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Kenney" userId="ceb593425a87c604" providerId="LiveId" clId="{7994475B-0C4F-460B-8062-87D1C12508B0}"/>
    <pc:docChg chg="undo custSel addSld delSld modSld sldOrd modMainMaster">
      <pc:chgData name="Brian Kenney" userId="ceb593425a87c604" providerId="LiveId" clId="{7994475B-0C4F-460B-8062-87D1C12508B0}" dt="2023-07-23T05:24:13.295" v="2171" actId="2696"/>
      <pc:docMkLst>
        <pc:docMk/>
      </pc:docMkLst>
      <pc:sldChg chg="addSp delSp modSp mod setBg">
        <pc:chgData name="Brian Kenney" userId="ceb593425a87c604" providerId="LiveId" clId="{7994475B-0C4F-460B-8062-87D1C12508B0}" dt="2023-07-23T04:15:22.122" v="2169" actId="27636"/>
        <pc:sldMkLst>
          <pc:docMk/>
          <pc:sldMk cId="1204904477" sldId="256"/>
        </pc:sldMkLst>
        <pc:spChg chg="mod">
          <ac:chgData name="Brian Kenney" userId="ceb593425a87c604" providerId="LiveId" clId="{7994475B-0C4F-460B-8062-87D1C12508B0}" dt="2023-07-23T00:10:53.411" v="338" actId="313"/>
          <ac:spMkLst>
            <pc:docMk/>
            <pc:sldMk cId="1204904477" sldId="256"/>
            <ac:spMk id="2" creationId="{0328A0A6-8520-AF24-6632-5A0D3299B56F}"/>
          </ac:spMkLst>
        </pc:spChg>
        <pc:spChg chg="mod">
          <ac:chgData name="Brian Kenney" userId="ceb593425a87c604" providerId="LiveId" clId="{7994475B-0C4F-460B-8062-87D1C12508B0}" dt="2023-07-23T04:15:22.122" v="2169" actId="27636"/>
          <ac:spMkLst>
            <pc:docMk/>
            <pc:sldMk cId="1204904477" sldId="256"/>
            <ac:spMk id="3" creationId="{44D762F5-964D-3525-C65B-C99AB2BC487F}"/>
          </ac:spMkLst>
        </pc:spChg>
        <pc:picChg chg="add del mod">
          <ac:chgData name="Brian Kenney" userId="ceb593425a87c604" providerId="LiveId" clId="{7994475B-0C4F-460B-8062-87D1C12508B0}" dt="2023-07-23T00:09:00.859" v="74" actId="478"/>
          <ac:picMkLst>
            <pc:docMk/>
            <pc:sldMk cId="1204904477" sldId="256"/>
            <ac:picMk id="5" creationId="{306B3475-440A-3E6C-9E01-19B4C6908C33}"/>
          </ac:picMkLst>
        </pc:picChg>
      </pc:sldChg>
      <pc:sldChg chg="modSp new del mod modShow">
        <pc:chgData name="Brian Kenney" userId="ceb593425a87c604" providerId="LiveId" clId="{7994475B-0C4F-460B-8062-87D1C12508B0}" dt="2023-07-23T05:24:10.471" v="2170" actId="2696"/>
        <pc:sldMkLst>
          <pc:docMk/>
          <pc:sldMk cId="2389428392" sldId="257"/>
        </pc:sldMkLst>
        <pc:spChg chg="mod">
          <ac:chgData name="Brian Kenney" userId="ceb593425a87c604" providerId="LiveId" clId="{7994475B-0C4F-460B-8062-87D1C12508B0}" dt="2023-07-23T00:11:46.880" v="369" actId="6549"/>
          <ac:spMkLst>
            <pc:docMk/>
            <pc:sldMk cId="2389428392" sldId="257"/>
            <ac:spMk id="3" creationId="{7DB1B8B0-F0E5-7CC1-232A-A972497E0C75}"/>
          </ac:spMkLst>
        </pc:spChg>
      </pc:sldChg>
      <pc:sldChg chg="addSp delSp modSp new del mod modShow">
        <pc:chgData name="Brian Kenney" userId="ceb593425a87c604" providerId="LiveId" clId="{7994475B-0C4F-460B-8062-87D1C12508B0}" dt="2023-07-23T05:24:13.295" v="2171" actId="2696"/>
        <pc:sldMkLst>
          <pc:docMk/>
          <pc:sldMk cId="4207716931" sldId="258"/>
        </pc:sldMkLst>
        <pc:spChg chg="mod">
          <ac:chgData name="Brian Kenney" userId="ceb593425a87c604" providerId="LiveId" clId="{7994475B-0C4F-460B-8062-87D1C12508B0}" dt="2023-07-23T00:11:11.594" v="364" actId="20577"/>
          <ac:spMkLst>
            <pc:docMk/>
            <pc:sldMk cId="4207716931" sldId="258"/>
            <ac:spMk id="2" creationId="{34F5D66F-93CC-F3C5-59BA-D9590F0550E7}"/>
          </ac:spMkLst>
        </pc:spChg>
        <pc:spChg chg="mod">
          <ac:chgData name="Brian Kenney" userId="ceb593425a87c604" providerId="LiveId" clId="{7994475B-0C4F-460B-8062-87D1C12508B0}" dt="2023-07-23T00:06:08.692" v="10" actId="27636"/>
          <ac:spMkLst>
            <pc:docMk/>
            <pc:sldMk cId="4207716931" sldId="258"/>
            <ac:spMk id="3" creationId="{A1216616-A1D7-068C-DDD5-CB0701C0DE43}"/>
          </ac:spMkLst>
        </pc:spChg>
        <pc:spChg chg="add del">
          <ac:chgData name="Brian Kenney" userId="ceb593425a87c604" providerId="LiveId" clId="{7994475B-0C4F-460B-8062-87D1C12508B0}" dt="2023-07-23T00:06:06.102" v="7"/>
          <ac:spMkLst>
            <pc:docMk/>
            <pc:sldMk cId="4207716931" sldId="258"/>
            <ac:spMk id="4" creationId="{76D41738-4C1A-A4B3-5D66-3B85F471F82B}"/>
          </ac:spMkLst>
        </pc:spChg>
        <pc:spChg chg="add del">
          <ac:chgData name="Brian Kenney" userId="ceb593425a87c604" providerId="LiveId" clId="{7994475B-0C4F-460B-8062-87D1C12508B0}" dt="2023-07-23T00:06:06.102" v="7"/>
          <ac:spMkLst>
            <pc:docMk/>
            <pc:sldMk cId="4207716931" sldId="258"/>
            <ac:spMk id="5" creationId="{81F406B9-7A2B-B752-92A9-C4CDD7102B9E}"/>
          </ac:spMkLst>
        </pc:spChg>
      </pc:sldChg>
      <pc:sldChg chg="modSp new mod ord">
        <pc:chgData name="Brian Kenney" userId="ceb593425a87c604" providerId="LiveId" clId="{7994475B-0C4F-460B-8062-87D1C12508B0}" dt="2023-07-23T00:44:01.231" v="2003" actId="20577"/>
        <pc:sldMkLst>
          <pc:docMk/>
          <pc:sldMk cId="4285039367" sldId="259"/>
        </pc:sldMkLst>
        <pc:spChg chg="mod">
          <ac:chgData name="Brian Kenney" userId="ceb593425a87c604" providerId="LiveId" clId="{7994475B-0C4F-460B-8062-87D1C12508B0}" dt="2023-07-23T00:20:56.840" v="1214" actId="113"/>
          <ac:spMkLst>
            <pc:docMk/>
            <pc:sldMk cId="4285039367" sldId="259"/>
            <ac:spMk id="2" creationId="{92E2960A-754D-6B8B-9703-BF2C553F2CE7}"/>
          </ac:spMkLst>
        </pc:spChg>
        <pc:spChg chg="mod">
          <ac:chgData name="Brian Kenney" userId="ceb593425a87c604" providerId="LiveId" clId="{7994475B-0C4F-460B-8062-87D1C12508B0}" dt="2023-07-23T00:44:01.231" v="2003" actId="20577"/>
          <ac:spMkLst>
            <pc:docMk/>
            <pc:sldMk cId="4285039367" sldId="259"/>
            <ac:spMk id="3" creationId="{34564122-B49E-0D49-9012-17B15EF8B364}"/>
          </ac:spMkLst>
        </pc:spChg>
      </pc:sldChg>
      <pc:sldChg chg="addSp delSp modSp new mod">
        <pc:chgData name="Brian Kenney" userId="ceb593425a87c604" providerId="LiveId" clId="{7994475B-0C4F-460B-8062-87D1C12508B0}" dt="2023-07-23T00:39:19.610" v="2001" actId="1076"/>
        <pc:sldMkLst>
          <pc:docMk/>
          <pc:sldMk cId="4064022844" sldId="260"/>
        </pc:sldMkLst>
        <pc:spChg chg="mod">
          <ac:chgData name="Brian Kenney" userId="ceb593425a87c604" providerId="LiveId" clId="{7994475B-0C4F-460B-8062-87D1C12508B0}" dt="2023-07-23T00:26:03.033" v="1508" actId="122"/>
          <ac:spMkLst>
            <pc:docMk/>
            <pc:sldMk cId="4064022844" sldId="260"/>
            <ac:spMk id="2" creationId="{802AAACC-185C-AA88-6007-B5BF34CF51F2}"/>
          </ac:spMkLst>
        </pc:spChg>
        <pc:spChg chg="del">
          <ac:chgData name="Brian Kenney" userId="ceb593425a87c604" providerId="LiveId" clId="{7994475B-0C4F-460B-8062-87D1C12508B0}" dt="2023-07-23T00:26:03.846" v="1509"/>
          <ac:spMkLst>
            <pc:docMk/>
            <pc:sldMk cId="4064022844" sldId="260"/>
            <ac:spMk id="3" creationId="{19B19F62-C2E5-C2AE-A4BD-DB22A655EF8D}"/>
          </ac:spMkLst>
        </pc:spChg>
        <pc:spChg chg="add mod">
          <ac:chgData name="Brian Kenney" userId="ceb593425a87c604" providerId="LiveId" clId="{7994475B-0C4F-460B-8062-87D1C12508B0}" dt="2023-07-23T00:39:19.610" v="2001" actId="1076"/>
          <ac:spMkLst>
            <pc:docMk/>
            <pc:sldMk cId="4064022844" sldId="260"/>
            <ac:spMk id="5" creationId="{43E49759-E206-1DE2-B7EC-D36D64B91A66}"/>
          </ac:spMkLst>
        </pc:spChg>
        <pc:picChg chg="add mod">
          <ac:chgData name="Brian Kenney" userId="ceb593425a87c604" providerId="LiveId" clId="{7994475B-0C4F-460B-8062-87D1C12508B0}" dt="2023-07-23T00:29:37.224" v="1624" actId="1038"/>
          <ac:picMkLst>
            <pc:docMk/>
            <pc:sldMk cId="4064022844" sldId="260"/>
            <ac:picMk id="4" creationId="{C833A340-E65B-2985-9A1A-A3E367528F35}"/>
          </ac:picMkLst>
        </pc:picChg>
      </pc:sldChg>
      <pc:sldMasterChg chg="setBg modSldLayout">
        <pc:chgData name="Brian Kenney" userId="ceb593425a87c604" providerId="LiveId" clId="{7994475B-0C4F-460B-8062-87D1C12508B0}" dt="2023-07-23T00:22:26.402" v="1404"/>
        <pc:sldMasterMkLst>
          <pc:docMk/>
          <pc:sldMasterMk cId="1590538280" sldId="2147483648"/>
        </pc:sldMasterMkLst>
        <pc:sldLayoutChg chg="setBg">
          <pc:chgData name="Brian Kenney" userId="ceb593425a87c604" providerId="LiveId" clId="{7994475B-0C4F-460B-8062-87D1C12508B0}" dt="2023-07-23T00:22:26.402" v="1404"/>
          <pc:sldLayoutMkLst>
            <pc:docMk/>
            <pc:sldMasterMk cId="1590538280" sldId="2147483648"/>
            <pc:sldLayoutMk cId="1215747242" sldId="2147483649"/>
          </pc:sldLayoutMkLst>
        </pc:sldLayoutChg>
        <pc:sldLayoutChg chg="setBg">
          <pc:chgData name="Brian Kenney" userId="ceb593425a87c604" providerId="LiveId" clId="{7994475B-0C4F-460B-8062-87D1C12508B0}" dt="2023-07-23T00:22:26.402" v="1404"/>
          <pc:sldLayoutMkLst>
            <pc:docMk/>
            <pc:sldMasterMk cId="1590538280" sldId="2147483648"/>
            <pc:sldLayoutMk cId="544001274" sldId="2147483650"/>
          </pc:sldLayoutMkLst>
        </pc:sldLayoutChg>
        <pc:sldLayoutChg chg="setBg">
          <pc:chgData name="Brian Kenney" userId="ceb593425a87c604" providerId="LiveId" clId="{7994475B-0C4F-460B-8062-87D1C12508B0}" dt="2023-07-23T00:22:26.402" v="1404"/>
          <pc:sldLayoutMkLst>
            <pc:docMk/>
            <pc:sldMasterMk cId="1590538280" sldId="2147483648"/>
            <pc:sldLayoutMk cId="2525339842" sldId="2147483651"/>
          </pc:sldLayoutMkLst>
        </pc:sldLayoutChg>
        <pc:sldLayoutChg chg="setBg">
          <pc:chgData name="Brian Kenney" userId="ceb593425a87c604" providerId="LiveId" clId="{7994475B-0C4F-460B-8062-87D1C12508B0}" dt="2023-07-23T00:22:26.402" v="1404"/>
          <pc:sldLayoutMkLst>
            <pc:docMk/>
            <pc:sldMasterMk cId="1590538280" sldId="2147483648"/>
            <pc:sldLayoutMk cId="84705824" sldId="2147483652"/>
          </pc:sldLayoutMkLst>
        </pc:sldLayoutChg>
        <pc:sldLayoutChg chg="setBg">
          <pc:chgData name="Brian Kenney" userId="ceb593425a87c604" providerId="LiveId" clId="{7994475B-0C4F-460B-8062-87D1C12508B0}" dt="2023-07-23T00:22:26.402" v="1404"/>
          <pc:sldLayoutMkLst>
            <pc:docMk/>
            <pc:sldMasterMk cId="1590538280" sldId="2147483648"/>
            <pc:sldLayoutMk cId="3953680775" sldId="2147483653"/>
          </pc:sldLayoutMkLst>
        </pc:sldLayoutChg>
        <pc:sldLayoutChg chg="setBg">
          <pc:chgData name="Brian Kenney" userId="ceb593425a87c604" providerId="LiveId" clId="{7994475B-0C4F-460B-8062-87D1C12508B0}" dt="2023-07-23T00:22:26.402" v="1404"/>
          <pc:sldLayoutMkLst>
            <pc:docMk/>
            <pc:sldMasterMk cId="1590538280" sldId="2147483648"/>
            <pc:sldLayoutMk cId="3409143937" sldId="2147483654"/>
          </pc:sldLayoutMkLst>
        </pc:sldLayoutChg>
        <pc:sldLayoutChg chg="setBg">
          <pc:chgData name="Brian Kenney" userId="ceb593425a87c604" providerId="LiveId" clId="{7994475B-0C4F-460B-8062-87D1C12508B0}" dt="2023-07-23T00:22:26.402" v="1404"/>
          <pc:sldLayoutMkLst>
            <pc:docMk/>
            <pc:sldMasterMk cId="1590538280" sldId="2147483648"/>
            <pc:sldLayoutMk cId="394867695" sldId="2147483655"/>
          </pc:sldLayoutMkLst>
        </pc:sldLayoutChg>
        <pc:sldLayoutChg chg="setBg">
          <pc:chgData name="Brian Kenney" userId="ceb593425a87c604" providerId="LiveId" clId="{7994475B-0C4F-460B-8062-87D1C12508B0}" dt="2023-07-23T00:22:26.402" v="1404"/>
          <pc:sldLayoutMkLst>
            <pc:docMk/>
            <pc:sldMasterMk cId="1590538280" sldId="2147483648"/>
            <pc:sldLayoutMk cId="156378666" sldId="2147483656"/>
          </pc:sldLayoutMkLst>
        </pc:sldLayoutChg>
        <pc:sldLayoutChg chg="setBg">
          <pc:chgData name="Brian Kenney" userId="ceb593425a87c604" providerId="LiveId" clId="{7994475B-0C4F-460B-8062-87D1C12508B0}" dt="2023-07-23T00:22:26.402" v="1404"/>
          <pc:sldLayoutMkLst>
            <pc:docMk/>
            <pc:sldMasterMk cId="1590538280" sldId="2147483648"/>
            <pc:sldLayoutMk cId="3809914575" sldId="2147483657"/>
          </pc:sldLayoutMkLst>
        </pc:sldLayoutChg>
        <pc:sldLayoutChg chg="setBg">
          <pc:chgData name="Brian Kenney" userId="ceb593425a87c604" providerId="LiveId" clId="{7994475B-0C4F-460B-8062-87D1C12508B0}" dt="2023-07-23T00:22:26.402" v="1404"/>
          <pc:sldLayoutMkLst>
            <pc:docMk/>
            <pc:sldMasterMk cId="1590538280" sldId="2147483648"/>
            <pc:sldLayoutMk cId="1151003695" sldId="2147483658"/>
          </pc:sldLayoutMkLst>
        </pc:sldLayoutChg>
        <pc:sldLayoutChg chg="setBg">
          <pc:chgData name="Brian Kenney" userId="ceb593425a87c604" providerId="LiveId" clId="{7994475B-0C4F-460B-8062-87D1C12508B0}" dt="2023-07-23T00:22:26.402" v="1404"/>
          <pc:sldLayoutMkLst>
            <pc:docMk/>
            <pc:sldMasterMk cId="1590538280" sldId="2147483648"/>
            <pc:sldLayoutMk cId="1192531274"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C2D-CA5C-293F-CFE9-A3337A1D0C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7D2833-752D-822E-EC1A-6370965F0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A877F7-FFAC-81E5-1261-053AC4E9462B}"/>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140C0C80-628B-A278-AD37-DDBB0D41A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BC1A5-9725-788A-048C-E06419332098}"/>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21574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7F6AE-1F86-3705-F025-0AC171965D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AA2DC-193C-3B63-C465-7338C4285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81A4C-502D-F82D-1514-9B532B503687}"/>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7E19B3EC-CAA4-1740-D0DB-7A349C773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92D17-3DB9-087C-C16A-BA48478BA855}"/>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15100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5069A-C58B-49EB-577F-30404280F0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ADCE9A-5985-668D-741E-88B5AA8DEB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A64B2-0304-2F40-41BC-27A1A6F4E05D}"/>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9BFBA538-DBFE-4EAA-3489-59EBF0239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0762F-4462-1F98-346F-800E2080017C}"/>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19253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5DC8-DEEE-716F-4EB0-D2A1635FB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191CEA-3768-8F81-F4CF-A38C4E46F7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63027-5899-1414-54EE-3B1DC3D025B1}"/>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8731E222-E72D-74A0-13F6-488D6947E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6107F-4B38-CFD8-E197-B7BD57DA88BE}"/>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54400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ADAF-1043-D59B-EB45-FA00F911C3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F22CAD-1FD7-9615-2582-9E34EC0F2A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351C7F-34B6-5A17-1C6C-0C17C12B7EDF}"/>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B87D35AC-D5C8-2CA4-E883-6169534C3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59C6B-361E-CD7B-E979-F056992CFDC3}"/>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252533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84E1-DFBE-57D6-94CF-4243F516C6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FB761-23FD-0223-8A6F-FF3ED05F6D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15679-691C-F81E-8B88-6983840D20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B043C6-9E55-005F-B31C-66B0C21CB673}"/>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6" name="Footer Placeholder 5">
            <a:extLst>
              <a:ext uri="{FF2B5EF4-FFF2-40B4-BE49-F238E27FC236}">
                <a16:creationId xmlns:a16="http://schemas.microsoft.com/office/drawing/2014/main" id="{946EB929-F377-F993-D0AE-F7F580D6E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661DE-6F1F-E1E6-69F7-4147EABBA960}"/>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8470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0105-1563-AD98-6BCE-DFE1C2377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44597C-D80B-AA56-6AE7-D0FF61C47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11903-42D1-3308-9896-73988C4C25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2FE1A6-CD3B-D879-FAD1-F03475036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18DAF-970D-0EE2-FD42-FF8CCB6251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D50AC8-7CA2-6214-BA5C-990D7FBFD7CC}"/>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8" name="Footer Placeholder 7">
            <a:extLst>
              <a:ext uri="{FF2B5EF4-FFF2-40B4-BE49-F238E27FC236}">
                <a16:creationId xmlns:a16="http://schemas.microsoft.com/office/drawing/2014/main" id="{A711F893-46E1-F951-1F15-0BC44D83C2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61A6C4-18D1-F7F4-B1BD-4573FB0B5736}"/>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95368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2143-0322-95D6-DE77-AE1CAF7C09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CE6D76-BE89-B1A7-6D99-D49295C909E4}"/>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4" name="Footer Placeholder 3">
            <a:extLst>
              <a:ext uri="{FF2B5EF4-FFF2-40B4-BE49-F238E27FC236}">
                <a16:creationId xmlns:a16="http://schemas.microsoft.com/office/drawing/2014/main" id="{62FEDACF-A528-5E2D-1728-FE7F0E23D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10B619-E92C-2519-31D9-D45941DC42FC}"/>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40914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5C344-49FF-157C-86BA-4A17F503CE76}"/>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3" name="Footer Placeholder 2">
            <a:extLst>
              <a:ext uri="{FF2B5EF4-FFF2-40B4-BE49-F238E27FC236}">
                <a16:creationId xmlns:a16="http://schemas.microsoft.com/office/drawing/2014/main" id="{E0DC0CA7-1B61-353D-C590-37B60FDF9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B9ECA-24C1-5466-758D-E081EB36D7CC}"/>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9486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DD7C-1CCE-8DA5-9F1F-653864F3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2192C-450B-63DA-1DCF-B781E2160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C4D65-323A-C7AF-2FEA-678CD29CD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DCB1E-F88F-D4E6-40F4-79EBCFA1BEDA}"/>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6" name="Footer Placeholder 5">
            <a:extLst>
              <a:ext uri="{FF2B5EF4-FFF2-40B4-BE49-F238E27FC236}">
                <a16:creationId xmlns:a16="http://schemas.microsoft.com/office/drawing/2014/main" id="{158048BC-3598-B478-278B-C0313EF6F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C4A99-669B-8109-882D-6DA341BF9B79}"/>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5637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91E1-909B-3CE8-0C09-75698C8F7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1F6788-91CF-26ED-BB31-74FC49BC8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4D52C0-172F-8B26-5F02-1C86E57D8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EFE3A5-358E-1610-C84E-F06DDF7B0BB2}"/>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6" name="Footer Placeholder 5">
            <a:extLst>
              <a:ext uri="{FF2B5EF4-FFF2-40B4-BE49-F238E27FC236}">
                <a16:creationId xmlns:a16="http://schemas.microsoft.com/office/drawing/2014/main" id="{35CA70F3-7CF8-9B4C-86FF-C1F72CBC7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1E770-0ECA-D188-6829-7EDBEEC805EB}"/>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80991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873A6-8761-E9FF-5D6E-2DCAA845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880A1-163B-ED97-32AD-41045AF1A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B389C-D327-C0FB-D24B-7694C9B14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5027E30F-25FF-EA36-5745-080E23383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9FBA2D-32F9-70A9-02C0-F4A6239071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2E083-3E74-48E8-B39B-A2DC6C444D82}" type="slidenum">
              <a:rPr lang="en-US" smtClean="0"/>
              <a:t>‹#›</a:t>
            </a:fld>
            <a:endParaRPr lang="en-US"/>
          </a:p>
        </p:txBody>
      </p:sp>
    </p:spTree>
    <p:extLst>
      <p:ext uri="{BB962C8B-B14F-4D97-AF65-F5344CB8AC3E}">
        <p14:creationId xmlns:p14="http://schemas.microsoft.com/office/powerpoint/2010/main" val="159053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A0A6-8520-AF24-6632-5A0D3299B56F}"/>
              </a:ext>
            </a:extLst>
          </p:cNvPr>
          <p:cNvSpPr>
            <a:spLocks noGrp="1"/>
          </p:cNvSpPr>
          <p:nvPr>
            <p:ph type="ctrTitle"/>
          </p:nvPr>
        </p:nvSpPr>
        <p:spPr/>
        <p:txBody>
          <a:bodyPr>
            <a:normAutofit fontScale="90000"/>
          </a:bodyPr>
          <a:lstStyle/>
          <a:p>
            <a:r>
              <a:rPr lang="en-US" dirty="0"/>
              <a:t>Route Ranger:</a:t>
            </a:r>
            <a:br>
              <a:rPr lang="en-US" dirty="0"/>
            </a:br>
            <a:r>
              <a:rPr lang="en-US" dirty="0"/>
              <a:t>A Database System for all Hiking Enthusiasts </a:t>
            </a:r>
          </a:p>
        </p:txBody>
      </p:sp>
      <p:sp>
        <p:nvSpPr>
          <p:cNvPr id="3" name="Subtitle 2">
            <a:extLst>
              <a:ext uri="{FF2B5EF4-FFF2-40B4-BE49-F238E27FC236}">
                <a16:creationId xmlns:a16="http://schemas.microsoft.com/office/drawing/2014/main" id="{44D762F5-964D-3525-C65B-C99AB2BC487F}"/>
              </a:ext>
            </a:extLst>
          </p:cNvPr>
          <p:cNvSpPr>
            <a:spLocks noGrp="1"/>
          </p:cNvSpPr>
          <p:nvPr>
            <p:ph type="subTitle" idx="1"/>
          </p:nvPr>
        </p:nvSpPr>
        <p:spPr>
          <a:xfrm>
            <a:off x="1524000" y="3602037"/>
            <a:ext cx="9144000" cy="2387599"/>
          </a:xfrm>
        </p:spPr>
        <p:txBody>
          <a:bodyPr>
            <a:normAutofit fontScale="85000" lnSpcReduction="20000"/>
          </a:bodyPr>
          <a:lstStyle/>
          <a:p>
            <a:r>
              <a:rPr lang="en-US" dirty="0"/>
              <a:t>By: </a:t>
            </a:r>
          </a:p>
          <a:p>
            <a:r>
              <a:rPr lang="en-US" dirty="0"/>
              <a:t>Brian Kenney &amp; </a:t>
            </a:r>
            <a:r>
              <a:rPr lang="en-US"/>
              <a:t>Julia Nguyen</a:t>
            </a:r>
          </a:p>
          <a:p>
            <a:endParaRPr lang="en-US" dirty="0"/>
          </a:p>
          <a:p>
            <a:r>
              <a:rPr lang="en-US" dirty="0"/>
              <a:t>Indiana University Bloomington</a:t>
            </a:r>
          </a:p>
          <a:p>
            <a:r>
              <a:rPr lang="en-US" dirty="0"/>
              <a:t>Luddy School of Informatics, Computing, and Engineering</a:t>
            </a:r>
          </a:p>
          <a:p>
            <a:r>
              <a:rPr lang="en-US" dirty="0"/>
              <a:t>Summer 2023</a:t>
            </a:r>
          </a:p>
          <a:p>
            <a:r>
              <a:rPr lang="en-US" dirty="0"/>
              <a:t>D532: Applied Database Technologies </a:t>
            </a:r>
          </a:p>
          <a:p>
            <a:endParaRPr lang="en-US" dirty="0"/>
          </a:p>
        </p:txBody>
      </p:sp>
    </p:spTree>
    <p:extLst>
      <p:ext uri="{BB962C8B-B14F-4D97-AF65-F5344CB8AC3E}">
        <p14:creationId xmlns:p14="http://schemas.microsoft.com/office/powerpoint/2010/main" val="120490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960A-754D-6B8B-9703-BF2C553F2CE7}"/>
              </a:ext>
            </a:extLst>
          </p:cNvPr>
          <p:cNvSpPr>
            <a:spLocks noGrp="1"/>
          </p:cNvSpPr>
          <p:nvPr>
            <p:ph type="title"/>
          </p:nvPr>
        </p:nvSpPr>
        <p:spPr/>
        <p:txBody>
          <a:bodyPr/>
          <a:lstStyle/>
          <a:p>
            <a:pPr algn="ctr"/>
            <a:r>
              <a:rPr lang="en-US" b="1" dirty="0"/>
              <a:t>Overview</a:t>
            </a:r>
          </a:p>
        </p:txBody>
      </p:sp>
      <p:sp>
        <p:nvSpPr>
          <p:cNvPr id="3" name="Content Placeholder 2">
            <a:extLst>
              <a:ext uri="{FF2B5EF4-FFF2-40B4-BE49-F238E27FC236}">
                <a16:creationId xmlns:a16="http://schemas.microsoft.com/office/drawing/2014/main" id="{34564122-B49E-0D49-9012-17B15EF8B364}"/>
              </a:ext>
            </a:extLst>
          </p:cNvPr>
          <p:cNvSpPr>
            <a:spLocks noGrp="1"/>
          </p:cNvSpPr>
          <p:nvPr>
            <p:ph idx="1"/>
          </p:nvPr>
        </p:nvSpPr>
        <p:spPr/>
        <p:txBody>
          <a:bodyPr>
            <a:normAutofit fontScale="85000" lnSpcReduction="20000"/>
          </a:bodyPr>
          <a:lstStyle/>
          <a:p>
            <a:pPr marL="0" indent="0">
              <a:buNone/>
            </a:pPr>
            <a:r>
              <a:rPr lang="en-US" sz="1800" dirty="0">
                <a:effectLst/>
              </a:rPr>
              <a:t>Scope of your app:</a:t>
            </a:r>
          </a:p>
          <a:p>
            <a:r>
              <a:rPr lang="en-US" sz="1800" dirty="0"/>
              <a:t>Route Ranger app is a database system that stores and lists all hiking trails available in the United States. </a:t>
            </a:r>
          </a:p>
          <a:p>
            <a:r>
              <a:rPr lang="en-US" sz="1800" dirty="0">
                <a:effectLst/>
              </a:rPr>
              <a:t>The issue </a:t>
            </a:r>
            <a:r>
              <a:rPr lang="en-US" sz="1800" dirty="0"/>
              <a:t>is that it can be a</a:t>
            </a:r>
            <a:r>
              <a:rPr lang="en-US" sz="1800" dirty="0">
                <a:effectLst/>
              </a:rPr>
              <a:t> hassle to find hikes given the plethora of data available on the internet, this app aims to simplify the process</a:t>
            </a:r>
          </a:p>
          <a:p>
            <a:pPr marL="0" indent="0">
              <a:buNone/>
            </a:pPr>
            <a:endParaRPr lang="en-US" sz="1800" dirty="0"/>
          </a:p>
          <a:p>
            <a:pPr marL="0" indent="0">
              <a:buNone/>
            </a:pPr>
            <a:r>
              <a:rPr lang="en-US" sz="1800" dirty="0">
                <a:effectLst/>
              </a:rPr>
              <a:t>Route Ranger c</a:t>
            </a:r>
            <a:r>
              <a:rPr lang="en-US" sz="1800" dirty="0"/>
              <a:t>apabilities:</a:t>
            </a:r>
            <a:endParaRPr lang="en-US" sz="1800" dirty="0">
              <a:effectLst/>
            </a:endParaRPr>
          </a:p>
          <a:p>
            <a:r>
              <a:rPr lang="en-US" sz="1800" dirty="0">
                <a:effectLst/>
              </a:rPr>
              <a:t>Route Ranger shows users all the trails in the United States</a:t>
            </a:r>
            <a:endParaRPr lang="en-US" sz="1800" dirty="0"/>
          </a:p>
          <a:p>
            <a:r>
              <a:rPr lang="en-US" sz="1800" dirty="0"/>
              <a:t>Simple and sleek design</a:t>
            </a:r>
            <a:endParaRPr lang="en-US" sz="1800" dirty="0">
              <a:effectLst/>
            </a:endParaRPr>
          </a:p>
          <a:p>
            <a:pPr marL="0" indent="0">
              <a:buNone/>
            </a:pPr>
            <a:endParaRPr lang="en-US" sz="1800" dirty="0"/>
          </a:p>
          <a:p>
            <a:pPr marL="0" indent="0">
              <a:buNone/>
            </a:pPr>
            <a:r>
              <a:rPr lang="en-US" sz="1800" dirty="0">
                <a:effectLst/>
              </a:rPr>
              <a:t>How will users interact with the app?</a:t>
            </a:r>
          </a:p>
          <a:p>
            <a:r>
              <a:rPr lang="en-US" sz="1800" dirty="0"/>
              <a:t>The database system is contributed by its users, each of who may add additional trails to the system. Every user can add trails such as description, latest status, trail condition, features, etc. </a:t>
            </a:r>
          </a:p>
          <a:p>
            <a:r>
              <a:rPr lang="en-US" sz="1800" dirty="0"/>
              <a:t>U</a:t>
            </a:r>
            <a:r>
              <a:rPr lang="en-US" sz="1800" dirty="0">
                <a:effectLst/>
              </a:rPr>
              <a:t>sers can do the following:</a:t>
            </a:r>
          </a:p>
          <a:p>
            <a:pPr lvl="1">
              <a:buFont typeface="Courier New" panose="02070309020205020404" pitchFamily="49" charset="0"/>
              <a:buChar char="o"/>
            </a:pPr>
            <a:r>
              <a:rPr lang="en-US" sz="1400" dirty="0"/>
              <a:t>Search existing trails</a:t>
            </a:r>
          </a:p>
          <a:p>
            <a:pPr lvl="1">
              <a:buFont typeface="Courier New" panose="02070309020205020404" pitchFamily="49" charset="0"/>
              <a:buChar char="o"/>
            </a:pPr>
            <a:r>
              <a:rPr lang="en-US" sz="1400" dirty="0">
                <a:effectLst/>
              </a:rPr>
              <a:t>Add new trails</a:t>
            </a:r>
          </a:p>
          <a:p>
            <a:pPr lvl="1">
              <a:buFont typeface="Courier New" panose="02070309020205020404" pitchFamily="49" charset="0"/>
              <a:buChar char="o"/>
            </a:pPr>
            <a:r>
              <a:rPr lang="en-US" sz="1400" dirty="0"/>
              <a:t>Update existing trails</a:t>
            </a:r>
          </a:p>
          <a:p>
            <a:pPr lvl="1">
              <a:buFont typeface="Courier New" panose="02070309020205020404" pitchFamily="49" charset="0"/>
              <a:buChar char="o"/>
            </a:pPr>
            <a:r>
              <a:rPr lang="en-US" sz="1400" dirty="0">
                <a:effectLst/>
              </a:rPr>
              <a:t>Delete existing trails</a:t>
            </a:r>
          </a:p>
          <a:p>
            <a:endParaRPr lang="en-US" sz="1800" dirty="0">
              <a:effectLst/>
            </a:endParaRPr>
          </a:p>
          <a:p>
            <a:endParaRPr lang="en-US" sz="2000" dirty="0"/>
          </a:p>
        </p:txBody>
      </p:sp>
    </p:spTree>
    <p:extLst>
      <p:ext uri="{BB962C8B-B14F-4D97-AF65-F5344CB8AC3E}">
        <p14:creationId xmlns:p14="http://schemas.microsoft.com/office/powerpoint/2010/main" val="428503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AACC-185C-AA88-6007-B5BF34CF51F2}"/>
              </a:ext>
            </a:extLst>
          </p:cNvPr>
          <p:cNvSpPr>
            <a:spLocks noGrp="1"/>
          </p:cNvSpPr>
          <p:nvPr>
            <p:ph type="title"/>
          </p:nvPr>
        </p:nvSpPr>
        <p:spPr/>
        <p:txBody>
          <a:bodyPr/>
          <a:lstStyle/>
          <a:p>
            <a:pPr algn="ctr"/>
            <a:r>
              <a:rPr lang="en-US" b="1" dirty="0"/>
              <a:t>Database Design</a:t>
            </a:r>
          </a:p>
        </p:txBody>
      </p:sp>
      <p:pic>
        <p:nvPicPr>
          <p:cNvPr id="4" name="Content Placeholder 3" descr="A diagram of a computer&#10;&#10;Description automatically generated">
            <a:extLst>
              <a:ext uri="{FF2B5EF4-FFF2-40B4-BE49-F238E27FC236}">
                <a16:creationId xmlns:a16="http://schemas.microsoft.com/office/drawing/2014/main" id="{C833A340-E65B-2985-9A1A-A3E367528F35}"/>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87786" y="1530851"/>
            <a:ext cx="7864439" cy="4820774"/>
          </a:xfrm>
          <a:prstGeom prst="rect">
            <a:avLst/>
          </a:prstGeom>
          <a:noFill/>
        </p:spPr>
      </p:pic>
      <p:sp>
        <p:nvSpPr>
          <p:cNvPr id="5" name="TextBox 4">
            <a:extLst>
              <a:ext uri="{FF2B5EF4-FFF2-40B4-BE49-F238E27FC236}">
                <a16:creationId xmlns:a16="http://schemas.microsoft.com/office/drawing/2014/main" id="{43E49759-E206-1DE2-B7EC-D36D64B91A66}"/>
              </a:ext>
            </a:extLst>
          </p:cNvPr>
          <p:cNvSpPr txBox="1"/>
          <p:nvPr/>
        </p:nvSpPr>
        <p:spPr>
          <a:xfrm>
            <a:off x="317472" y="1248218"/>
            <a:ext cx="3801438" cy="5779659"/>
          </a:xfrm>
          <a:prstGeom prst="rect">
            <a:avLst/>
          </a:prstGeom>
          <a:noFill/>
        </p:spPr>
        <p:txBody>
          <a:bodyPr wrap="square" rtlCol="0">
            <a:spAutoFit/>
          </a:bodyPr>
          <a:lstStyle/>
          <a:p>
            <a:pPr marL="0" marR="0">
              <a:lnSpc>
                <a:spcPct val="107000"/>
              </a:lnSpc>
              <a:spcBef>
                <a:spcPts val="0"/>
              </a:spcBef>
              <a:spcAft>
                <a:spcPts val="800"/>
              </a:spcAft>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Using Python packages Streamlit</a:t>
            </a:r>
            <a:r>
              <a:rPr lang="en-US" sz="1600" kern="100" dirty="0">
                <a:latin typeface="Cambria" panose="02040503050406030204" pitchFamily="18" charset="0"/>
                <a:ea typeface="Calibri" panose="020F0502020204030204" pitchFamily="34" charset="0"/>
                <a:cs typeface="Times New Roman" panose="02020603050405020304" pitchFamily="18" charset="0"/>
              </a:rPr>
              <a:t>, </a:t>
            </a: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Sqlite3, PIL, and Pandas to create the deployable database system</a:t>
            </a:r>
          </a:p>
          <a:p>
            <a:pPr marL="0" marR="0">
              <a:lnSpc>
                <a:spcPct val="107000"/>
              </a:lnSpc>
              <a:spcBef>
                <a:spcPts val="0"/>
              </a:spcBef>
              <a:spcAft>
                <a:spcPts val="800"/>
              </a:spcAft>
            </a:pPr>
            <a:endParaRPr lang="en-US" sz="1600" kern="100" dirty="0">
              <a:latin typeface="Cambria" panose="020405030504060302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Following the first two normalizations given the relationship database design of SQL</a:t>
            </a: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1NF: One primary key that contains only unique values per table</a:t>
            </a: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 2NF: All attributes in that table will rely solely on the primary key</a:t>
            </a:r>
          </a:p>
          <a:p>
            <a:pPr marL="285750" marR="0" indent="-285750">
              <a:lnSpc>
                <a:spcPct val="107000"/>
              </a:lnSpc>
              <a:spcBef>
                <a:spcPts val="0"/>
              </a:spcBef>
              <a:spcAft>
                <a:spcPts val="800"/>
              </a:spcAft>
              <a:buFont typeface="Arial" panose="020B0604020202020204" pitchFamily="34" charset="0"/>
              <a:buChar char="•"/>
            </a:pPr>
            <a:endParaRPr lang="en-US" sz="1600" kern="100" dirty="0">
              <a:latin typeface="Cambria" panose="020405030504060302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Constraints necessary:</a:t>
            </a:r>
          </a:p>
          <a:p>
            <a:pPr marL="285750" marR="0" indent="-285750">
              <a:lnSpc>
                <a:spcPct val="107000"/>
              </a:lnSpc>
              <a:spcBef>
                <a:spcPts val="0"/>
              </a:spcBef>
              <a:spcAft>
                <a:spcPts val="800"/>
              </a:spcAft>
              <a:buFont typeface="Arial" panose="020B0604020202020204" pitchFamily="34" charset="0"/>
              <a:buChar char="•"/>
            </a:pPr>
            <a:r>
              <a:rPr lang="en-US" sz="1600" kern="100" dirty="0">
                <a:latin typeface="Cambria" panose="02040503050406030204" pitchFamily="18" charset="0"/>
                <a:ea typeface="Calibri" panose="020F0502020204030204" pitchFamily="34" charset="0"/>
                <a:cs typeface="Times New Roman" panose="02020603050405020304" pitchFamily="18" charset="0"/>
              </a:rPr>
              <a:t>Primary Keys</a:t>
            </a: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Foreign Keys</a:t>
            </a:r>
          </a:p>
          <a:p>
            <a:pPr marL="285750" marR="0" indent="-285750">
              <a:lnSpc>
                <a:spcPct val="107000"/>
              </a:lnSpc>
              <a:spcBef>
                <a:spcPts val="0"/>
              </a:spcBef>
              <a:spcAft>
                <a:spcPts val="800"/>
              </a:spcAft>
              <a:buFont typeface="Arial" panose="020B0604020202020204" pitchFamily="34" charset="0"/>
              <a:buChar char="•"/>
            </a:pPr>
            <a:r>
              <a:rPr lang="en-US" sz="1600" kern="100" dirty="0">
                <a:latin typeface="Cambria" panose="02040503050406030204" pitchFamily="18" charset="0"/>
                <a:ea typeface="Calibri" panose="020F0502020204030204" pitchFamily="34" charset="0"/>
                <a:cs typeface="Times New Roman" panose="02020603050405020304" pitchFamily="18" charset="0"/>
              </a:rPr>
              <a:t>Unique</a:t>
            </a:r>
            <a:endParaRPr lang="en-US" sz="1600" kern="100" dirty="0">
              <a:effectLst/>
              <a:latin typeface="Cambria" panose="020405030504060302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Views </a:t>
            </a:r>
            <a:r>
              <a:rPr lang="en-US" sz="1600" kern="100" dirty="0">
                <a:latin typeface="Cambria" panose="02040503050406030204" pitchFamily="18" charset="0"/>
                <a:ea typeface="Calibri" panose="020F0502020204030204" pitchFamily="34" charset="0"/>
                <a:cs typeface="Times New Roman" panose="02020603050405020304" pitchFamily="18" charset="0"/>
              </a:rPr>
              <a:t>(units needed)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402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247</Words>
  <Application>Microsoft Office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Cambria</vt:lpstr>
      <vt:lpstr>Courier New</vt:lpstr>
      <vt:lpstr>Office Theme</vt:lpstr>
      <vt:lpstr>Route Ranger: A Database System for all Hiking Enthusiasts </vt:lpstr>
      <vt:lpstr>Overview</vt:lpstr>
      <vt:lpstr>Database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Kenney</dc:creator>
  <cp:lastModifiedBy>Brian Kenney</cp:lastModifiedBy>
  <cp:revision>1</cp:revision>
  <dcterms:created xsi:type="dcterms:W3CDTF">2023-07-23T00:04:08Z</dcterms:created>
  <dcterms:modified xsi:type="dcterms:W3CDTF">2023-07-23T05:24:14Z</dcterms:modified>
</cp:coreProperties>
</file>