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2" d="100"/>
          <a:sy n="62" d="100"/>
        </p:scale>
        <p:origin x="7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Kenney" userId="ceb593425a87c604" providerId="LiveId" clId="{7994475B-0C4F-460B-8062-87D1C12508B0}"/>
    <pc:docChg chg="undo custSel addSld modSld sldOrd modMainMaster">
      <pc:chgData name="Brian Kenney" userId="ceb593425a87c604" providerId="LiveId" clId="{7994475B-0C4F-460B-8062-87D1C12508B0}" dt="2023-07-23T00:34:57.241" v="1865" actId="729"/>
      <pc:docMkLst>
        <pc:docMk/>
      </pc:docMkLst>
      <pc:sldChg chg="addSp delSp modSp mod setBg">
        <pc:chgData name="Brian Kenney" userId="ceb593425a87c604" providerId="LiveId" clId="{7994475B-0C4F-460B-8062-87D1C12508B0}" dt="2023-07-23T00:22:26.402" v="1404"/>
        <pc:sldMkLst>
          <pc:docMk/>
          <pc:sldMk cId="1204904477" sldId="256"/>
        </pc:sldMkLst>
        <pc:spChg chg="mod">
          <ac:chgData name="Brian Kenney" userId="ceb593425a87c604" providerId="LiveId" clId="{7994475B-0C4F-460B-8062-87D1C12508B0}" dt="2023-07-23T00:10:53.411" v="338" actId="313"/>
          <ac:spMkLst>
            <pc:docMk/>
            <pc:sldMk cId="1204904477" sldId="256"/>
            <ac:spMk id="2" creationId="{0328A0A6-8520-AF24-6632-5A0D3299B56F}"/>
          </ac:spMkLst>
        </pc:spChg>
        <pc:spChg chg="mod">
          <ac:chgData name="Brian Kenney" userId="ceb593425a87c604" providerId="LiveId" clId="{7994475B-0C4F-460B-8062-87D1C12508B0}" dt="2023-07-23T00:10:56.362" v="339" actId="313"/>
          <ac:spMkLst>
            <pc:docMk/>
            <pc:sldMk cId="1204904477" sldId="256"/>
            <ac:spMk id="3" creationId="{44D762F5-964D-3525-C65B-C99AB2BC487F}"/>
          </ac:spMkLst>
        </pc:spChg>
        <pc:picChg chg="add del mod">
          <ac:chgData name="Brian Kenney" userId="ceb593425a87c604" providerId="LiveId" clId="{7994475B-0C4F-460B-8062-87D1C12508B0}" dt="2023-07-23T00:09:00.859" v="74" actId="478"/>
          <ac:picMkLst>
            <pc:docMk/>
            <pc:sldMk cId="1204904477" sldId="256"/>
            <ac:picMk id="5" creationId="{306B3475-440A-3E6C-9E01-19B4C6908C33}"/>
          </ac:picMkLst>
        </pc:picChg>
      </pc:sldChg>
      <pc:sldChg chg="modSp new mod modShow">
        <pc:chgData name="Brian Kenney" userId="ceb593425a87c604" providerId="LiveId" clId="{7994475B-0C4F-460B-8062-87D1C12508B0}" dt="2023-07-23T00:34:57.241" v="1865" actId="729"/>
        <pc:sldMkLst>
          <pc:docMk/>
          <pc:sldMk cId="2389428392" sldId="257"/>
        </pc:sldMkLst>
        <pc:spChg chg="mod">
          <ac:chgData name="Brian Kenney" userId="ceb593425a87c604" providerId="LiveId" clId="{7994475B-0C4F-460B-8062-87D1C12508B0}" dt="2023-07-23T00:11:46.880" v="369" actId="6549"/>
          <ac:spMkLst>
            <pc:docMk/>
            <pc:sldMk cId="2389428392" sldId="257"/>
            <ac:spMk id="3" creationId="{7DB1B8B0-F0E5-7CC1-232A-A972497E0C75}"/>
          </ac:spMkLst>
        </pc:spChg>
      </pc:sldChg>
      <pc:sldChg chg="addSp delSp modSp new mod modShow">
        <pc:chgData name="Brian Kenney" userId="ceb593425a87c604" providerId="LiveId" clId="{7994475B-0C4F-460B-8062-87D1C12508B0}" dt="2023-07-23T00:11:30.062" v="365" actId="729"/>
        <pc:sldMkLst>
          <pc:docMk/>
          <pc:sldMk cId="4207716931" sldId="258"/>
        </pc:sldMkLst>
        <pc:spChg chg="mod">
          <ac:chgData name="Brian Kenney" userId="ceb593425a87c604" providerId="LiveId" clId="{7994475B-0C4F-460B-8062-87D1C12508B0}" dt="2023-07-23T00:11:11.594" v="364" actId="20577"/>
          <ac:spMkLst>
            <pc:docMk/>
            <pc:sldMk cId="4207716931" sldId="258"/>
            <ac:spMk id="2" creationId="{34F5D66F-93CC-F3C5-59BA-D9590F0550E7}"/>
          </ac:spMkLst>
        </pc:spChg>
        <pc:spChg chg="mod">
          <ac:chgData name="Brian Kenney" userId="ceb593425a87c604" providerId="LiveId" clId="{7994475B-0C4F-460B-8062-87D1C12508B0}" dt="2023-07-23T00:06:08.692" v="10" actId="27636"/>
          <ac:spMkLst>
            <pc:docMk/>
            <pc:sldMk cId="4207716931" sldId="258"/>
            <ac:spMk id="3" creationId="{A1216616-A1D7-068C-DDD5-CB0701C0DE43}"/>
          </ac:spMkLst>
        </pc:spChg>
        <pc:spChg chg="add del">
          <ac:chgData name="Brian Kenney" userId="ceb593425a87c604" providerId="LiveId" clId="{7994475B-0C4F-460B-8062-87D1C12508B0}" dt="2023-07-23T00:06:06.102" v="7"/>
          <ac:spMkLst>
            <pc:docMk/>
            <pc:sldMk cId="4207716931" sldId="258"/>
            <ac:spMk id="4" creationId="{76D41738-4C1A-A4B3-5D66-3B85F471F82B}"/>
          </ac:spMkLst>
        </pc:spChg>
        <pc:spChg chg="add del">
          <ac:chgData name="Brian Kenney" userId="ceb593425a87c604" providerId="LiveId" clId="{7994475B-0C4F-460B-8062-87D1C12508B0}" dt="2023-07-23T00:06:06.102" v="7"/>
          <ac:spMkLst>
            <pc:docMk/>
            <pc:sldMk cId="4207716931" sldId="258"/>
            <ac:spMk id="5" creationId="{81F406B9-7A2B-B752-92A9-C4CDD7102B9E}"/>
          </ac:spMkLst>
        </pc:spChg>
      </pc:sldChg>
      <pc:sldChg chg="modSp new mod ord">
        <pc:chgData name="Brian Kenney" userId="ceb593425a87c604" providerId="LiveId" clId="{7994475B-0C4F-460B-8062-87D1C12508B0}" dt="2023-07-23T00:34:09.353" v="1864" actId="20577"/>
        <pc:sldMkLst>
          <pc:docMk/>
          <pc:sldMk cId="4285039367" sldId="259"/>
        </pc:sldMkLst>
        <pc:spChg chg="mod">
          <ac:chgData name="Brian Kenney" userId="ceb593425a87c604" providerId="LiveId" clId="{7994475B-0C4F-460B-8062-87D1C12508B0}" dt="2023-07-23T00:20:56.840" v="1214" actId="113"/>
          <ac:spMkLst>
            <pc:docMk/>
            <pc:sldMk cId="4285039367" sldId="259"/>
            <ac:spMk id="2" creationId="{92E2960A-754D-6B8B-9703-BF2C553F2CE7}"/>
          </ac:spMkLst>
        </pc:spChg>
        <pc:spChg chg="mod">
          <ac:chgData name="Brian Kenney" userId="ceb593425a87c604" providerId="LiveId" clId="{7994475B-0C4F-460B-8062-87D1C12508B0}" dt="2023-07-23T00:34:09.353" v="1864" actId="20577"/>
          <ac:spMkLst>
            <pc:docMk/>
            <pc:sldMk cId="4285039367" sldId="259"/>
            <ac:spMk id="3" creationId="{34564122-B49E-0D49-9012-17B15EF8B364}"/>
          </ac:spMkLst>
        </pc:spChg>
      </pc:sldChg>
      <pc:sldChg chg="addSp delSp modSp new mod">
        <pc:chgData name="Brian Kenney" userId="ceb593425a87c604" providerId="LiveId" clId="{7994475B-0C4F-460B-8062-87D1C12508B0}" dt="2023-07-23T00:33:15.146" v="1846" actId="20577"/>
        <pc:sldMkLst>
          <pc:docMk/>
          <pc:sldMk cId="4064022844" sldId="260"/>
        </pc:sldMkLst>
        <pc:spChg chg="mod">
          <ac:chgData name="Brian Kenney" userId="ceb593425a87c604" providerId="LiveId" clId="{7994475B-0C4F-460B-8062-87D1C12508B0}" dt="2023-07-23T00:26:03.033" v="1508" actId="122"/>
          <ac:spMkLst>
            <pc:docMk/>
            <pc:sldMk cId="4064022844" sldId="260"/>
            <ac:spMk id="2" creationId="{802AAACC-185C-AA88-6007-B5BF34CF51F2}"/>
          </ac:spMkLst>
        </pc:spChg>
        <pc:spChg chg="del">
          <ac:chgData name="Brian Kenney" userId="ceb593425a87c604" providerId="LiveId" clId="{7994475B-0C4F-460B-8062-87D1C12508B0}" dt="2023-07-23T00:26:03.846" v="1509"/>
          <ac:spMkLst>
            <pc:docMk/>
            <pc:sldMk cId="4064022844" sldId="260"/>
            <ac:spMk id="3" creationId="{19B19F62-C2E5-C2AE-A4BD-DB22A655EF8D}"/>
          </ac:spMkLst>
        </pc:spChg>
        <pc:spChg chg="add mod">
          <ac:chgData name="Brian Kenney" userId="ceb593425a87c604" providerId="LiveId" clId="{7994475B-0C4F-460B-8062-87D1C12508B0}" dt="2023-07-23T00:33:15.146" v="1846" actId="20577"/>
          <ac:spMkLst>
            <pc:docMk/>
            <pc:sldMk cId="4064022844" sldId="260"/>
            <ac:spMk id="5" creationId="{43E49759-E206-1DE2-B7EC-D36D64B91A66}"/>
          </ac:spMkLst>
        </pc:spChg>
        <pc:picChg chg="add mod">
          <ac:chgData name="Brian Kenney" userId="ceb593425a87c604" providerId="LiveId" clId="{7994475B-0C4F-460B-8062-87D1C12508B0}" dt="2023-07-23T00:29:37.224" v="1624" actId="1038"/>
          <ac:picMkLst>
            <pc:docMk/>
            <pc:sldMk cId="4064022844" sldId="260"/>
            <ac:picMk id="4" creationId="{C833A340-E65B-2985-9A1A-A3E367528F35}"/>
          </ac:picMkLst>
        </pc:picChg>
      </pc:sldChg>
      <pc:sldMasterChg chg="setBg modSldLayout">
        <pc:chgData name="Brian Kenney" userId="ceb593425a87c604" providerId="LiveId" clId="{7994475B-0C4F-460B-8062-87D1C12508B0}" dt="2023-07-23T00:22:26.402" v="1404"/>
        <pc:sldMasterMkLst>
          <pc:docMk/>
          <pc:sldMasterMk cId="1590538280" sldId="2147483648"/>
        </pc:sldMasterMkLst>
        <pc:sldLayoutChg chg="setBg">
          <pc:chgData name="Brian Kenney" userId="ceb593425a87c604" providerId="LiveId" clId="{7994475B-0C4F-460B-8062-87D1C12508B0}" dt="2023-07-23T00:22:26.402" v="1404"/>
          <pc:sldLayoutMkLst>
            <pc:docMk/>
            <pc:sldMasterMk cId="1590538280" sldId="2147483648"/>
            <pc:sldLayoutMk cId="1215747242" sldId="2147483649"/>
          </pc:sldLayoutMkLst>
        </pc:sldLayoutChg>
        <pc:sldLayoutChg chg="setBg">
          <pc:chgData name="Brian Kenney" userId="ceb593425a87c604" providerId="LiveId" clId="{7994475B-0C4F-460B-8062-87D1C12508B0}" dt="2023-07-23T00:22:26.402" v="1404"/>
          <pc:sldLayoutMkLst>
            <pc:docMk/>
            <pc:sldMasterMk cId="1590538280" sldId="2147483648"/>
            <pc:sldLayoutMk cId="544001274" sldId="2147483650"/>
          </pc:sldLayoutMkLst>
        </pc:sldLayoutChg>
        <pc:sldLayoutChg chg="setBg">
          <pc:chgData name="Brian Kenney" userId="ceb593425a87c604" providerId="LiveId" clId="{7994475B-0C4F-460B-8062-87D1C12508B0}" dt="2023-07-23T00:22:26.402" v="1404"/>
          <pc:sldLayoutMkLst>
            <pc:docMk/>
            <pc:sldMasterMk cId="1590538280" sldId="2147483648"/>
            <pc:sldLayoutMk cId="2525339842" sldId="2147483651"/>
          </pc:sldLayoutMkLst>
        </pc:sldLayoutChg>
        <pc:sldLayoutChg chg="setBg">
          <pc:chgData name="Brian Kenney" userId="ceb593425a87c604" providerId="LiveId" clId="{7994475B-0C4F-460B-8062-87D1C12508B0}" dt="2023-07-23T00:22:26.402" v="1404"/>
          <pc:sldLayoutMkLst>
            <pc:docMk/>
            <pc:sldMasterMk cId="1590538280" sldId="2147483648"/>
            <pc:sldLayoutMk cId="84705824" sldId="2147483652"/>
          </pc:sldLayoutMkLst>
        </pc:sldLayoutChg>
        <pc:sldLayoutChg chg="setBg">
          <pc:chgData name="Brian Kenney" userId="ceb593425a87c604" providerId="LiveId" clId="{7994475B-0C4F-460B-8062-87D1C12508B0}" dt="2023-07-23T00:22:26.402" v="1404"/>
          <pc:sldLayoutMkLst>
            <pc:docMk/>
            <pc:sldMasterMk cId="1590538280" sldId="2147483648"/>
            <pc:sldLayoutMk cId="3953680775" sldId="2147483653"/>
          </pc:sldLayoutMkLst>
        </pc:sldLayoutChg>
        <pc:sldLayoutChg chg="setBg">
          <pc:chgData name="Brian Kenney" userId="ceb593425a87c604" providerId="LiveId" clId="{7994475B-0C4F-460B-8062-87D1C12508B0}" dt="2023-07-23T00:22:26.402" v="1404"/>
          <pc:sldLayoutMkLst>
            <pc:docMk/>
            <pc:sldMasterMk cId="1590538280" sldId="2147483648"/>
            <pc:sldLayoutMk cId="3409143937" sldId="2147483654"/>
          </pc:sldLayoutMkLst>
        </pc:sldLayoutChg>
        <pc:sldLayoutChg chg="setBg">
          <pc:chgData name="Brian Kenney" userId="ceb593425a87c604" providerId="LiveId" clId="{7994475B-0C4F-460B-8062-87D1C12508B0}" dt="2023-07-23T00:22:26.402" v="1404"/>
          <pc:sldLayoutMkLst>
            <pc:docMk/>
            <pc:sldMasterMk cId="1590538280" sldId="2147483648"/>
            <pc:sldLayoutMk cId="394867695" sldId="2147483655"/>
          </pc:sldLayoutMkLst>
        </pc:sldLayoutChg>
        <pc:sldLayoutChg chg="setBg">
          <pc:chgData name="Brian Kenney" userId="ceb593425a87c604" providerId="LiveId" clId="{7994475B-0C4F-460B-8062-87D1C12508B0}" dt="2023-07-23T00:22:26.402" v="1404"/>
          <pc:sldLayoutMkLst>
            <pc:docMk/>
            <pc:sldMasterMk cId="1590538280" sldId="2147483648"/>
            <pc:sldLayoutMk cId="156378666" sldId="2147483656"/>
          </pc:sldLayoutMkLst>
        </pc:sldLayoutChg>
        <pc:sldLayoutChg chg="setBg">
          <pc:chgData name="Brian Kenney" userId="ceb593425a87c604" providerId="LiveId" clId="{7994475B-0C4F-460B-8062-87D1C12508B0}" dt="2023-07-23T00:22:26.402" v="1404"/>
          <pc:sldLayoutMkLst>
            <pc:docMk/>
            <pc:sldMasterMk cId="1590538280" sldId="2147483648"/>
            <pc:sldLayoutMk cId="3809914575" sldId="2147483657"/>
          </pc:sldLayoutMkLst>
        </pc:sldLayoutChg>
        <pc:sldLayoutChg chg="setBg">
          <pc:chgData name="Brian Kenney" userId="ceb593425a87c604" providerId="LiveId" clId="{7994475B-0C4F-460B-8062-87D1C12508B0}" dt="2023-07-23T00:22:26.402" v="1404"/>
          <pc:sldLayoutMkLst>
            <pc:docMk/>
            <pc:sldMasterMk cId="1590538280" sldId="2147483648"/>
            <pc:sldLayoutMk cId="1151003695" sldId="2147483658"/>
          </pc:sldLayoutMkLst>
        </pc:sldLayoutChg>
        <pc:sldLayoutChg chg="setBg">
          <pc:chgData name="Brian Kenney" userId="ceb593425a87c604" providerId="LiveId" clId="{7994475B-0C4F-460B-8062-87D1C12508B0}" dt="2023-07-23T00:22:26.402" v="1404"/>
          <pc:sldLayoutMkLst>
            <pc:docMk/>
            <pc:sldMasterMk cId="1590538280" sldId="2147483648"/>
            <pc:sldLayoutMk cId="119253127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C2D-CA5C-293F-CFE9-A3337A1D0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7D2833-752D-822E-EC1A-6370965F0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877F7-FFAC-81E5-1261-053AC4E9462B}"/>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140C0C80-628B-A278-AD37-DDBB0D41A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BC1A5-9725-788A-048C-E06419332098}"/>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21574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F6AE-1F86-3705-F025-0AC171965D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AA2DC-193C-3B63-C465-7338C428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1A4C-502D-F82D-1514-9B532B503687}"/>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7E19B3EC-CAA4-1740-D0DB-7A349C77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92D17-3DB9-087C-C16A-BA48478BA855}"/>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5100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5069A-C58B-49EB-577F-30404280F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ADCE9A-5985-668D-741E-88B5AA8DE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A64B2-0304-2F40-41BC-27A1A6F4E05D}"/>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9BFBA538-DBFE-4EAA-3489-59EBF0239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0762F-4462-1F98-346F-800E2080017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1925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5DC8-DEEE-716F-4EB0-D2A1635FB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91CEA-3768-8F81-F4CF-A38C4E46F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63027-5899-1414-54EE-3B1DC3D025B1}"/>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8731E222-E72D-74A0-13F6-488D6947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6107F-4B38-CFD8-E197-B7BD57DA88BE}"/>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54400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DAF-1043-D59B-EB45-FA00F911C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22CAD-1FD7-9615-2582-9E34EC0F2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51C7F-34B6-5A17-1C6C-0C17C12B7EDF}"/>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B87D35AC-D5C8-2CA4-E883-6169534C3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59C6B-361E-CD7B-E979-F056992CFDC3}"/>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252533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84E1-DFBE-57D6-94CF-4243F516C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FB761-23FD-0223-8A6F-FF3ED05F6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15679-691C-F81E-8B88-6983840D2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043C6-9E55-005F-B31C-66B0C21CB673}"/>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946EB929-F377-F993-D0AE-F7F580D6E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661DE-6F1F-E1E6-69F7-4147EABBA960}"/>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8470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0105-1563-AD98-6BCE-DFE1C2377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4597C-D80B-AA56-6AE7-D0FF61C47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11903-42D1-3308-9896-73988C4C2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FE1A6-CD3B-D879-FAD1-F03475036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8DAF-970D-0EE2-FD42-FF8CCB625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50AC8-7CA2-6214-BA5C-990D7FBFD7CC}"/>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8" name="Footer Placeholder 7">
            <a:extLst>
              <a:ext uri="{FF2B5EF4-FFF2-40B4-BE49-F238E27FC236}">
                <a16:creationId xmlns:a16="http://schemas.microsoft.com/office/drawing/2014/main" id="{A711F893-46E1-F951-1F15-0BC44D83C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1A6C4-18D1-F7F4-B1BD-4573FB0B5736}"/>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5368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143-0322-95D6-DE77-AE1CAF7C09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E6D76-BE89-B1A7-6D99-D49295C909E4}"/>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4" name="Footer Placeholder 3">
            <a:extLst>
              <a:ext uri="{FF2B5EF4-FFF2-40B4-BE49-F238E27FC236}">
                <a16:creationId xmlns:a16="http://schemas.microsoft.com/office/drawing/2014/main" id="{62FEDACF-A528-5E2D-1728-FE7F0E23D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0B619-E92C-2519-31D9-D45941DC42F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4091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5C344-49FF-157C-86BA-4A17F503CE76}"/>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3" name="Footer Placeholder 2">
            <a:extLst>
              <a:ext uri="{FF2B5EF4-FFF2-40B4-BE49-F238E27FC236}">
                <a16:creationId xmlns:a16="http://schemas.microsoft.com/office/drawing/2014/main" id="{E0DC0CA7-1B61-353D-C590-37B60FDF9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B9ECA-24C1-5466-758D-E081EB36D7CC}"/>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9486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DD7C-1CCE-8DA5-9F1F-653864F3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2192C-450B-63DA-1DCF-B781E2160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C4D65-323A-C7AF-2FEA-678CD29C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DCB1E-F88F-D4E6-40F4-79EBCFA1BEDA}"/>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158048BC-3598-B478-278B-C0313EF6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C4A99-669B-8109-882D-6DA341BF9B79}"/>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1563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91E1-909B-3CE8-0C09-75698C8F7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F6788-91CF-26ED-BB31-74FC49BC8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D52C0-172F-8B26-5F02-1C86E57D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FE3A5-358E-1610-C84E-F06DDF7B0BB2}"/>
              </a:ext>
            </a:extLst>
          </p:cNvPr>
          <p:cNvSpPr>
            <a:spLocks noGrp="1"/>
          </p:cNvSpPr>
          <p:nvPr>
            <p:ph type="dt" sz="half" idx="10"/>
          </p:nvPr>
        </p:nvSpPr>
        <p:spPr/>
        <p:txBody>
          <a:bodyPr/>
          <a:lstStyle/>
          <a:p>
            <a:fld id="{6B8ED019-726F-4E66-BA3F-3FC8B271DD2C}" type="datetimeFigureOut">
              <a:rPr lang="en-US" smtClean="0"/>
              <a:t>7/22/2023</a:t>
            </a:fld>
            <a:endParaRPr lang="en-US"/>
          </a:p>
        </p:txBody>
      </p:sp>
      <p:sp>
        <p:nvSpPr>
          <p:cNvPr id="6" name="Footer Placeholder 5">
            <a:extLst>
              <a:ext uri="{FF2B5EF4-FFF2-40B4-BE49-F238E27FC236}">
                <a16:creationId xmlns:a16="http://schemas.microsoft.com/office/drawing/2014/main" id="{35CA70F3-7CF8-9B4C-86FF-C1F72CBC7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1E770-0ECA-D188-6829-7EDBEEC805EB}"/>
              </a:ext>
            </a:extLst>
          </p:cNvPr>
          <p:cNvSpPr>
            <a:spLocks noGrp="1"/>
          </p:cNvSpPr>
          <p:nvPr>
            <p:ph type="sldNum" sz="quarter" idx="12"/>
          </p:nvPr>
        </p:nvSpPr>
        <p:spPr/>
        <p:txBody>
          <a:bodyPr/>
          <a:lstStyle/>
          <a:p>
            <a:fld id="{5382E083-3E74-48E8-B39B-A2DC6C444D82}" type="slidenum">
              <a:rPr lang="en-US" smtClean="0"/>
              <a:t>‹#›</a:t>
            </a:fld>
            <a:endParaRPr lang="en-US"/>
          </a:p>
        </p:txBody>
      </p:sp>
    </p:spTree>
    <p:extLst>
      <p:ext uri="{BB962C8B-B14F-4D97-AF65-F5344CB8AC3E}">
        <p14:creationId xmlns:p14="http://schemas.microsoft.com/office/powerpoint/2010/main" val="380991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873A6-8761-E9FF-5D6E-2DCAA845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880A1-163B-ED97-32AD-41045AF1A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389C-D327-C0FB-D24B-7694C9B14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D019-726F-4E66-BA3F-3FC8B271DD2C}" type="datetimeFigureOut">
              <a:rPr lang="en-US" smtClean="0"/>
              <a:t>7/22/2023</a:t>
            </a:fld>
            <a:endParaRPr lang="en-US"/>
          </a:p>
        </p:txBody>
      </p:sp>
      <p:sp>
        <p:nvSpPr>
          <p:cNvPr id="5" name="Footer Placeholder 4">
            <a:extLst>
              <a:ext uri="{FF2B5EF4-FFF2-40B4-BE49-F238E27FC236}">
                <a16:creationId xmlns:a16="http://schemas.microsoft.com/office/drawing/2014/main" id="{5027E30F-25FF-EA36-5745-080E23383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FBA2D-32F9-70A9-02C0-F4A623907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2E083-3E74-48E8-B39B-A2DC6C444D82}" type="slidenum">
              <a:rPr lang="en-US" smtClean="0"/>
              <a:t>‹#›</a:t>
            </a:fld>
            <a:endParaRPr lang="en-US"/>
          </a:p>
        </p:txBody>
      </p:sp>
    </p:spTree>
    <p:extLst>
      <p:ext uri="{BB962C8B-B14F-4D97-AF65-F5344CB8AC3E}">
        <p14:creationId xmlns:p14="http://schemas.microsoft.com/office/powerpoint/2010/main" val="159053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0A6-8520-AF24-6632-5A0D3299B56F}"/>
              </a:ext>
            </a:extLst>
          </p:cNvPr>
          <p:cNvSpPr>
            <a:spLocks noGrp="1"/>
          </p:cNvSpPr>
          <p:nvPr>
            <p:ph type="ctrTitle"/>
          </p:nvPr>
        </p:nvSpPr>
        <p:spPr/>
        <p:txBody>
          <a:bodyPr>
            <a:normAutofit fontScale="90000"/>
          </a:bodyPr>
          <a:lstStyle/>
          <a:p>
            <a:r>
              <a:rPr lang="en-US" dirty="0"/>
              <a:t>Route Ranger:</a:t>
            </a:r>
            <a:br>
              <a:rPr lang="en-US" dirty="0"/>
            </a:br>
            <a:r>
              <a:rPr lang="en-US" dirty="0"/>
              <a:t>A Database System for all Hiking Enthusiasts </a:t>
            </a:r>
          </a:p>
        </p:txBody>
      </p:sp>
      <p:sp>
        <p:nvSpPr>
          <p:cNvPr id="3" name="Subtitle 2">
            <a:extLst>
              <a:ext uri="{FF2B5EF4-FFF2-40B4-BE49-F238E27FC236}">
                <a16:creationId xmlns:a16="http://schemas.microsoft.com/office/drawing/2014/main" id="{44D762F5-964D-3525-C65B-C99AB2BC487F}"/>
              </a:ext>
            </a:extLst>
          </p:cNvPr>
          <p:cNvSpPr>
            <a:spLocks noGrp="1"/>
          </p:cNvSpPr>
          <p:nvPr>
            <p:ph type="subTitle" idx="1"/>
          </p:nvPr>
        </p:nvSpPr>
        <p:spPr/>
        <p:txBody>
          <a:bodyPr/>
          <a:lstStyle/>
          <a:p>
            <a:r>
              <a:rPr lang="en-US" dirty="0"/>
              <a:t>By: </a:t>
            </a:r>
          </a:p>
          <a:p>
            <a:r>
              <a:rPr lang="en-US" dirty="0"/>
              <a:t>Brian Kenney &amp; Julia Nguyen</a:t>
            </a:r>
          </a:p>
        </p:txBody>
      </p:sp>
    </p:spTree>
    <p:extLst>
      <p:ext uri="{BB962C8B-B14F-4D97-AF65-F5344CB8AC3E}">
        <p14:creationId xmlns:p14="http://schemas.microsoft.com/office/powerpoint/2010/main" val="12049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960A-754D-6B8B-9703-BF2C553F2CE7}"/>
              </a:ext>
            </a:extLst>
          </p:cNvPr>
          <p:cNvSpPr>
            <a:spLocks noGrp="1"/>
          </p:cNvSpPr>
          <p:nvPr>
            <p:ph type="title"/>
          </p:nvPr>
        </p:nvSpPr>
        <p:spPr/>
        <p:txBody>
          <a:bodyPr/>
          <a:lstStyle/>
          <a:p>
            <a:pPr algn="ctr"/>
            <a:r>
              <a:rPr lang="en-US" b="1" dirty="0"/>
              <a:t>Overview</a:t>
            </a:r>
          </a:p>
        </p:txBody>
      </p:sp>
      <p:sp>
        <p:nvSpPr>
          <p:cNvPr id="3" name="Content Placeholder 2">
            <a:extLst>
              <a:ext uri="{FF2B5EF4-FFF2-40B4-BE49-F238E27FC236}">
                <a16:creationId xmlns:a16="http://schemas.microsoft.com/office/drawing/2014/main" id="{34564122-B49E-0D49-9012-17B15EF8B364}"/>
              </a:ext>
            </a:extLst>
          </p:cNvPr>
          <p:cNvSpPr>
            <a:spLocks noGrp="1"/>
          </p:cNvSpPr>
          <p:nvPr>
            <p:ph idx="1"/>
          </p:nvPr>
        </p:nvSpPr>
        <p:spPr/>
        <p:txBody>
          <a:bodyPr>
            <a:normAutofit fontScale="92500" lnSpcReduction="20000"/>
          </a:bodyPr>
          <a:lstStyle/>
          <a:p>
            <a:pPr marL="0" indent="0">
              <a:buNone/>
            </a:pPr>
            <a:r>
              <a:rPr lang="en-US" sz="1800" dirty="0">
                <a:effectLst/>
              </a:rPr>
              <a:t>Scope of your app:</a:t>
            </a:r>
          </a:p>
          <a:p>
            <a:r>
              <a:rPr lang="en-US" sz="1800" dirty="0"/>
              <a:t>Route Ranger app is a database system that stores and lists all hiking trails available in the United States. </a:t>
            </a:r>
          </a:p>
          <a:p>
            <a:r>
              <a:rPr lang="en-US" sz="1800" dirty="0">
                <a:effectLst/>
              </a:rPr>
              <a:t>The issue </a:t>
            </a:r>
            <a:r>
              <a:rPr lang="en-US" sz="1800" dirty="0"/>
              <a:t>is that it can be a</a:t>
            </a:r>
            <a:r>
              <a:rPr lang="en-US" sz="1800" dirty="0">
                <a:effectLst/>
              </a:rPr>
              <a:t> hassle to find hikes given the plethora of data available on the internet, this app aims to simplify the process</a:t>
            </a:r>
          </a:p>
          <a:p>
            <a:pPr marL="0" indent="0">
              <a:buNone/>
            </a:pPr>
            <a:endParaRPr lang="en-US" sz="1800" dirty="0"/>
          </a:p>
          <a:p>
            <a:pPr marL="0" indent="0">
              <a:buNone/>
            </a:pPr>
            <a:r>
              <a:rPr lang="en-US" sz="1800" dirty="0">
                <a:effectLst/>
              </a:rPr>
              <a:t>Route Ranger c</a:t>
            </a:r>
            <a:r>
              <a:rPr lang="en-US" sz="1800" dirty="0"/>
              <a:t>apabilities:</a:t>
            </a:r>
            <a:endParaRPr lang="en-US" sz="1800" dirty="0">
              <a:effectLst/>
            </a:endParaRPr>
          </a:p>
          <a:p>
            <a:r>
              <a:rPr lang="en-US" sz="1800" dirty="0">
                <a:effectLst/>
              </a:rPr>
              <a:t>Route Ranger shows users all the trails in the United States, and users can do the following:</a:t>
            </a:r>
          </a:p>
          <a:p>
            <a:pPr lvl="1">
              <a:buFont typeface="Courier New" panose="02070309020205020404" pitchFamily="49" charset="0"/>
              <a:buChar char="o"/>
            </a:pPr>
            <a:r>
              <a:rPr lang="en-US" sz="1400" dirty="0"/>
              <a:t>Search existing trails</a:t>
            </a:r>
          </a:p>
          <a:p>
            <a:pPr lvl="1">
              <a:buFont typeface="Courier New" panose="02070309020205020404" pitchFamily="49" charset="0"/>
              <a:buChar char="o"/>
            </a:pPr>
            <a:r>
              <a:rPr lang="en-US" sz="1400" dirty="0">
                <a:effectLst/>
              </a:rPr>
              <a:t>Add new trails</a:t>
            </a:r>
          </a:p>
          <a:p>
            <a:pPr lvl="1">
              <a:buFont typeface="Courier New" panose="02070309020205020404" pitchFamily="49" charset="0"/>
              <a:buChar char="o"/>
            </a:pPr>
            <a:r>
              <a:rPr lang="en-US" sz="1400" dirty="0"/>
              <a:t>Update existing trails</a:t>
            </a:r>
          </a:p>
          <a:p>
            <a:pPr lvl="1">
              <a:buFont typeface="Courier New" panose="02070309020205020404" pitchFamily="49" charset="0"/>
              <a:buChar char="o"/>
            </a:pPr>
            <a:r>
              <a:rPr lang="en-US" sz="1400" dirty="0">
                <a:effectLst/>
              </a:rPr>
              <a:t>Delete existing trails</a:t>
            </a:r>
          </a:p>
          <a:p>
            <a:r>
              <a:rPr lang="en-US" sz="1800" dirty="0"/>
              <a:t>Simple and sleek design</a:t>
            </a:r>
            <a:endParaRPr lang="en-US" sz="1800" dirty="0">
              <a:effectLst/>
            </a:endParaRPr>
          </a:p>
          <a:p>
            <a:pPr marL="0" indent="0">
              <a:buNone/>
            </a:pPr>
            <a:endParaRPr lang="en-US" sz="1800" dirty="0"/>
          </a:p>
          <a:p>
            <a:pPr marL="0" indent="0">
              <a:buNone/>
            </a:pPr>
            <a:r>
              <a:rPr lang="en-US" sz="1800" dirty="0">
                <a:effectLst/>
              </a:rPr>
              <a:t>How will users interact with the app?</a:t>
            </a:r>
          </a:p>
          <a:p>
            <a:r>
              <a:rPr lang="en-US" sz="1800" dirty="0"/>
              <a:t>The database system is contributed by its users, each of who may add additional trails to the system. Every user can add trails such as description, latest status, trail condition, features, etc. </a:t>
            </a:r>
            <a:endParaRPr lang="en-US" sz="1800" dirty="0">
              <a:effectLst/>
            </a:endParaRPr>
          </a:p>
          <a:p>
            <a:endParaRPr lang="en-US" sz="2000" dirty="0"/>
          </a:p>
        </p:txBody>
      </p:sp>
    </p:spTree>
    <p:extLst>
      <p:ext uri="{BB962C8B-B14F-4D97-AF65-F5344CB8AC3E}">
        <p14:creationId xmlns:p14="http://schemas.microsoft.com/office/powerpoint/2010/main" val="428503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AACC-185C-AA88-6007-B5BF34CF51F2}"/>
              </a:ext>
            </a:extLst>
          </p:cNvPr>
          <p:cNvSpPr>
            <a:spLocks noGrp="1"/>
          </p:cNvSpPr>
          <p:nvPr>
            <p:ph type="title"/>
          </p:nvPr>
        </p:nvSpPr>
        <p:spPr/>
        <p:txBody>
          <a:bodyPr/>
          <a:lstStyle/>
          <a:p>
            <a:pPr algn="ctr"/>
            <a:r>
              <a:rPr lang="en-US" b="1" dirty="0"/>
              <a:t>Database Design</a:t>
            </a:r>
          </a:p>
        </p:txBody>
      </p:sp>
      <p:pic>
        <p:nvPicPr>
          <p:cNvPr id="4" name="Content Placeholder 3" descr="A diagram of a computer&#10;&#10;Description automatically generated">
            <a:extLst>
              <a:ext uri="{FF2B5EF4-FFF2-40B4-BE49-F238E27FC236}">
                <a16:creationId xmlns:a16="http://schemas.microsoft.com/office/drawing/2014/main" id="{C833A340-E65B-2985-9A1A-A3E367528F35}"/>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87786" y="1530851"/>
            <a:ext cx="7864439" cy="4820774"/>
          </a:xfrm>
          <a:prstGeom prst="rect">
            <a:avLst/>
          </a:prstGeom>
          <a:noFill/>
        </p:spPr>
      </p:pic>
      <p:sp>
        <p:nvSpPr>
          <p:cNvPr id="5" name="TextBox 4">
            <a:extLst>
              <a:ext uri="{FF2B5EF4-FFF2-40B4-BE49-F238E27FC236}">
                <a16:creationId xmlns:a16="http://schemas.microsoft.com/office/drawing/2014/main" id="{43E49759-E206-1DE2-B7EC-D36D64B91A66}"/>
              </a:ext>
            </a:extLst>
          </p:cNvPr>
          <p:cNvSpPr txBox="1"/>
          <p:nvPr/>
        </p:nvSpPr>
        <p:spPr>
          <a:xfrm>
            <a:off x="226032" y="1530850"/>
            <a:ext cx="3801438" cy="5047216"/>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Following the first two normalizations given the relationship database design of SQL</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1NF: One primary key that contains only unique values per table</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 2NF: All attributes in that table will rely solely on the primary key</a:t>
            </a:r>
          </a:p>
          <a:p>
            <a:pPr marL="285750" marR="0" indent="-285750">
              <a:lnSpc>
                <a:spcPct val="107000"/>
              </a:lnSpc>
              <a:spcBef>
                <a:spcPts val="0"/>
              </a:spcBef>
              <a:spcAft>
                <a:spcPts val="800"/>
              </a:spcAft>
              <a:buFont typeface="Arial" panose="020B0604020202020204" pitchFamily="34" charset="0"/>
              <a:buChar char="•"/>
            </a:pPr>
            <a:endParaRPr lang="en-US" kern="100" dirty="0">
              <a:latin typeface="Cambria" panose="020405030504060302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Constraints necessary:</a:t>
            </a:r>
          </a:p>
          <a:p>
            <a:pPr marL="285750" marR="0" indent="-285750">
              <a:lnSpc>
                <a:spcPct val="107000"/>
              </a:lnSpc>
              <a:spcBef>
                <a:spcPts val="0"/>
              </a:spcBef>
              <a:spcAft>
                <a:spcPts val="800"/>
              </a:spcAft>
              <a:buFont typeface="Arial" panose="020B0604020202020204" pitchFamily="34" charset="0"/>
              <a:buChar char="•"/>
            </a:pPr>
            <a:r>
              <a:rPr lang="en-US" kern="100" dirty="0">
                <a:latin typeface="Cambria" panose="02040503050406030204" pitchFamily="18" charset="0"/>
                <a:ea typeface="Calibri" panose="020F0502020204030204" pitchFamily="34" charset="0"/>
                <a:cs typeface="Times New Roman" panose="02020603050405020304" pitchFamily="18" charset="0"/>
              </a:rPr>
              <a:t>Primary Keys</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Foreign Keys</a:t>
            </a:r>
          </a:p>
          <a:p>
            <a:pPr marL="285750" marR="0" indent="-285750">
              <a:lnSpc>
                <a:spcPct val="107000"/>
              </a:lnSpc>
              <a:spcBef>
                <a:spcPts val="0"/>
              </a:spcBef>
              <a:spcAft>
                <a:spcPts val="800"/>
              </a:spcAft>
              <a:buFont typeface="Arial" panose="020B0604020202020204" pitchFamily="34" charset="0"/>
              <a:buChar char="•"/>
            </a:pPr>
            <a:r>
              <a:rPr lang="en-US" kern="100" dirty="0">
                <a:latin typeface="Cambria" panose="02040503050406030204" pitchFamily="18" charset="0"/>
                <a:ea typeface="Calibri" panose="020F0502020204030204" pitchFamily="34" charset="0"/>
                <a:cs typeface="Times New Roman" panose="02020603050405020304" pitchFamily="18" charset="0"/>
              </a:rPr>
              <a:t>Unique</a:t>
            </a:r>
            <a:endParaRPr lang="en-US" sz="1800" kern="100" dirty="0">
              <a:effectLst/>
              <a:latin typeface="Cambria" panose="020405030504060302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Views </a:t>
            </a:r>
            <a:r>
              <a:rPr lang="en-US" kern="100" dirty="0">
                <a:latin typeface="Cambria" panose="02040503050406030204" pitchFamily="18" charset="0"/>
                <a:ea typeface="Calibri" panose="020F0502020204030204" pitchFamily="34" charset="0"/>
                <a:cs typeface="Times New Roman" panose="02020603050405020304" pitchFamily="18" charset="0"/>
              </a:rPr>
              <a:t>(units needed)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02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48E3-EB5F-DCF4-F237-A5F379937D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1B8B0-F0E5-7CC1-232A-A972497E0C75}"/>
              </a:ext>
            </a:extLst>
          </p:cNvPr>
          <p:cNvSpPr>
            <a:spLocks noGrp="1"/>
          </p:cNvSpPr>
          <p:nvPr>
            <p:ph idx="1"/>
          </p:nvPr>
        </p:nvSpPr>
        <p:spPr/>
        <p:txBody>
          <a:bodyPr/>
          <a:lstStyle/>
          <a:p>
            <a:r>
              <a:rPr lang="en-US" b="1" dirty="0">
                <a:solidFill>
                  <a:srgbClr val="052009"/>
                </a:solidFill>
                <a:effectLst/>
              </a:rPr>
              <a:t>Grading Criteria</a:t>
            </a:r>
            <a:endParaRPr lang="en-US" b="1" dirty="0"/>
          </a:p>
          <a:p>
            <a:pPr>
              <a:buFont typeface="+mj-lt"/>
              <a:buAutoNum type="arabicPeriod"/>
            </a:pPr>
            <a:r>
              <a:rPr lang="en-US" sz="1400" dirty="0">
                <a:effectLst/>
              </a:rPr>
              <a:t>Scope of your app (your goals):  20pts</a:t>
            </a:r>
            <a:endParaRPr lang="en-US" dirty="0"/>
          </a:p>
          <a:p>
            <a:pPr>
              <a:buFont typeface="+mj-lt"/>
              <a:buAutoNum type="arabicPeriod"/>
            </a:pPr>
            <a:r>
              <a:rPr lang="en-US" sz="1400" dirty="0">
                <a:effectLst/>
              </a:rPr>
              <a:t>Content: it is up to your team to decide how to demo your app: 50pts</a:t>
            </a:r>
            <a:r>
              <a:rPr lang="en-US" dirty="0"/>
              <a:t> </a:t>
            </a:r>
          </a:p>
          <a:p>
            <a:pPr marL="742950" lvl="1" indent="-285750">
              <a:buFont typeface="+mj-lt"/>
              <a:buAutoNum type="arabicPeriod"/>
            </a:pPr>
            <a:r>
              <a:rPr lang="en-US" sz="1400" dirty="0">
                <a:effectLst/>
              </a:rPr>
              <a:t>Explain how your app works and show samples of its functionalities</a:t>
            </a:r>
            <a:endParaRPr lang="en-US" dirty="0"/>
          </a:p>
          <a:p>
            <a:pPr>
              <a:buFont typeface="+mj-lt"/>
              <a:buAutoNum type="arabicPeriod"/>
            </a:pPr>
            <a:r>
              <a:rPr lang="en-US" sz="1400" dirty="0">
                <a:effectLst/>
              </a:rPr>
              <a:t>Presentation  20 pts</a:t>
            </a:r>
            <a:r>
              <a:rPr lang="en-US" dirty="0"/>
              <a:t> </a:t>
            </a:r>
          </a:p>
          <a:p>
            <a:pPr marL="742950" lvl="1" indent="-285750">
              <a:buFont typeface="+mj-lt"/>
              <a:buAutoNum type="arabicPeriod"/>
            </a:pPr>
            <a:r>
              <a:rPr lang="en-US" sz="1400" dirty="0">
                <a:effectLst/>
              </a:rPr>
              <a:t>clear content, good flow, and easy-to-follow explanations, </a:t>
            </a:r>
            <a:endParaRPr lang="en-US" dirty="0"/>
          </a:p>
          <a:p>
            <a:pPr marL="742950" lvl="1" indent="-285750">
              <a:buFont typeface="+mj-lt"/>
              <a:buAutoNum type="arabicPeriod"/>
            </a:pPr>
            <a:r>
              <a:rPr lang="en-US" sz="1400" dirty="0">
                <a:effectLst/>
              </a:rPr>
              <a:t>we suggest having at least a couple of slides for the project scope and a title slide with all team members listed</a:t>
            </a:r>
            <a:endParaRPr lang="en-US" dirty="0"/>
          </a:p>
          <a:p>
            <a:pPr marL="742950" lvl="1" indent="-285750">
              <a:buFont typeface="+mj-lt"/>
              <a:buAutoNum type="arabicPeriod"/>
            </a:pPr>
            <a:r>
              <a:rPr lang="en-US" sz="1400" dirty="0">
                <a:effectLst/>
              </a:rPr>
              <a:t>The demo can be done by one person on behalf of the team or all team can participate</a:t>
            </a:r>
            <a:endParaRPr lang="en-US" dirty="0"/>
          </a:p>
          <a:p>
            <a:pPr>
              <a:buFont typeface="+mj-lt"/>
              <a:buAutoNum type="arabicPeriod"/>
            </a:pPr>
            <a:r>
              <a:rPr lang="en-US" sz="1400" dirty="0">
                <a:effectLst/>
              </a:rPr>
              <a:t>Timeliness 10pts - Make sure your app is no longer than 5 min and no shorter than 4 minutes</a:t>
            </a:r>
            <a:endParaRPr lang="en-US" dirty="0"/>
          </a:p>
          <a:p>
            <a:endParaRPr lang="en-US" dirty="0"/>
          </a:p>
        </p:txBody>
      </p:sp>
    </p:spTree>
    <p:extLst>
      <p:ext uri="{BB962C8B-B14F-4D97-AF65-F5344CB8AC3E}">
        <p14:creationId xmlns:p14="http://schemas.microsoft.com/office/powerpoint/2010/main" val="238942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66F-93CC-F3C5-59BA-D9590F0550E7}"/>
              </a:ext>
            </a:extLst>
          </p:cNvPr>
          <p:cNvSpPr>
            <a:spLocks noGrp="1"/>
          </p:cNvSpPr>
          <p:nvPr>
            <p:ph type="title"/>
          </p:nvPr>
        </p:nvSpPr>
        <p:spPr/>
        <p:txBody>
          <a:bodyPr/>
          <a:lstStyle/>
          <a:p>
            <a:r>
              <a:rPr lang="en-US" dirty="0"/>
              <a:t>Video Create and Upload</a:t>
            </a:r>
          </a:p>
        </p:txBody>
      </p:sp>
      <p:sp>
        <p:nvSpPr>
          <p:cNvPr id="3" name="Content Placeholder 2">
            <a:extLst>
              <a:ext uri="{FF2B5EF4-FFF2-40B4-BE49-F238E27FC236}">
                <a16:creationId xmlns:a16="http://schemas.microsoft.com/office/drawing/2014/main" id="{A1216616-A1D7-068C-DDD5-CB0701C0DE43}"/>
              </a:ext>
            </a:extLst>
          </p:cNvPr>
          <p:cNvSpPr>
            <a:spLocks noGrp="1"/>
          </p:cNvSpPr>
          <p:nvPr>
            <p:ph idx="1"/>
          </p:nvPr>
        </p:nvSpPr>
        <p:spPr/>
        <p:txBody>
          <a:bodyPr>
            <a:normAutofit fontScale="25000" lnSpcReduction="20000"/>
          </a:bodyPr>
          <a:lstStyle/>
          <a:p>
            <a:r>
              <a:rPr lang="en-US" dirty="0"/>
              <a:t>Option 1: Zoom Recording</a:t>
            </a:r>
          </a:p>
          <a:p>
            <a:endParaRPr lang="en-US" dirty="0"/>
          </a:p>
          <a:p>
            <a:r>
              <a:rPr lang="en-US" dirty="0"/>
              <a:t>Step 1. Start Zoom (zoom.iu.edu)</a:t>
            </a:r>
          </a:p>
          <a:p>
            <a:endParaRPr lang="en-US" dirty="0"/>
          </a:p>
          <a:p>
            <a:r>
              <a:rPr lang="en-US" dirty="0"/>
              <a:t>Step 2. Share screen via Zoom to record the presentation slides and audio (Handout Instructions). </a:t>
            </a:r>
          </a:p>
          <a:p>
            <a:endParaRPr lang="en-US" dirty="0"/>
          </a:p>
          <a:p>
            <a:r>
              <a:rPr lang="en-US" dirty="0"/>
              <a:t>Step 3. Save it to </a:t>
            </a:r>
            <a:r>
              <a:rPr lang="en-US" dirty="0" err="1"/>
              <a:t>kaltura</a:t>
            </a:r>
            <a:r>
              <a:rPr lang="en-US" dirty="0"/>
              <a:t> </a:t>
            </a:r>
            <a:r>
              <a:rPr lang="en-US" dirty="0" err="1"/>
              <a:t>iu</a:t>
            </a:r>
            <a:r>
              <a:rPr lang="en-US" dirty="0"/>
              <a:t> cloud  or save to your local drive</a:t>
            </a:r>
          </a:p>
          <a:p>
            <a:endParaRPr lang="en-US" dirty="0"/>
          </a:p>
          <a:p>
            <a:r>
              <a:rPr lang="en-US" dirty="0"/>
              <a:t>    If saved to </a:t>
            </a:r>
            <a:r>
              <a:rPr lang="en-US" dirty="0" err="1"/>
              <a:t>kaltura</a:t>
            </a:r>
            <a:endParaRPr lang="en-US" dirty="0"/>
          </a:p>
          <a:p>
            <a:r>
              <a:rPr lang="en-US" dirty="0"/>
              <a:t>        Log in to </a:t>
            </a:r>
            <a:r>
              <a:rPr lang="en-US" dirty="0" err="1"/>
              <a:t>kaltura.iu</a:t>
            </a:r>
            <a:r>
              <a:rPr lang="en-US" dirty="0"/>
              <a:t> and go to My Media</a:t>
            </a:r>
          </a:p>
          <a:p>
            <a:r>
              <a:rPr lang="en-US" dirty="0"/>
              <a:t>        Select the video &gt; click Actions &gt; Publish &gt; Select Unlisted or Published (Fig 1)</a:t>
            </a:r>
          </a:p>
          <a:p>
            <a:r>
              <a:rPr lang="en-US" dirty="0"/>
              <a:t>        Select Share &gt; Link to Media Page &gt; copy the URL link</a:t>
            </a:r>
          </a:p>
          <a:p>
            <a:endParaRPr lang="en-US" dirty="0"/>
          </a:p>
          <a:p>
            <a:r>
              <a:rPr lang="en-US" dirty="0"/>
              <a:t>Figure 1. Select Actions &gt; Publish &gt; Unlisted</a:t>
            </a:r>
          </a:p>
          <a:p>
            <a:endParaRPr lang="en-US" dirty="0"/>
          </a:p>
          <a:p>
            <a:r>
              <a:rPr lang="en-US" dirty="0"/>
              <a:t>Screen Shot 2020-03-08 at 11.37.13 PM.png</a:t>
            </a:r>
          </a:p>
          <a:p>
            <a:endParaRPr lang="en-US" dirty="0"/>
          </a:p>
          <a:p>
            <a:r>
              <a:rPr lang="en-US" dirty="0"/>
              <a:t> </a:t>
            </a:r>
          </a:p>
          <a:p>
            <a:endParaRPr lang="en-US" dirty="0"/>
          </a:p>
          <a:p>
            <a:r>
              <a:rPr lang="en-US" dirty="0"/>
              <a:t>    Your Zoom recording is also saved in Zoom. You can download your video from the Recordings section (Zoom Video recordings are kept for ~120 days)</a:t>
            </a:r>
          </a:p>
          <a:p>
            <a:r>
              <a:rPr lang="en-US" dirty="0"/>
              <a:t>        Download mp4 file (zoom recordings provide audio mp3 only and </a:t>
            </a:r>
            <a:r>
              <a:rPr lang="en-US" dirty="0" err="1"/>
              <a:t>video+audio</a:t>
            </a:r>
            <a:r>
              <a:rPr lang="en-US" dirty="0"/>
              <a:t> mp4). Then you can upload it to </a:t>
            </a:r>
            <a:r>
              <a:rPr lang="en-US" dirty="0" err="1"/>
              <a:t>youtube</a:t>
            </a:r>
            <a:r>
              <a:rPr lang="en-US" dirty="0"/>
              <a:t> or </a:t>
            </a:r>
            <a:r>
              <a:rPr lang="en-US" dirty="0" err="1"/>
              <a:t>kaltura</a:t>
            </a:r>
            <a:endParaRPr lang="en-US" dirty="0"/>
          </a:p>
          <a:p>
            <a:endParaRPr lang="en-US" dirty="0"/>
          </a:p>
        </p:txBody>
      </p:sp>
    </p:spTree>
    <p:extLst>
      <p:ext uri="{BB962C8B-B14F-4D97-AF65-F5344CB8AC3E}">
        <p14:creationId xmlns:p14="http://schemas.microsoft.com/office/powerpoint/2010/main" val="420771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500</Words>
  <Application>Microsoft Office PowerPoint</Application>
  <PresentationFormat>Widescreen</PresentationFormat>
  <Paragraphs>59</Paragraphs>
  <Slides>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Courier New</vt:lpstr>
      <vt:lpstr>Office Theme</vt:lpstr>
      <vt:lpstr>Route Ranger: A Database System for all Hiking Enthusiasts </vt:lpstr>
      <vt:lpstr>Overview</vt:lpstr>
      <vt:lpstr>Database Design</vt:lpstr>
      <vt:lpstr>PowerPoint Presentation</vt:lpstr>
      <vt:lpstr>Video Create and Upload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Kenney</dc:creator>
  <cp:lastModifiedBy>Brian Kenney</cp:lastModifiedBy>
  <cp:revision>1</cp:revision>
  <dcterms:created xsi:type="dcterms:W3CDTF">2023-07-23T00:04:08Z</dcterms:created>
  <dcterms:modified xsi:type="dcterms:W3CDTF">2023-07-23T00:34:58Z</dcterms:modified>
</cp:coreProperties>
</file>