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0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012A-A16B-47B1-A3C6-0D7458561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Collectıng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transcrıptıon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6A263-B2E4-4855-865D-3E883CEB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Mert Can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cakmak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5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79AE-B8A5-4264-8756-0672B26A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Outlıne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1892-BE87-4B1E-B6C9-F1D09E75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Transcriptions of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Youtube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Videos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Finding Transcriptions for No Caption Videos using Whisper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Translating Non-English Transcriptions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Connecting All Transcriptions</a:t>
            </a:r>
          </a:p>
          <a:p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8D59-E8DC-44C0-9ADC-5ACC60F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3" y="20217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1- Get Transcriptions of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Youtube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Videos using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youtube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-transcript-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apı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20DE0A-893F-487D-8DF9-7FF1A981A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32" y="1656706"/>
            <a:ext cx="4221032" cy="22893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08AEF6-3CC7-4D06-BF44-B8FAC4202415}"/>
              </a:ext>
            </a:extLst>
          </p:cNvPr>
          <p:cNvSpPr/>
          <p:nvPr/>
        </p:nvSpPr>
        <p:spPr>
          <a:xfrm>
            <a:off x="296929" y="1656706"/>
            <a:ext cx="2149312" cy="2182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IDs</a:t>
            </a:r>
          </a:p>
          <a:p>
            <a:pPr algn="ctr"/>
            <a:r>
              <a:rPr lang="en-US" dirty="0"/>
              <a:t>14332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Uniquely: 5686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10692E-A36E-41E3-98D4-D08BB120D20F}"/>
              </a:ext>
            </a:extLst>
          </p:cNvPr>
          <p:cNvSpPr/>
          <p:nvPr/>
        </p:nvSpPr>
        <p:spPr>
          <a:xfrm>
            <a:off x="2836584" y="247051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61C62A-5BD3-4BCD-977A-82F32A575FA7}"/>
              </a:ext>
            </a:extLst>
          </p:cNvPr>
          <p:cNvSpPr/>
          <p:nvPr/>
        </p:nvSpPr>
        <p:spPr>
          <a:xfrm>
            <a:off x="8544711" y="247051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6CF62-8DE2-4A81-B5A2-DE7E61BE1789}"/>
              </a:ext>
            </a:extLst>
          </p:cNvPr>
          <p:cNvSpPr/>
          <p:nvPr/>
        </p:nvSpPr>
        <p:spPr>
          <a:xfrm>
            <a:off x="9570531" y="1636984"/>
            <a:ext cx="2149312" cy="22358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Gathers the transcriptions that are auto-generated or created by people.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C13E3-BDC1-4A9E-BD4C-C373A03D5098}"/>
              </a:ext>
            </a:extLst>
          </p:cNvPr>
          <p:cNvSpPr/>
          <p:nvPr/>
        </p:nvSpPr>
        <p:spPr>
          <a:xfrm>
            <a:off x="2167280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Disabled Transcription Video Count = 1721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Uniquely = 723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C98D28-E436-44AD-8468-805C1F121417}"/>
              </a:ext>
            </a:extLst>
          </p:cNvPr>
          <p:cNvSpPr/>
          <p:nvPr/>
        </p:nvSpPr>
        <p:spPr>
          <a:xfrm>
            <a:off x="7341709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Transcription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C1442EA-9A85-4BAC-A971-B2C01DD75948}"/>
              </a:ext>
            </a:extLst>
          </p:cNvPr>
          <p:cNvSpPr/>
          <p:nvPr/>
        </p:nvSpPr>
        <p:spPr>
          <a:xfrm>
            <a:off x="4879500" y="5070614"/>
            <a:ext cx="1899301" cy="6598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Labeled as</a:t>
            </a:r>
          </a:p>
        </p:txBody>
      </p:sp>
    </p:spTree>
    <p:extLst>
      <p:ext uri="{BB962C8B-B14F-4D97-AF65-F5344CB8AC3E}">
        <p14:creationId xmlns:p14="http://schemas.microsoft.com/office/powerpoint/2010/main" val="13693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70B-13B6-43A0-9545-A00D112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2- Finding Transcriptions for ‘No TRANSCRIPTION’ Videos using Whisper tool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0111F-06E3-4128-A672-A90E7E7340EB}"/>
              </a:ext>
            </a:extLst>
          </p:cNvPr>
          <p:cNvSpPr/>
          <p:nvPr/>
        </p:nvSpPr>
        <p:spPr>
          <a:xfrm>
            <a:off x="768269" y="1822338"/>
            <a:ext cx="1899517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Transcription Videos: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YouTube link of Unique Video IDs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4F79CB-C87D-47E6-A7D2-AD7D8ADF3DBF}"/>
              </a:ext>
            </a:extLst>
          </p:cNvPr>
          <p:cNvSpPr/>
          <p:nvPr/>
        </p:nvSpPr>
        <p:spPr>
          <a:xfrm>
            <a:off x="3059007" y="2490933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54C84-DA19-4362-9506-0C627CDB5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02" y="1822338"/>
            <a:ext cx="3754842" cy="20049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883CE73-30ED-4551-B33B-E1462E74D9AE}"/>
              </a:ext>
            </a:extLst>
          </p:cNvPr>
          <p:cNvSpPr/>
          <p:nvPr/>
        </p:nvSpPr>
        <p:spPr>
          <a:xfrm>
            <a:off x="8459741" y="2490933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5B706-3B09-4734-867B-44635038001E}"/>
              </a:ext>
            </a:extLst>
          </p:cNvPr>
          <p:cNvSpPr/>
          <p:nvPr/>
        </p:nvSpPr>
        <p:spPr>
          <a:xfrm>
            <a:off x="9769043" y="1822338"/>
            <a:ext cx="2024455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Transcriptions of both English and mixed languages.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8BF6B-796E-4AEF-8CCF-1F754AA72A9E}"/>
              </a:ext>
            </a:extLst>
          </p:cNvPr>
          <p:cNvSpPr/>
          <p:nvPr/>
        </p:nvSpPr>
        <p:spPr>
          <a:xfrm>
            <a:off x="2167280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of Videos that are </a:t>
            </a:r>
            <a:r>
              <a:rPr lang="en-US" b="1" dirty="0"/>
              <a:t>Not Available</a:t>
            </a:r>
            <a:r>
              <a:rPr lang="en-US" dirty="0"/>
              <a:t>, </a:t>
            </a:r>
            <a:r>
              <a:rPr lang="en-US" b="1" dirty="0"/>
              <a:t>Live Show</a:t>
            </a:r>
            <a:r>
              <a:rPr lang="en-US" dirty="0"/>
              <a:t>, </a:t>
            </a:r>
            <a:r>
              <a:rPr lang="en-US" b="1" dirty="0"/>
              <a:t>Removed</a:t>
            </a:r>
            <a:r>
              <a:rPr lang="en-US" dirty="0"/>
              <a:t> and </a:t>
            </a:r>
            <a:r>
              <a:rPr lang="en-US" b="1" dirty="0"/>
              <a:t>NULL</a:t>
            </a:r>
            <a:r>
              <a:rPr lang="en-US" dirty="0"/>
              <a:t>: 154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A071D1-BB93-4DFE-9C2E-0B9B17E213F4}"/>
              </a:ext>
            </a:extLst>
          </p:cNvPr>
          <p:cNvSpPr/>
          <p:nvPr/>
        </p:nvSpPr>
        <p:spPr>
          <a:xfrm>
            <a:off x="4879500" y="5070614"/>
            <a:ext cx="1899301" cy="6598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Labeled 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1ACA3-175A-4113-89EB-332782186F2E}"/>
              </a:ext>
            </a:extLst>
          </p:cNvPr>
          <p:cNvSpPr/>
          <p:nvPr/>
        </p:nvSpPr>
        <p:spPr>
          <a:xfrm>
            <a:off x="7341709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Video</a:t>
            </a:r>
          </a:p>
        </p:txBody>
      </p:sp>
    </p:spTree>
    <p:extLst>
      <p:ext uri="{BB962C8B-B14F-4D97-AF65-F5344CB8AC3E}">
        <p14:creationId xmlns:p14="http://schemas.microsoft.com/office/powerpoint/2010/main" val="259846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2303-B135-4602-882E-AF05F2CB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37" y="254345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3- Translating Non-English Transcriptions INTO ENGLISH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6028F-1F17-4ECF-AB30-3FD4DAF1374E}"/>
              </a:ext>
            </a:extLst>
          </p:cNvPr>
          <p:cNvSpPr/>
          <p:nvPr/>
        </p:nvSpPr>
        <p:spPr>
          <a:xfrm>
            <a:off x="754137" y="1285531"/>
            <a:ext cx="1899517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Transcriptions of both English and mixed languages.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E89CD-318B-456E-83A6-8E583E3F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79" y="1341302"/>
            <a:ext cx="4009887" cy="200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227E91-5BAF-4F3C-B7DC-5732734BB44B}"/>
              </a:ext>
            </a:extLst>
          </p:cNvPr>
          <p:cNvSpPr/>
          <p:nvPr/>
        </p:nvSpPr>
        <p:spPr>
          <a:xfrm>
            <a:off x="2983414" y="1901681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635B5-85A3-40DF-891F-99F9521C4A46}"/>
              </a:ext>
            </a:extLst>
          </p:cNvPr>
          <p:cNvSpPr/>
          <p:nvPr/>
        </p:nvSpPr>
        <p:spPr>
          <a:xfrm>
            <a:off x="8569223" y="1901681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6CCBA-8547-4196-A6FF-1E29070A3ED4}"/>
              </a:ext>
            </a:extLst>
          </p:cNvPr>
          <p:cNvSpPr/>
          <p:nvPr/>
        </p:nvSpPr>
        <p:spPr>
          <a:xfrm>
            <a:off x="9804996" y="1422917"/>
            <a:ext cx="2024455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 translations of transcriptions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C17703-7833-4645-BE99-1AD90C1F088B}"/>
              </a:ext>
            </a:extLst>
          </p:cNvPr>
          <p:cNvSpPr/>
          <p:nvPr/>
        </p:nvSpPr>
        <p:spPr>
          <a:xfrm rot="5400000">
            <a:off x="10411870" y="3693649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F9B1-8D9E-4A48-9618-EA404101A7C7}"/>
              </a:ext>
            </a:extLst>
          </p:cNvPr>
          <p:cNvSpPr/>
          <p:nvPr/>
        </p:nvSpPr>
        <p:spPr>
          <a:xfrm>
            <a:off x="9700741" y="4619313"/>
            <a:ext cx="2232962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language of translations detected. If the total percentage of English &lt; 80% it is labeled as </a:t>
            </a:r>
            <a:r>
              <a:rPr lang="en-US" b="1" dirty="0"/>
              <a:t>Not English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1F8BE29-0232-42C3-B82E-EA5CF530573D}"/>
              </a:ext>
            </a:extLst>
          </p:cNvPr>
          <p:cNvSpPr/>
          <p:nvPr/>
        </p:nvSpPr>
        <p:spPr>
          <a:xfrm rot="10800000">
            <a:off x="8407143" y="5291847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D6DAD-32E8-43F0-9CA6-9511FD88C765}"/>
              </a:ext>
            </a:extLst>
          </p:cNvPr>
          <p:cNvSpPr/>
          <p:nvPr/>
        </p:nvSpPr>
        <p:spPr>
          <a:xfrm>
            <a:off x="5819849" y="4598711"/>
            <a:ext cx="2232962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</a:t>
            </a:r>
            <a:r>
              <a:rPr lang="en-US" dirty="0" err="1"/>
              <a:t>googletrans</a:t>
            </a:r>
            <a:r>
              <a:rPr lang="en-US" dirty="0"/>
              <a:t> has 5000 character limit, in every slices the language is detected and the percentage calculated.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0B72C-FA2D-42C8-A64F-6B2498A85421}"/>
              </a:ext>
            </a:extLst>
          </p:cNvPr>
          <p:cNvSpPr/>
          <p:nvPr/>
        </p:nvSpPr>
        <p:spPr>
          <a:xfrm>
            <a:off x="1379971" y="4569997"/>
            <a:ext cx="2008795" cy="2004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of 569 videos </a:t>
            </a:r>
            <a:r>
              <a:rPr lang="en-US" b="1" dirty="0"/>
              <a:t>34 </a:t>
            </a:r>
            <a:r>
              <a:rPr lang="en-US" b="1" dirty="0" err="1"/>
              <a:t>videos’s</a:t>
            </a:r>
            <a:r>
              <a:rPr lang="en-US" b="1" dirty="0"/>
              <a:t> </a:t>
            </a:r>
            <a:r>
              <a:rPr lang="en-US" dirty="0"/>
              <a:t>transcriptions were Not English</a:t>
            </a:r>
          </a:p>
        </p:txBody>
      </p:sp>
    </p:spTree>
    <p:extLst>
      <p:ext uri="{BB962C8B-B14F-4D97-AF65-F5344CB8AC3E}">
        <p14:creationId xmlns:p14="http://schemas.microsoft.com/office/powerpoint/2010/main" val="2243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0DD9-7A4A-43B8-BD66-C80479AD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4-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Mergıng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All Transcriptions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8D21C-B7C5-488B-B609-B24961F85497}"/>
              </a:ext>
            </a:extLst>
          </p:cNvPr>
          <p:cNvSpPr/>
          <p:nvPr/>
        </p:nvSpPr>
        <p:spPr>
          <a:xfrm>
            <a:off x="838979" y="1558908"/>
            <a:ext cx="1899517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transcription of 535 Unique Video has found.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A7A5A1-BD15-4BD5-8F0D-3B04C6DA4134}"/>
              </a:ext>
            </a:extLst>
          </p:cNvPr>
          <p:cNvSpPr/>
          <p:nvPr/>
        </p:nvSpPr>
        <p:spPr>
          <a:xfrm>
            <a:off x="3492462" y="223144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C52A8-2F80-42ED-B607-750DB902FF22}"/>
              </a:ext>
            </a:extLst>
          </p:cNvPr>
          <p:cNvSpPr/>
          <p:nvPr/>
        </p:nvSpPr>
        <p:spPr>
          <a:xfrm>
            <a:off x="4801754" y="1558908"/>
            <a:ext cx="1994972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“No Transcription” label is changed with actual transcriptions for these videos.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5F8316-AC68-4C01-8C58-DA48C34E51CA}"/>
              </a:ext>
            </a:extLst>
          </p:cNvPr>
          <p:cNvSpPr/>
          <p:nvPr/>
        </p:nvSpPr>
        <p:spPr>
          <a:xfrm>
            <a:off x="7500425" y="223144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3C22B-62C7-4A59-852D-8FCE08EFAFA3}"/>
              </a:ext>
            </a:extLst>
          </p:cNvPr>
          <p:cNvSpPr/>
          <p:nvPr/>
        </p:nvSpPr>
        <p:spPr>
          <a:xfrm>
            <a:off x="8872743" y="1558908"/>
            <a:ext cx="1944483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“No Transcription” videos are dropped.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7460F-8887-4081-BF69-7486A3581022}"/>
              </a:ext>
            </a:extLst>
          </p:cNvPr>
          <p:cNvSpPr/>
          <p:nvPr/>
        </p:nvSpPr>
        <p:spPr>
          <a:xfrm>
            <a:off x="4801754" y="4243456"/>
            <a:ext cx="2230642" cy="2004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Finally the total number of transcriptions were:</a:t>
            </a:r>
          </a:p>
          <a:p>
            <a:pPr algn="ctr"/>
            <a:r>
              <a:rPr lang="en-US" b="1" dirty="0"/>
              <a:t>13787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Uniquely: </a:t>
            </a:r>
            <a:r>
              <a:rPr lang="en-US" b="1" dirty="0"/>
              <a:t>5498</a:t>
            </a:r>
          </a:p>
        </p:txBody>
      </p:sp>
    </p:spTree>
    <p:extLst>
      <p:ext uri="{BB962C8B-B14F-4D97-AF65-F5344CB8AC3E}">
        <p14:creationId xmlns:p14="http://schemas.microsoft.com/office/powerpoint/2010/main" val="45955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82</TotalTime>
  <Words>232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Collectıng transcrıptıon</vt:lpstr>
      <vt:lpstr>Outlıne</vt:lpstr>
      <vt:lpstr>1- Get Transcriptions of Youtube Videos using youtube-transcript-apı</vt:lpstr>
      <vt:lpstr>2- Finding Transcriptions for ‘No TRANSCRIPTION’ Videos using Whisper tool </vt:lpstr>
      <vt:lpstr>3- Translating Non-English Transcriptions INTO ENGLISH </vt:lpstr>
      <vt:lpstr>4- Mergıng All Transcriptions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Collectıng transcrıptıon</dc:title>
  <dc:creator>Mert Can Çakmak</dc:creator>
  <cp:lastModifiedBy>Mert Can Çakmak</cp:lastModifiedBy>
  <cp:revision>9</cp:revision>
  <dcterms:created xsi:type="dcterms:W3CDTF">2022-10-26T15:18:02Z</dcterms:created>
  <dcterms:modified xsi:type="dcterms:W3CDTF">2022-10-26T16:53:55Z</dcterms:modified>
</cp:coreProperties>
</file>