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7" r:id="rId4"/>
    <p:sldId id="264" r:id="rId5"/>
    <p:sldId id="279" r:id="rId6"/>
    <p:sldId id="281" r:id="rId7"/>
    <p:sldId id="266" r:id="rId8"/>
    <p:sldId id="282" r:id="rId9"/>
    <p:sldId id="278" r:id="rId10"/>
    <p:sldId id="280" r:id="rId11"/>
    <p:sldId id="274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22DB0-B4DF-4470-906F-EE4EC6C54C20}" v="961" dt="2023-12-21T20:16:48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19" autoAdjust="0"/>
  </p:normalViewPr>
  <p:slideViewPr>
    <p:cSldViewPr snapToGrid="0">
      <p:cViewPr>
        <p:scale>
          <a:sx n="78" d="100"/>
          <a:sy n="78" d="100"/>
        </p:scale>
        <p:origin x="317" y="21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2:4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2611 166 16855,'-269'-36'2307,"216"28"-1107,38 5-888,1 1 0,-1 0-1,0 1 1,1 1 0,-16 1 0,-32 4 380,35-4-294,-38 8 0,23-3-161,0-2 0,-70-2 1,80-2-132,-198-6 484,167 8-479,33 0 6,-43-2 0,-9-9-34,44 3-36,1 3 0,-1 0 0,-42 5 0,0-2 97,61-1-101,0 1-1,-1 0 1,-26 5-1,-20 5 123,0-3 0,-115-4 0,162-2-115,1 1 1,0 1-1,0 0 0,-27 9 1,23-6 57,-46 7 1,63-12-91,1 0 0,0 0 0,-1 0 0,1 0 0,0 1 0,0-1 0,-6 4 0,-3 0 98,1-5 9,11 0-119,-1 0 1,1 0 0,0 0 0,-1 0-1,1 0 1,-1 0 0,1 0 0,0 1 0,-1-1-1,1 0 1,0 1 0,-1-1 0,1 1-1,0 0 1,0-1 0,-1 1 0,1 0 0,0 0-1,0 0 1,0 0 0,0 0 0,-1 1 0,-10 7 84,-20 18 84,25-19-131,0-1 0,-1-1-1,0 1 1,-1-1-1,1-1 1,-1 0 0,-1 0-1,-15 6 1,-11 0 99,-34 15 1,54-23-72,4-8 10,3 2 1,-3 6-15,-3 3-4,4-3 0,8-1-1,0 5-5,1-4 4,1-3-60,1 0 1,-1 1-1,1-1 0,-1 0 1,1 0-1,0 1 1,-1-1-1,1 0 0,-1 1 1,1-1-1,0 0 1,-1 1-1,1-1 0,0 1 1,-1-1-1,1 0 1,0 1-1,-1-1 1,1 1-1,0-1 0,0 1 1,0-1-1,0 1 1,-1-1-1,1 1 0,0-1 1,0 1-1,0-1 1,0 1-1,0-1 0,0 1 1,0-1-1,1 1 1,-1 0-1,0-1 0,0 1 1,0-1-1,0 0 1,1 1-1,-1 0 1,1 1 8,7 36 39,-4-20-18,0 0 0,9 24 0,-1 0 3,-11-34-28,1-1 0,0 0 1,0 1-1,1-1 1,0 0-1,7 12 0,18 34 41,-23-41-38,1 0 0,0 0-1,9 12 1,-11-18-5,0 0 0,0 0-1,-1 1 1,0 0 0,0-1 0,-1 1-1,0 0 1,0 0 0,1 9-1,3 71 31,-3-30-20,-1-39-9,-1-1 0,-1 1 0,0-1-1,-2 1 1,0-1 0,-8 33-1,2-23 2,3 0-1,0 0 1,1 0-1,2 0 1,1 52-1,1-67-1,-1 0 0,0 0 0,-1-1 0,0 1 0,-5 13 0,4-14 2,0 0-1,1 1 1,-2 22-1,7-19 7,1 14 10,-4-24-14,0-4-8,0 0 1,0 1-1,0-1 0,1 0 1,-1 0-1,0 0 0,1 0 1,-1 0-1,1 0 0,0 0 1,-1 0-1,1 0 0,-1 0 1,1-1-1,0 1 0,0 0 1,0 0-1,0 0 0,4 6 13,-4-5-13,2 2 2,0 1 0,0 0 0,0-1 0,1 0 0,0 1 0,0-1 0,0-1 0,0 1-1,0-1 1,1 1 0,-1-1 0,1 0 0,0-1 0,0 1 0,0-1 0,10 3 0,17 2 8,35 12 0,-62-18-9,0-1-1,-1 1 1,1-1-1,0 0 0,-1 0 1,1 0-1,0-1 0,-1 1 1,1-1-1,5-2 0,21-3 12,59-5 0,-45 5-6,54-1 0,-47 5-4,0-3 0,52-11-1,-36 5-2,-34 7 0,1 2 0,35 3 0,26-1 0,-32-4 0,0 3 0,1 3 0,77 12 0,-114-11 0,0-1 0,1-2 0,-1-1 0,38-6 0,8 0 0,-29 5 0,90 9 0,-111-6 0,0-1 0,40-4 0,-41 2 0,1 1 0,37 2 0,25 7 0,136-5 0,-193-2-2,1 0 0,0 2 1,40 9-1,18 3 1,-47-5 1,-35-8 0,1 0 0,0-1 0,-1 1 0,1-1 0,0 0 0,0-1 0,11 0 0,-13 0 0,1 0 0,-1 0 0,1 0 0,-1 0 0,9 3 0,26-1 0,-35-1 0,14-1 0,-17 0 1,0 0 1,1 0-1,-1 0 1,0-1-1,0 1 0,0-1 1,0 1-1,-1-1 1,1 0-1,0 0 0,0 0 1,0 0-1,-1 0 1,1 0-1,0 0 0,-1-1 1,1 1-1,-1 0 1,1-1-1,-1 0 0,0 1 1,0-1-1,0 0 1,0 0-1,0 1 0,0-1 1,0 0-1,0 0 1,-1 0-1,1-3 1,2-4 1,0-3 0,0-1 1,-1 1-1,0-1 0,-1-22 1,1-3-3,5-156 16,-5 102-10,1-143 9,7-104 8,-4 208-12,0 55-2,4 13-3,-6 43-4,-1 0 0,0 0 0,0-37-1,-7 11 5,-3 22-7,2-9 0,4 26 0,1 3 0,-2-13 0,6 11 0,-1 4 0,-1 0 0,1-1 0,-1 1 0,0-1 0,0 1 0,0-1 0,0 0 0,0 0 0,2-6 0,2-1 0,-5 0 0,-1 9 1,0 1-1,0-1 1,0 0 0,0 1-1,0-1 1,-1 0-1,1 1 1,0-1 0,0 0-1,-1 1 1,1-1 0,0 0-1,-1 1 1,1-1-1,-1 1 1,1-1 0,0 0-1,-1 1 1,0-1 0,1 1-1,-1 0 1,1-1-1,-1 1 1,1-1 0,-1 1-1,0 0 1,1 0-1,-1-1 1,0 1 0,1 0-1,-1 0 1,0 0 0,0-1-1,1 1 1,-1 0-1,0 0 1,1 0 0,-1 0-1,0 1 1,0-1 0,1 0-1,-1 0 1,0 1-1,-20 6 22,19-6-21,-47 27 28,-58 24 0,74-38-25,-19 9 4,-1-3 0,-94 24 0,70-30-5,-134 34 3,180-41-3,-1 0-1,1-2 0,-1-1 0,0-2 0,-1-1 0,-31-3 0,-21-10 0,60 8 0,-1 0 0,-37 0 0,50 5-2,8-1 0,-1 1 1,1-1 0,-1 0-1,1-1 1,-1 1 0,1-1 0,0 0-1,-1 0 1,1-1 0,0 0-1,-6-2 1,7 1-1,3 2 0,0 0 0,1 1 0,-1-1 0,0 1 0,0-1 0,0 1 0,0-1 0,0 1-1,0-1 1,1 1 0,-1 0 0,0 0 0,0-1 0,0 1 0,0 0 0,0 0 0,0 0 0,0 0 0,-2 0 0,14-5-14,-4 5 18,-1 0-1,0 1 1,0 0-1,0 0 0,0 0 1,0 1-1,-1 0 1,9 4-1,12 7-3775,-2 2-14767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69 18015,'-6'-6'454,"0"0"1,0 0-1,-1 0 0,1 1 0,-1 0 0,-1 0 0,1 0 0,-1 1 0,1 1 0,-11-5 0,17 8-436,-3-2 44,0 1 0,0-1 1,0 1-1,0 0 0,0 0 0,0 1 1,0-1-1,0 1 0,-1 0 0,1 0 1,0 0-1,0 0 0,0 1 1,0 0-1,0 0 0,0 0 0,-5 2 1,-20 8 646,26-10-684,1-1 0,-1 1 0,0 0 0,0 0 0,1 0 0,-1 1 0,1-1 0,-1 0 0,1 1 0,-1 0 0,-2 2 0,-20 24 100,1 1 0,2 1 0,1 1 0,1 0 1,2 2-1,-26 62 0,42-88-109,-1-1 1,1 0 0,0 1-1,1 0 1,0-1-1,0 1 1,0 0 0,1 0-1,0 0 1,0-1-1,2 9 1,2 1 33,0 1 0,13 30 0,-4-11 22,-11-32-62,0-1 0,0 1 0,0-1 0,1 1 0,0-1 0,-1 0 0,1 0 0,0 0 0,1 0 0,-1-1 0,0 1 0,6 2 0,45 23 94,-50-26-94,1-1 0,0 0 0,0 0 0,0 0 0,0-1 0,-1 1 0,1-1 0,6-1 0,1 1 0,7-2 54,-3-10 2,-3-1-37,0-1-1,13-20 1,6-6-4,-26 32-17,0 0 0,0-1-1,-1 0 1,0 0 0,-1 0 0,1 0 0,2-11 0,15-72 35,-3 13-8,0-15 3,-19 89-33,0-5-2,0 2 3,-1 6 2,-5-4 1,-5 20 20,9-10-27,1 0 0,0 0 1,0 1-1,1-1 1,-1 0-1,1 0 0,0 1 1,0-1-1,0 0 1,1 1-1,1 5 1,0 5 0,21 130 58,-11-79-22,-8-48-26,1 0 1,0 0-1,2 0 1,15 32 0,-16-37 4,-1 1 0,-1-1 1,3 16-1,-4-16 1,0 1-1,1-1 1,1-1 0,6 14-1,-10-23-9,2 1 0,-1-1 0,0 1 0,1-1 0,0 0 0,-1 0 0,1 0 1,0 0-1,1-1 0,-1 1 0,0-1 0,1 0 0,-1 0 0,1 0 0,0 0 0,0-1 0,6 2 0,-5-2 5,-1-1 0,1 0-1,-1 0 1,1-1 0,-1 1 0,0-1 0,1 0 0,-1 0 0,0-1-1,1 1 1,-1-1 0,0 0 0,0 0 0,0 0 0,-1 0 0,1-1 0,0 0-1,-1 0 1,5-4 0,-6-5-1648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33 199 13536,'-21'-27'1120,"16"20"1705,-1-2 748,7 9-3490,0-1 1,1 1-1,-1-1 1,1 1-1,-1-1 1,0 1-1,1-1 1,-1 0-1,0 0 1,0 0-1,1 0 1,-1 0-1,0 0 1,0 0-1,0 0 0,0 0 1,0-1-1,1-1 1,15-29 60,-14 26 38,4-6-69,-1 1 1,2 0-1,-1 1 0,1-1 1,1 1-1,0 1 0,11-10 1,-10 13 135,3 10-20,-11-3-205,1 0 1,0 0-1,-1 0 0,1 1 0,-1-1 1,0 1-1,1-1 0,-1 1 0,0 0 0,0 0 1,0 0-1,0 0 0,-1 0 0,1 0 0,0 1 1,-1-1-1,1 1 0,-1-1 0,0 1 0,0-1 1,0 1-1,0 0 0,-1-1 0,2 6 1,2 12 40,0 1 0,-1-1 0,-1 1 0,-1 0 0,0 0 0,-6 39 1,-32 124 254,23-127-247,10-40-35,-2-1-1,0 0 1,-1-1 0,-11 19 0,-4 10 37,-1-7 38,19-31-83,-1 1 0,1 0 0,0 0 0,-3 8 0,7-13 516,0-5-530,1 1-1,-1-1 1,1 1-1,0-1 1,0 1-1,1-1 1,-1 1-1,0 0 1,1 0-1,-1-1 1,1 1-1,0 0 1,-1 0-1,1 1 1,0-1-1,0 0 1,1 1-1,-1-1 1,0 1-1,0-1 1,1 1-1,-1 0 1,6-1-1,4-3 12,0 0 0,1 2-1,17-4 1,37 4 77,-54 3-74,0 0-1,0-1 1,24-4 0,-30 4-21,0 0 0,0 0 0,0 1 0,0 0 0,-1 0 0,1 1 0,0 0 0,0 0 0,8 3 0,34 4 56,-47-9-84,0 1 0,0-1 0,-1 1 0,1-1 0,0 0 0,-1 0 0,1 0 0,-1 1 0,1-2 0,-1 1 0,0 0 0,1 0 0,-1 0 0,0-1 0,0 1 0,0 0 0,2-3 0,3-4-3006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4063 243 16583,'-208'-12'1902,"0"0"471,152 9-1197,-105-19 1,49 5-563,38 8-439,-303-49 836,107 16-667,104 20-108,-14-1-44,-217 1 96,-3 34-42,-88 30 90,-11-14 89,350-24-184,131-1-162,4 11 10,-18 14 22,28-26-105,1 0 1,0 0-1,0 1 1,0-1 0,0 1-1,0 0 1,0-1-1,1 1 1,-1 0-1,1 1 1,0-1-1,0 0 1,0 1-1,1-1 1,-1 1-1,1-1 1,0 1-1,-2 6 1,-45 299 309,36-189-216,10-78-49,-14 73-1,-11-11-5,-11 53 5,13-22-6,12-74-18,2 0 1,4 0 0,-1 80-1,9-102-9,-1-11-3,1 0 0,2 0 0,7 34 1,-2-28-1,-3-9 7,1-1-1,1 0 0,17 37 1,-21-55-16,0-1 0,0 1 0,0-1 0,1 0 0,0 0-1,0 0 1,0 0 0,0-1 0,1 0 0,0 0 0,0 0 0,0-1 0,0 1 0,1-1 0,-1 0 0,1-1 0,0 1 0,-1-1 0,12 2-1,4 0 3,-17-4-3,1 1 0,0-1-1,-1 1 1,1 0 0,-1 1-1,0-1 1,1 1-1,-1 0 1,0 0 0,0 0-1,7 5 1,-6-3 0,1-1 1,-1 1-1,1-1 0,0-1 1,0 1-1,0-1 0,0 0 1,1 0-1,-1-1 0,0 0 1,1 0-1,-1-1 0,1 1 1,-1-1-1,1-1 0,-1 1 1,1-1-1,-1 0 0,0-1 0,7-1 1,0 0 10,0 2 0,24 0 1,-24 1-8,-1 0 1,1-1-1,19-4 1,-2-1 10,-1 1 0,1 1 1,0 2-1,49 3 0,118 19 49,-185-18-66,12 2 12,0 2 0,42 15 0,-42-12-2,0-1 0,38 7 0,-12-8-6,266 32 46,-260-35-44,-1 1 2,1-2 0,86-8 0,482-66 12,-562 67-19,1 4-1,108 13 0,-60-3 5,65 15-6,-32-2-1,-15-5 2,-78-9 6,1-2 1,86 0-1,-52-9 6,-26 1 15,-1-2 1,103-20-1,-117 14-16,-26 5-1,0 1-1,0-2 1,-1-1 0,0 0 0,0-1-1,28-15 1,-40 18 3,0 1 1,0 0-1,1 0 0,-1 1 0,0 0 1,8-2-1,-14 4-12,1 0 0,0 0 0,-1 0 0,1 0 0,0-1 0,-1 1 1,1 0-1,0 0 0,-1-1 0,1 1 0,-1 0 0,1-1 0,-1 1 0,1 0 0,-1-1 1,1 1-1,-1-1 0,1 1 0,-1-1 0,1 1 0,-1-1 0,0 1 0,1-1 0,-1 1 1,0-1-1,0 0 0,1 1 0,-1-1 0,0 1 0,0-1 0,0 0 0,1-1 4,0-1-1,-1 1 0,1 0 1,0 1-1,0-1 0,0 0 0,0 0 1,0 0-1,1 0 0,-1 1 1,1-1-1,2-2 0,5-2 58,-7 4-57,-1 1 1,1-1-1,0 1 1,-1-1-1,0 0 0,1 0 1,-1 1-1,0-1 1,0 0-1,0 0 0,0 0 1,0 0-1,0-1 1,0-3-1,5-33 30,-5 28-18,4-45 33,-6-106 1,0 144-48,-18-145 56,-1 3-11,11 42-25,2 42 10,3-97 0,12 90-18,-4 49-1,-1 0 0,-2-42 0,-1 56-5,0 0 1,7-36-1,-1-6 12,-3-124 43,-3 178-65,0 7-1,0 1 0,0-1 0,1 1 0,-1-1 0,0 1 0,0-1 0,0 1 0,0 0 0,0-1 0,0 1 0,0-1 0,-1 1 0,1-1 0,0 1 0,0-1 0,0 1 0,0 0 0,-1-1 0,1 1 0,0-1 0,0 1 0,0 0 0,-1-1 0,1 1 0,0 0 0,-1-1 0,-12-13 8,5 4-8,-2 1 0,4 2 0,-3 8 0,-2 6 0,-1 1 0,2 4-4,10-12 3,0 0 1,0 0-1,1 1 0,-1-1 0,0 0 1,0 0-1,0 0 0,0 0 1,0 1-1,0-1 0,1 0 0,-1 0 1,0 0-1,0 0 0,0 0 0,0 0 1,1 1-1,-1-1 0,0 0 1,0 0-1,0 0 0,1 0 0,-1 0 1,0 0-1,0 0 0,0 0 1,1 0-1,-1 0 0,0 0 0,0 0 1,0 0-1,1 0 0,-1 0 0,0 0 1,0 0-1,0 0 0,1 0 1,-1 0-1,0-1 0,0 1 0,0 0 1,0 0-1,1 0 0,-1 0 0,0 0 1,13-10-3744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1 15240,'-8'3'897,"10"4"64,-7 10 3353,-14 39-3591,2-5-383,-2 11-87,4-12 41,-1 0 0,-26 49 0,-9 6 189,-52 99 310,68-139-498,-30 82-1,46-103 22,-2-1 0,-40 61 0,56-97-241,2 0-30,-18 16 251,19-21-17,-3-18-148,2 1-3494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18287,'0'0'640,"11"4"1024,2 5-1069,-1 1 0,0 1-1,0 0 1,15 20 0,-11-13-431,-3-3 51,-1 2 1,0 0 0,15 32 0,16 24 305,-33-60-442,0 0 1,-1 1 0,-1 1-1,0-1 1,-1 1 0,-1 1-1,5 15 1,69 205 928,-67-202-809,-4-12-61,0-1 0,2 0 1,0-1-1,1 0 1,17 21-1,-17-28 118,-1-5 36,-10-8-280,-1 0 0,1 0 0,-1 0 0,0 1 0,1-1 0,-1 0 0,1 0 0,-1 0 0,1 0 0,-1 0 0,1 0 0,-1 0 0,1 0 0,-1 0 0,1 0 0,-1 0-1,0 0 1,1-1 0,-1 1 0,1 0 0,-1 0 0,1 0 0,-1 0 0,0-1 0,1 1 0,-1 0 0,1-1 0,-1 1 0,0 0 0,1-1 0,-1 1 0,0 0 0,0-1 0,1 1 0,-1 0 0,0-1 0,0 1 0,1-1 0,-1 1 0,0-2 0,5-15 122,0-48 187,-4 22-4092,2 1-13995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99 14880,'0'0'7199,"-5"-3"-6253,-134-76 1112,135 76-2032,1 1 0,-1 0 0,0 1 0,1-1 0,-1 1 0,0-1 0,0 1 0,0 0 0,0 0 0,0 1 0,0 0 0,0-1 0,0 1 0,-1 0 0,1 1 0,0-1 0,0 1 0,0 0 0,0 0 0,0 0 0,0 0 0,1 1 0,-1 0 0,0-1 0,1 1 0,-1 1 0,1-1 0,0 0 0,-1 1 0,1 0 0,1 0 0,-1 0 0,0 0 0,1 0 0,-1 0 0,1 1 0,0-1 0,-3 6 0,-12 28 84,1 0 0,2 0 0,-15 62 0,2-6 79,23-79-158,1 1 1,0 0-1,1 0 1,0 0-1,1 1 1,1-1-1,1 0 0,4 28 1,-1-21 15,1 0 0,2-1-1,0 1 1,1-1 0,15 29 0,-19-44-34,0 0 0,0 0-1,1 0 1,-1-1 0,1 0 0,0 0 0,1 0 0,-1 0 0,1-1 0,0 0 0,0 0-1,0 0 1,1-1 0,-1 0 0,1 0 0,0-1 0,11 3 0,-12-5 2,-1 0 0,1-1 1,0 0-1,0 0 0,-1 0 0,1-1 1,-1 1-1,11-6 0,-9 2-5,-1 0 0,1 0 0,-1-1 0,0 0 0,0 0 0,-1-1 0,0 1 0,0-1 0,-1 0 0,1-1 0,3-8 0,4-12 66,16-50 0,-15 23 5,-11 42-64,0 0 0,1 1 0,7-19 0,-8 28-10,0-1-1,-1 0-1,1 0 1,-1 0 0,0-1-1,0 1 1,0 0-1,-1 0 1,0 0-1,1-1 1,-2 1-1,0-8 1,1-4 20,-2-52 130,3 42-128,0 23-24,-1 0 0,0 0 0,1 0 0,-1 0 1,0 0-1,0 0 0,-1 0 0,1 0 1,-1 0-1,1 0 0,-1 0 0,0 0 0,0 1 1,0-1-1,-3-5 0,-2-1 20,4 5 1,-2-3 5,3 4-5,1-3 0,0 4 37,-1 13-5,1-10-54,0 0-1,0 0 1,0 0-1,0 0 1,0 0-1,0 0 1,-1 0-1,1 0 1,0 0-1,-1 0 1,1 0-1,-1 0 1,1 0-1,-1 0 1,1 0-1,-1-1 1,0 1 0,1 0-1,-1 0 1,0-1-1,0 1 1,-1 1-1,2-2-1,-1 0-1,1 0 1,-1 1-1,1-1 1,0 0-1,-1 1 1,1-1-1,-1 0 1,1 1-1,0-1 1,-1 1-1,1-1 0,0 1 1,0-1-1,-1 1 1,1-1-1,0 1 1,0-1-1,0 1 1,0-1-1,0 1 1,0-1-1,-1 1 1,1-1-1,0 1 1,0 4 16,-1-4-12,1 0 1,0 0-1,0 0 0,-1 0 1,1 1-1,0-1 0,1 0 1,-1 0-1,0 0 0,0 1 1,0-1-1,1 0 0,-1 0 1,0 0-1,1 0 0,-1 0 1,1 0-1,0 0 0,-1 0 1,2 2-1,-1-1 154,3 3-116,15 7 68,-14-8-97,-1 0 0,1 0-1,-1 1 1,0 0-1,0 0 1,0 0-1,-1 0 1,1 1 0,-1-1-1,0 1 1,-1 0-1,3 8 1,1 1 3,-1-3 0,-1 1 1,-1-1-1,3 19 1,9 30 41,-3-20 1,-11-33-48,1-1-1,0 1 0,0-1 1,1 0-1,0 0 0,0 0 0,8 12 1,-5-10 5,0 1 1,0 0-1,6 18 1,-7-17-3,-1 0-1,2 0 1,9 14 0,12 25 63,-24-42-66,0-1 0,1 0 0,-1 0 0,2-1 0,-1 1 0,1-1 0,-1 0 1,2 0-1,7 7 0,-11-12 38,19-32 57,-10 13-377,10-18 662,-13 9-4196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20615,'16'121'691,"-15"-115"-548,0-1 0,0 1 0,0-1-1,1 0 1,4 10 0,6 21 1520,3 7 781,-10-32-1809,4-2-171,-5-5-114,3 3-3592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1677 96 16855,'-173'-21'2307,"139"16"-1107,25 4-888,0-1 0,-1 1-1,1 1 1,-1 0 0,-9 0 0,-21 3 380,23-2-294,-25 4 0,15-2-161,0 0 0,-45-2 1,52-1-132,-128-4 484,108 6-479,21-1 6,-28-1 0,-6-6-34,29 3-36,0 1 0,-1 1 0,-26 1 0,0 1 97,38-2-101,1 1-1,-1 0 1,-17 3-1,-12 3 123,0-2 0,-75-2 0,105-2-115,1 1 1,-1 1-1,0 0 0,-16 5 1,13-4 57,-28 5 1,40-8-91,0 1 0,0-1 0,1 1 0,-1-1 0,0 1 0,1 0 0,-5 2 0,-1 0 98,0-3 9,7 0-119,1 0 1,-1 0 0,0 0 0,0 0-1,0 0 1,0 0 0,0 0 0,0 0 0,0 1-1,1-1 1,-1 0 0,0 0 0,0 1-1,0-1 1,0 0 0,1 1 0,-1-1 0,0 1-1,0-1 1,1 1 0,-1-1 0,0 2 0,-7 3 84,-12 11 84,15-12-131,0 0 0,0 0-1,0 0 1,0-1-1,-1 0 1,0 0 0,1 0-1,-12 3 1,-6 0 99,-22 9 1,35-13-72,2-4 10,2-1 1,-1 6-15,-3 0-4,3-2 0,5 1-1,0 2-5,1-2 4,0-2-60,1 0 1,0 0-1,-1 0 0,1 0 1,0 0-1,0 0 1,-1 1-1,1-1 0,0 0 1,0 0-1,-1 0 1,1 1-1,0-1 0,0 0 1,-1 0-1,1 1 1,0-1-1,0 0 1,0 0-1,0 1 0,0-1 1,-1 0-1,1 1 1,0-1-1,0 0 0,0 0 1,0 1-1,0-1 1,0 0-1,0 1 0,0-1 1,0 0-1,0 0 1,0 1-1,0-1 0,1 0 1,-1 1-1,0-1 1,0 0-1,0 1 1,1 0 8,4 21 39,-3-12-18,1 1 0,5 13 0,0 0 3,-7-20-28,0 1 0,0-1 1,1 0-1,0 0 1,0 0-1,4 7 0,12 20 41,-15-24-38,1 0 0,0-1-1,6 8 1,-8-10-5,1-1 0,-1 1-1,0 0 1,0 0 0,0-1 0,-1 1-1,1 0 1,-1 1 0,1 4-1,2 41 31,-2-17-20,-1-23-9,0 0 0,-1 0 0,-1 0-1,0 0 1,0 0 0,-6 19-1,3-14 2,0 1-1,1-1 1,1 1-1,0 0 1,2 29-1,0-38-1,-1 0 0,0 0 0,0-1 0,0 1 0,-4 8 0,3-9 2,0 0-1,1 1 1,-1 12-1,3-9 7,2 6 10,-3-13-14,0-2-8,0-1 1,0 1-1,0 0 0,0-1 1,1 1-1,-1-1 0,0 1 1,0 0-1,1-1 0,-1 1 1,1-1-1,-1 1 0,0-1 1,1 1-1,-1-1 0,1 1 1,-1-1-1,2 1 0,1 3 13,-3-3-13,2 2 2,0-1 0,0 1 0,0-1 0,0 1 0,1-1 0,-1 1 0,1-1 0,0 0-1,-1 0 1,1 0 0,0 0 0,0-1 0,1 1 0,-1-1 0,0 0 0,7 2 0,10 1 8,23 7 0,-40-10-9,0-1-1,0 0 1,0 1-1,0-1 0,0 0 1,0-1-1,0 1 0,0 0 1,0-1-1,4-1 0,13-1 12,38-3 0,-29 2-6,34 0 0,-29 3-4,-1-2 0,34-6-1,-24 2-2,-21 6 0,1-1 0,22 3 0,16-1 0,-19-2 0,-1 1 0,0 2 0,50 7 0,-72-6 0,-1-1 0,0-1 0,0-1 0,25-3 0,4 0 0,-18 3 0,57 5 0,-70-3 0,0-1 0,24-2 0,-25 0 0,1 2 0,23 1 0,16 3 0,88-2 0,-124-2-2,0 1 0,0 1 1,26 5-1,11 1 1,-29-2 1,-23-5 0,0 0 0,1 0 0,-1 0 0,0 0 0,1-1 0,-1 0 0,7 0 0,-7 0 0,0 0 0,-1 0 0,1 0 0,-1 0 0,6 2 0,17-1 0,-23 0 0,9-1 0,-10 0 1,-1 0 1,0 0-1,1-1 1,-1 1-1,0 0 0,0 0 1,1-1-1,-1 1 1,0-1-1,0 1 0,0-1 1,1 1-1,-1-1 1,0 0-1,0 1 0,0-1 1,0 0-1,0 0 1,0 0-1,-1 0 0,1 0 1,0 0-1,0 0 1,-1 0-1,1 0 0,-1 0 1,1 0-1,-1 0 1,1 0-1,0-2 1,0-2 1,1-2 0,0 0 1,-1-1-1,0 1 0,0-13 1,0-2-3,4-90 16,-4 59-10,1-82 9,5-60 8,-3 119-12,-1 32-2,4 8-3,-5 25-4,1-1 0,-2 1 0,1-22-1,-4 6 5,-3 13-7,2-4 0,2 13 0,1 3 0,-1-8 0,3 7 0,0 2 0,0-1 0,-1 1 0,1 0 0,-1-1 0,1 0 0,-1 1 0,0-1 0,0 0 0,2-2 0,1-3 0,-4 2 0,0 4 1,0 1-1,0 0 1,0-1 0,0 1-1,0-1 1,0 1-1,0 0 1,0-1 0,0 1-1,-1 0 1,1-1 0,0 1-1,0-1 1,-1 1-1,1 0 1,0-1 0,0 1-1,-1 0 1,1 0 0,0-1-1,-1 1 1,1 0-1,-1 0 1,1-1 0,0 1-1,-1 0 1,1 0-1,-1 0 1,1 0 0,-1 0-1,1-1 1,0 1 0,-1 0-1,1 0 1,-1 0-1,1 0 1,-1 0 0,1 0-1,-1 0 1,1 0 0,-1 0-1,1 1 1,-1-1-1,-12 4 22,12-3-21,-31 15 28,-36 14 0,46-22-25,-11 5 4,-2-1 0,-59 13 0,45-17-5,-87 20 3,116-24-3,0 0-1,0-1 0,-1-1 0,0-1 0,1 0 0,-22-3 0,-12-4 0,38 3 0,-1 1 0,-24 0 0,33 2-2,5 1 0,-1-1 1,1 0 0,-1 0-1,1 0 1,-1-1 0,1 1 0,-1-1-1,1 0 1,-1 0 0,1 0-1,-4-1 1,5 0-1,1 2 0,1-1 0,-1 1 0,1 0 0,-1-1 0,1 1 0,-1 0 0,0-1 0,1 1-1,-1 0 1,1 0 0,-1 0 0,0 0 0,1-1 0,-1 1 0,0 0 0,1 0 0,-1 0 0,1 0 0,-2 0 0,9-3-14,-3 3 18,0 0-1,0 1 1,0-1-1,0 1 0,-1 0 1,1 0-1,0 0 1,5 2-1,7 5-3775,0 0-14767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27 17927,'-26'4'696,"-44"0"-1,47-4 142,-25 4 0,-11 1 209,-34 2 722,-5 0-643,40-5-774,38 0-244,-1-1 0,1-1 0,-22-3 0,30 2-29,1 1-1,-19 1 1,-9-1 113,39 0-191,-3 0 17,0 0-1,1 0 1,-1-1-1,0 1 1,0 0-1,1-1 1,-1 0-1,1 0 1,-4-1-1,-1-1 82,1 3 8,-1 0-6,2 0-16,4 0-76,1 0-1,-1 0 1,1 0-1,-1 0 1,1 0 0,-1 0-1,1-1 1,-1 1-1,0 0 1,1 0-1,-1 0 1,1-1-1,0 1 1,-1 0-1,1-1 1,-1 1 0,1 0-1,-1-1 1,1 1-1,0 0 1,-1-1-1,1 1 1,0-1-1,-1 0 1,0 0 5,1 1 1,-1-1-1,1 0 0,-1 0 1,1 1-1,-1-1 1,0 1-1,0-1 0,1 0 1,-1 1-1,0-1 0,0 1 1,0 0-1,0-1 0,1 1 1,-3-1-1,0 1 9,-1 0-1,1 1 0,0-1 1,0 1-1,-1-1 1,1 1-1,0 0 1,0 0-1,0 0 0,0 1 1,0-1-1,0 1 1,-5 2-1,4 0-10,1-1 1,-1 1-1,1-1 0,0 1 0,0 0 1,0 0-1,-4 7 0,0 1 35,4-7-30,0 0 1,1-1-1,0 1 0,0 0 0,0 0 0,1 0 1,0 0-1,-1 9 0,2-2 18,0 1 0,3 15 1,-1-16-19,-1 1-3,10 68 123,-3 134 1,-28-75-10,13-97-80,-12 39 27,-2 20 56,21-101-127,-1 5 14,0 0-1,0-1 0,1 1 0,0 0 1,0 0-1,1-1 0,0 1 0,0 0 1,3 9-1,-3-14-10,0-1-1,0 1 1,0 0 0,-1-1 0,1 1 0,0-1-1,0 1 1,0-1 0,0 1 0,0-1 0,0 0-1,0 0 1,0 1 0,0-1 0,0 0 0,2 0 0,10 3 23,-11-2-22,0 0-1,1 0 1,-1 0 0,1-1-1,-1 1 1,1-1 0,0 0-1,-1 0 1,1 0 0,-1 0 0,1 0-1,-1 0 1,1 0 0,-1-1-1,4 0 1,5-2 16,0-1-1,12-5 1,-4 2 3,-17 6-23,72-22 122,-64 21-110,1 0-1,-1 0 1,1 1 0,0 0 0,12 1 0,92 8 164,65 1 21,-129-10-170,8 1 5,0-3 0,81-12 0,19-5 31,-24 5-31,-134 15-35,39-7 14,1 2 0,42-1-1,-11 3 13,-43 1-14,0 1 0,55 5 0,-21 6 0,53 5 17,-41-8-3,11 0-5,-34-3-8,-36-2-8,-1-1-1,1 0 1,-1-1-1,17-2 1,-25 1-4,19 0 14,-24 1-6,-1 0-1,0 0-7,0-1-1,-1 1 1,1 0 0,0 0-1,0-1 1,-1 1 0,1-1 0,0 1-1,-1-1 1,1 1 0,0-1-1,-1 1 1,1-1 0,-1 1-1,1-1 1,-1 1 0,1-1-1,-1 0 1,0 1 0,1-1-1,-1 0 1,0 1 0,0-1-1,1 0 1,-1 1 0,0-1-1,0-1 1,-2-17 4,2 17-4,-5-20 7,-4-26 2,7 40-7,0-1 1,-1 0-1,0 1 1,-4-9 0,-6-17 2,3-15 8,8 35-8,-1-1 0,-9-27 0,7 27 0,1 0 1,0 0-1,-2-25 0,1 2 1,2 17-1,2-1 1,0 1 0,4-25-1,-1 27 2,-2 0 0,0 0 0,-1 0-1,-6-29 1,7 44-4,-1 0 0,1-1 0,0 1 0,0-1 0,0 1 0,2-6 0,-2 6-1,1-1 0,-1 1 0,1 0 0,-1 0-1,-1 0 1,1 0 0,-2-7 0,-3-9 11,3 13-12,1-1 1,-2 1-1,1-1 1,-5-7-1,6 12-1,-1-1 0,1 1 0,1-1-1,-1 0 1,1 1 0,-1-1 0,1 0-1,1-4 1,1-2-1,0 3 0,0 1 0,1 1 1,-3 3 5,-9-14 4,8 15-3,1 0-7,0 1 1,0-1-1,-1 1 0,1-1 1,0 1-1,-1-1 1,1 1-1,0-1 0,-1 1 1,1-1-1,-1 1 0,1 0 1,-1-1-1,1 1 0,-1-1 1,1 1-1,-1 0 0,1 0 1,-1-1-1,0 1 0,1 0 1,-1 0-1,0 0 0,1 0 1,-1-1-1,0 1 1,1 0-1,-1 0 0,0 0 1,0 0-1,-23 0 5,21 0-5,-14 0 0,5 0 0,0 1 0,0 0 0,-23 4 0,-9 1 0,34-5 0,1-1 0,0 2 0,-17 4 0,13-3 0,0 0 0,-25 2 0,-2 1 0,-4 2 0,-1-2 0,1-1 0,-55-1 0,1 0 0,7 1 7,-10-6-5,-174 7 24,264-6-22,0 0 1,-16-1-1,18 0-1,1 0 0,-1 1 0,1 0 0,-1 0 0,-14 3-1,-22 6 8,26-7-55,17-3 366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93 268 13448,'5'0'224,"-3"0"-156,0 0 0,-1 1-1,1-1 1,0 0 0,-1 0 0,1 1-1,0-1 1,-1 1 0,1-1-1,0 1 1,1 0 0,-3 0 30,0-1-86,0 0-1,0 0 1,0 0-1,0 0 1,0 0 0,0 0-1,0 0 1,1 0-1,-1 0 1,0 0 0,0 0-1,0 0 1,0 0-1,0 0 1,0 0 0,0 0-1,0 0 1,1 0-1,-1 0 1,0 0 0,0 0-1,0 0 1,0 0-1,0 0 1,0 0 0,0 0-1,1 0 1,-1 0-1,0 0 1,0 0 0,0 0-1,0 0 1,0 0-1,0 0 1,0 0 0,0 0-1,1 0 1,-1 0-1,0 0 1,0 0 0,0 0-1,0-1 1,0 1-1,0 0 1,0 0 0,0 0-1,0 0 1,0 0-1,0 0 1,0 0-1,0 0 1,9-8 1777,-8 7-1601,0 1-1,1-1 1,-1 0-1,0 1 1,1-1-1,-1 1 1,1-1-1,-1 1 0,1 0 1,-1 0-1,1-1 1,2 1-1,16-3 1166,36-15-381,-55 18-927,1-1 1,-1 0 0,1 0 0,-1 0 0,0 0-1,1 0 1,-1 0 0,0-1 0,0 1 0,0 0-1,0 0 1,0-1 0,1-1 0,10-22 236,-5 9-133,23-51 630,-23 50-546,-6 15-198,0 0 0,-1-1 1,1 1-1,0 0 0,-1 0 1,0 0-1,0-1 0,1 1 1,-2-4-1,1-12 266,-10 8 37,4 6-238,5 1-77,-1 0 1,0 1-1,0-1 1,-1 1-1,1 0 1,-1 0-1,1 0 1,-1 0-1,0 0 0,0 0 1,1 0-1,-2 1 1,1-1-1,0 1 1,0 0-1,0 0 1,-1 0-1,1 0 1,0 1-1,-6-1 1,-2 0 34,-1 1 0,0 0 0,1 0 0,-1 1 0,0 1 1,-18 4-1,25-5-43,0 1 1,0 0 0,0-1-1,0 2 1,0-1 0,1 0 0,-1 1-1,1 0 1,0 0 0,0 0-1,0 0 1,0 0 0,1 1-1,-1 0 1,1-1 0,0 1-1,-3 5 1,-7 16 110,-12 30-1,22-47-103,0 1-1,1 0 0,0 0 0,1 0 1,0 1-1,0-1 0,2 13 1,3 1 36,1-1 0,2 0 1,16 37-1,-13-34-25,-5-12 2,2 0 0,0 0 0,0-1 1,2 0-1,17 21 0,-20-26-15,0-1 0,0 0 1,1-1-1,0 1 0,0-1 1,0 0-1,1-1 0,0 0 1,0 0-1,0 0 1,14 4-1,-14-7 6,0 1 1,0-2-1,0 1 1,0-1-1,0 0 1,0 0-1,10-2 1,56-12 123,-59 9-121,-1 1-1,0-2 0,0 1 1,0-2-1,-1 0 0,0 0 1,12-10-1,78-66 139,-61 45-3568,-1 0-13712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2:4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48 17927,'-41'5'696,"-69"2"-1,76-6 142,-41 6 0,-19 1 209,-49 4 722,-10 1-643,63-9-774,58-1-244,0-2 0,0-1 0,-33-5 0,47 4-29,0 0-1,-28 2 1,-14 0 113,59-1-191,-4 0 17,1 0-1,0 0 1,0-1-1,0 1 1,-1-1-1,1 0 1,0-1-1,0 1 1,-5-3-1,-1-1 82,0 5 8,0 0-6,1 0-16,8 0-76,1 0-1,-1-1 1,0 1-1,0 0 1,0 0 0,0 0-1,0-1 1,1 1-1,-1 0 1,0-1-1,0 1 1,1 0-1,-1-1 1,0 1-1,0-1 1,1 0 0,-1 1-1,0-1 1,1 1-1,-1-1 1,1 0-1,-1 1 1,1-1-1,-1-2 1,0 2 5,0 0 1,0 0-1,0-1 0,0 1 1,0 0-1,0 0 1,0 0-1,0 0 0,0 0 1,0 0-1,-1 0 0,1 0 1,0 1-1,-1-1 0,1 0 1,-3 0-1,-1 1 9,0 1-1,0-1 0,-1 1 1,1 0-1,0 0 1,0 0-1,0 1 1,0 0-1,1 0 0,-1 0 1,0 1-1,1-1 1,-8 7-1,6-4-10,0 1 1,1 1-1,-1-1 0,1 1 0,1-1 1,-1 1-1,-4 12 0,-3 3 35,7-14-30,1 0 1,1 0-1,-1 0 0,1 1 0,1-1 0,0 1 1,0 0-1,-1 15 0,2-2 18,2-1 0,4 28 1,-3-27-19,1-1-3,13 121 123,-3 230 1,-44-129-10,19-167-80,-17 66 27,-3 35 56,31-175-127,0 8 14,-1-1-1,1 1 0,1 0 0,0 0 1,1 0-1,-1 0 0,2 0 0,-1 0 1,6 16-1,-5-24-10,-1-1-1,0 0 1,0 0 0,1 0 0,-1 0 0,1 0-1,-1 0 1,1-1 0,-1 1 0,1 0 0,-1-1-1,1 1 1,0-1 0,-1 0 0,1 1 0,2-1 0,16 5 23,-17-3-22,1 0-1,0-1 1,0 0 0,0 0-1,0 0 1,0-1 0,0 1-1,0-1 1,0 0 0,0 0 0,0 0-1,0-1 1,0 1 0,0-1-1,4-1 1,9-4 16,0 0-1,19-9 1,-6 2 3,-28 12-23,114-39 122,-100 36-110,0 0-1,1 1 1,0 1 0,-1 1 0,21 0 0,142 16 164,100 1 21,-200-18-170,14 1 5,-1-3 0,125-24 0,31-5 31,-38 6-31,-209 27-35,62-12 14,1 3 0,65-1-1,-17 5 13,-66 1-14,-1 3 0,85 7 0,-32 12 0,83 8 17,-65-14-3,19 0-5,-54-5-8,-57-3-8,0-2-1,0-1 1,1-1-1,24-3 1,-38 1-4,29 0 14,-37 2-6,-1 0-1,-1 0-7,1-1-1,-1 1 1,0-1 0,0 1-1,0-1 1,0 0 0,0 1 0,0-1-1,0 0 1,0 0 0,0 0-1,0 0 1,0 1 0,0-1-1,-1-1 1,1 1 0,0 0-1,-1 0 1,1 0 0,-1 0-1,1 0 1,-1 0 0,1-1-1,-1 1 1,0 0 0,0 0-1,1-2 1,-4-30 4,2 29-4,-7-34 7,-6-45 2,11 68-7,0 0 1,-1 0-1,0 0 1,-8-15 0,-8-29 2,5-25 8,12 59-8,-2 0 0,-14-48 0,11 47 0,1 0 1,2-1-1,-4-42 0,1 4 1,4 27-1,1 1 1,3-1 0,3-40-1,0 45 2,-2 0 0,-1 0 0,-2 0-1,-8-50 1,8 75-4,2 0 0,-1 1 0,1-1 0,0 1 0,0-1 0,3-10 0,-2 11-1,0 0 0,0 0 0,-1-1 0,0 1-1,0 0 1,-1 0 0,-2-12 0,-5-16 11,6 22-12,-1 0 1,0 1-1,-2-1 1,-5-13-1,8 20-1,0-1 0,1 1 0,-1 0-1,1 0 1,1-1 0,-1 1 0,1 0-1,1-8 1,2-4-1,1 5 0,-1 3 0,1 2 1,-4 5 5,-14-26 4,13 27-3,1 1-7,0 0 1,-1 0-1,1 0 0,-1 0 1,1 1-1,-1-1 1,1 0-1,-1 0 0,0 0 1,1 1-1,-1-1 0,0 0 1,0 1-1,1-1 0,-1 0 1,0 1-1,0-1 0,0 1 1,0-1-1,0 1 0,0 0 1,0-1-1,0 1 0,0 0 1,0 0-1,0 0 1,0 0-1,0 0 0,0 0 1,-1 0-1,-36-1 5,34 1-5,-22 1 0,7-1 0,0 0 0,1 2 0,-37 7 0,-14 2 0,54-10 0,1 0 0,-1 1 0,-26 8 0,22-4 0,-1-1 0,-40 5 0,-2 0 0,-6 4 0,-1-4 0,-1-2 0,-84-1 0,2 1 0,10 1 7,-15-11-5,-271 12 24,411-9-22,-1-1 1,-24-3-1,29 1-1,0 1 0,-1 0 0,1 1 0,-1 1 0,-22 3-1,-33 12 8,39-12-55,27-5 366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16671,'3'0'1120,"12"0"3828,-14 1-3848,2 2-206,-2-2-300,-1 0-102,0 3-110,0-3-37,0 0-52,-1 3-23,-5 1-42,0 0-10,2 2-13,3-1-118,0-1-1,1 1 0,0 0 1,0 0-1,1-1 0,0 1 1,2 9-1,2 1 68,8 20 0,-8-25-107,0 0 43,-1-1 0,5 21 0,-6-20-9,1 0-1,5 13 1,-5-17-26,-1 0 0,0 1 1,-1-1-1,0 1 0,0-1 0,0 11 0,0-3 464,0-13-456,-2-2-42,0 0 0,1 0 0,-1 0 0,0 0 0,0 1 0,1-1-1,-1 0 1,0 0 0,0 0 0,1 0 0,-1 1 0,0-1 0,0 0 0,0 0 0,0 1 0,1-1 0,-1 0 0,0 0 0,0 0 0,0 1 0,0-1 0,0 0 0,0 0 0,0 1 0,0-1 0,0 0 0,0 1 0,0-1 0,0 0 0,0 0 0,0 1 0,0-1 0,0 0 0,0 1 0,-17-35 14,14 28-3837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88 15960,'-11'-43'0,"7"35"5,-41-18 967,42 25-902,1-1 0,-1 1 0,0 0 0,1 0 1,-1 0-1,0 0 0,0 0 0,0 1 0,1-1 0,-1 1 1,-4-1-1,-32 3 570,30-1-462,1 0 0,0-1-1,-13 0 1,18 0-103,-1 0 0,1 1 0,-1-1 1,1 1-1,-1 0 0,1 0 0,-1 0 0,1 0 0,0 0 0,0 1 0,0-1 0,0 1 1,-4 3-1,-12 5 234,13-7-179,0 0 1,0 1-1,1 0 0,0 0 0,0 1 0,0-1 0,1 1 0,0 0 0,0 0 0,0 0 0,0 0 0,1 1 0,0-1 0,0 1 1,-2 7-1,5-12-78,-1 0 1,1 0 0,0 0-1,-1 0 1,1 0 0,0 0 0,0 0-1,0 1 1,0-1 0,0 0-1,0 0 1,0 0 0,0 0-1,0 0 1,0 0 0,1 0 0,-1 0-1,0 0 1,1 0 0,-1 0-1,1 0 1,0 0 0,0 1 0,1-1-7,0 0-1,-1 0 1,1 0 0,0 0 0,0 0 0,0-1 0,0 1 0,0 0 0,3 0 0,4 1-10,5 2 114,1 0 1,20 1 0,8 2 37,-3 2 8,45 10 142,-67-14-230,23 2-1,-40-7-106,2 1 18,0 0 0,-1 0-1,1 0 1,0 0-1,0 0 1,0 0 0,-1 0-1,1 1 1,-1 0 0,1-1-1,-1 1 1,3 3 0,15 9 133,-17-13-106,-3 0-43,1-1 1,-1 0 0,0 0-1,1 0 1,-1 0-1,0 1 1,1-1 0,-1 0-1,0 0 1,1 1-1,-1-1 1,0 0 0,1 0-1,-1 1 1,0-1-1,0 0 1,0 1 0,1-1-1,-1 0 1,0 1 0,2 19 187,-2-10-136,0 0 0,-1 0 0,0-1-1,-4 16 1,3-20-40,1-1-1,-1 1 0,1-1 0,-2 0 1,1 1-1,0-1 0,-1 0 0,0-1 1,0 1-1,0 0 0,-7 5 1,2-2 19,4-4-18,0 1-1,-1-1 1,1 0-1,-1 0 1,1 0-1,-1 0 1,0-1-1,0 0 1,-1 0-1,1 0 1,0 0-1,-1-1 1,-7 2 0,-9-1 30,11-1-22,-1 0 1,1 0-1,0-1 1,-1 0-1,1 0 0,-22-5 1,22 2-1,1 1 1,0 0-1,1-1 1,0 0 0,0 0-1,0-1 1,0 0-1,1 0 1,-16-11-1,13 7-3,9 6-15,0 1 0,0 0 0,0-1 0,0 1 0,0-1 0,1 1 0,-1-1 0,1 0-1,-1 0 1,1 0 0,-2-4 0,2 6-5,1-1 0,0 1 0,-1-1-1,1 0 1,0 1 0,0-1 0,0 0 0,-1 0 0,1 1-1,0-1 1,0 0 0,0 1 0,0-1 0,1 0-1,-1 1 1,0-1 0,0 0 0,0 0 0,1 1 0,-1-1-1,0 0 1,1 0 0,0-1 0,13-29 162,-14 30-362,1-1 1,0 1-1,0 0 0,0-1 0,0 1 0,0 0 1,0 0-1,0 0 0,0 0 0,0 0 0,0 0 0,1 0 1,-1 0-1,1 0 0,-1 0 0,1 1 0,-1-1 0,3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15240,'0'0'0,"0"0"0,0 0 0,0 1 0,0-1 1,0 0-1,0 0 0,0 0 0,0 0 1,0 0-1,-1 0 0,1 0 0,0 0 0,0 0 1,0 0-1,0 0 0,0 0 0,0 0 1,0 1-1,0-1 0,0 0 0,0 0 0,0 0 1,0 0-1,0 0 0,0 0 0,0 0 1,0 0-1,0 0 0,0 0 0,0 0 1,1 1-1,-1-1 0,0 0 0,0 0 0,0 0 1,0 0-1,0 0 0,0 0 0,0 0 1,0 0-1,0 0 0,0 0 0,0 0 0,0 0 1,0 0-1,0 0 0,1 0 0,-1 0 1,0 0-1,0 0 0,0 1 0,0-1 0,0 0 1,0 0-1,0 0 0,0 0 0,0 0 1,0 0-1,1 0 0,-1-1 0,3-3 26,-2 2-19,2-2 69,-4 6 179,2-5 174,2-3 520,7-9 79,-6 11-571,-3 4-356,0-1 0,0 0 0,-1 0 0,1 0 0,0 0 0,0 0 1,-1 0-1,1 0 0,-1 0 0,1 0 0,-1 0 0,1-2 0,0 2-13,-1 0 0,1 1 0,-1-1 0,1 0 0,0 1 0,-1-1 0,1 0 0,0 1 0,0-1 0,-1 1 0,1-1 0,0 1 0,0-1 0,0 1 0,0 0 0,0-1 0,0 1 0,0 0 0,0 0 0,1 0 0,0-1 58,0 1-1,0 0 1,0-1-1,0 1 0,1 0 1,-1 0-1,0 1 1,3-1-1,-2 1-70,0 0-1,0 0 1,-1 0 0,1 1-1,-1-1 1,1 0-1,-1 1 1,0 0 0,0-1-1,0 1 1,0 0-1,3 3 1,-1 1 100,0-1 1,-1 1-1,5 9 1,-1 0 180,-6-14-323,0 0-1,-1 0 1,1 0-1,0 0 1,-1 0-1,1 0 1,-1 0 0,0 1-1,1-1 1,-1 0-1,0 0 1,0 0-1,0 0 1,0 1-1,0-1 1,0 0-1,0 0 1,0 0-1,-1 3 1,-1 1 23,0 8 77,-1-1-1,0 0 1,-10 21 0,0 2 57,8-18-81,-1-1 0,-1 0-1,-18 30 1,20-37-73,3-6 19,1 0-1,-1 0 1,0 0 0,0-1-1,-1 1 1,1-1 0,-5 5-1,5-6 245,17-7-34,-5 4-225,-1 0 0,0 0-1,1 1 1,18-1 0,-18 2-5,-1-1 1,1 0 0,0 0 0,0-1 0,13-3-1,17-8 112,-27 10-53,0-1 1,22-10-1,-34 13-153,1 0 1,-1 0 0,0 0 0,1 0-1,-1 0 1,0-1 0,0 1-1,0 0 1,0-1 0,0 1-1,0-1 1,0 1 0,-1-1 0,1 1-1,0-1 1,-1 1 0,1-1-1,-1 1 1,0-1 0,0-1-1,2-3-2027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2603 168 16943,'-14'-6'1188,"0"0"-1,-27-8 0,2 3 542,26 6-1373,0 1 1,0 1-1,0 0 0,-18-2 0,-28-1 432,30 2-394,-37 0-1,56 4-365,-35 0 170,0-1 1,-48-8 0,-25-4 127,82 10-243,10 0 38,-36-10 1,-5-1-18,-17 2 204,-140-5 0,128 11-95,74 3-155,0 1 1,-1 1-1,1 1 0,-43 5 0,55-4-53,-3 2 29,0-1 1,0 0-1,-1-1 0,-14-1 0,-105-2 205,109 2-180,-42 1 42,37 1-38,0-2 0,0 0 1,-32-5-1,40 2-12,0 2 0,-1 1 0,1 0 0,-30 4 0,9 0 16,19-2-34,1 2-1,0 0 0,1 1 1,-37 12-1,23-1 28,26-11-39,0-1 1,-15 5-1,-9 3 22,24-8-24,-1 0 0,-1-1 0,-10 3-1,19-6-13,-1 1-1,1 0 0,-1 0 0,0 0 0,1 0 0,-4 2 0,5-2-2,-1 0-1,0 0 1,0 0-1,1-1 0,-1 1 1,0 0-1,0-1 0,0 1 1,0-1-1,0 1 0,0-1 1,-3 0-1,-112 2 72,63-8-18,50 7-37,2 1-16,-9-1 74,9-2-83,2 2 11,0-1 0,-1 0 0,1 0 0,0 0 0,0 0 0,0 0 0,-1 0 0,1 0 0,0 1 0,0-1 0,0 0 0,-1 0 0,1 0 0,0 0 0,0 0 0,0 1 0,0-1 0,0 0 0,0 0 0,-1 0 0,1 1 0,0-1 0,0 0 0,0 0 0,0 1 0,0-1 0,0 0 0,0 0 0,0 0 0,0 1 0,0-1 0,0 0 0,0 0 0,0 1 0,0-1 0,0 1-1,0 0 0,1 0 0,-1 0-1,0 0 1,0 0 0,0 0 0,1 0-1,-1 0 1,0 0 0,1 0 0,-1-1-1,1 1 1,0 0 0,0 1 0,2 3 1,1 4 6,-2 0 0,1 0 0,-1 0 0,-1 0 1,0 0-1,0 0 0,-2 17 0,-1-12 9,1 0 0,1 18 1,0-16-14,-10 273 138,-5-158-57,13-100-57,1 1 0,3-1 0,6 42 0,-5-45-4,4 59 94,-6-72-98,-1-3 5,1 1 0,5 18 0,-6-29-23,4 7 27,-2-8-6,-1 0-23,-1-1-1,1 1 1,0-1-1,0 0 1,-1 0-1,1 1 1,0-1-1,0 0 1,0 0 0,-1 0-1,1 0 1,0 0-1,0 0 1,0 0-1,-1 0 1,1 0-1,0 0 1,0 0-1,0 0 1,-1 0 0,1-1-1,0 1 1,0 0-1,0-1 1,4 0 3,3-2 1,1 0 0,0 0 0,8-5 0,-8 4-4,-1 1 0,19-6 1,3 0 11,-19 5-7,0 1 0,12-2-1,-12 3 0,0 1-1,0 0 0,0 0 0,-1 1 0,1 0 0,0 0 1,14 3-1,21 9-3,-32-8 0,0 0 1,22 3-1,-4 0-2,-25-5 0,-1-1 0,1 1 0,-1-1 0,8 0 0,66 1 0,-71-2 0,1 0 0,-1 0 0,18-4 0,16 0 0,-14 3 0,-19 0 0,0 0 0,-1 1 0,15 2 0,-4 0 0,-14-1 0,0-1 0,1 1 0,-1 0 0,0 1 0,-1-1 0,1 1 0,11 5 0,71 32-8,-53-25 7,-27-12-1,0 1 1,-1 0-1,1 1 0,12 7 1,-14-7-2,1 0 0,-1-1 0,1 0 0,0 0 0,0 0 0,1-1 0,-1 1 0,1-2 0,-1 1 0,1-1 0,11 1 0,2 1-3,-11-1 1,0-1-1,14 1 1,37 1-16,18-1-8,-54-2 26,1 0 0,-1 2 1,27 5-1,-40-6 3,1 0 0,-1-1 0,19-1 0,18 0 0,6 2 1,90-10-1,-81 4 8,106 0 7,-143 4-12,0 2 0,51 8 0,-13-2 4,-10-2-7,-41-4 0,0-1 0,25-1 0,-4 0 0,-15 2 0,33 5 0,-41-5 0,8-1 0,-18 0 0,1 0 0,0 0 0,-1 0 0,1 0 0,0 0 0,-1 0 0,6 2 0,-7-2 0,-1 0 0,1 0 0,0 0 0,-1 0 0,1 1 0,-1-1 0,1 0 0,0 1 0,-1-1 0,1 0 0,-1 1 0,1-1 0,-1 1 0,1-1 0,-1 0 0,1 1 0,0 0 0,-1 0 0,0-1 0,0 0 0,1 0 0,-1 1 0,0-1 0,1 0 0,-1 0 0,0 0 0,1 1 0,-1-1 0,0 0 0,1 0 0,-1 0 0,1 0 0,-1 0 0,0 0 0,1 1 0,-1-1 0,1 0 0,-1 0 0,0 0 0,1 0 0,-1 0 0,1-1 0,-1 1 0,1 0 0,7 0 0,-2 0 0,1-3 0,-2-2 0,0 0 0,-1 0 0,0 0 0,0-1 0,-1 0 0,0 0 0,4-9 0,-1-2 0,7-28 0,-7 10 0,4-16 0,-4 22 4,5-44 0,-7 38-4,8-152 0,-3 20 0,-8 93 1,-1 52 3,3-38-1,7-55 6,-8 74-10,-2 37 2,0-1-1,-1 1 0,1-1 1,-1 1-1,-1 0 1,1-1-1,-4-7 1,3 8 0,0-1 0,0 0 0,1 1-1,0-1 1,-1-7 0,3 10 0,-1 2 0,0-1-1,0 1 0,0-1 0,0 1 0,0-1 1,0 1-1,0-1 0,0 1 0,0-1 0,0 1 1,0-1-1,0 1 0,0-1 0,0 0 0,-1 1 0,1-1 1,0 1-1,0-1 0,-1 1 0,1 0 0,0-1 1,-1 1-1,1-1 0,0 1 0,-1-1 0,1 1 0,-1 0 1,1-1-1,-1 1 0,-1-3 1,0 1 0,0 0 0,0-1 0,0 1-1,1-1 1,-1 1 0,1-1 0,0 0 0,0 0 0,0 0 0,1 1-1,-1-1 1,0-6 0,0 3 2,-2-5-2,2 7 2,1-1 0,-1 1 0,1 0 0,0-9 0,1 2-2,2-2 7,4-5 7,-3 12-13,-3 1 4,-1 6-6,0-1 0,0 1 0,0-1 0,0 1 0,0-1 0,0 0 0,0 1 0,-1-1 0,1 1 0,0-1 0,0 0 0,-1 1 0,1-1 0,0 1 0,-1-1 0,1 0 1,0 1-1,-1-1 0,1 0 0,0 0 0,-1 1 0,1-1 0,-1 0 0,1 0 0,-1 0 0,1 1 0,-1-1 0,-7 5 0,1 1 0,1-2 0,-1-1 0,2 0-3804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2610 140 16583,'-134'-7'1902,"1"0"471,97 5-1197,-67-10 1,30 2-563,26 5-439,-195-28 836,68 8-667,67 13-108,-8-2-44,-140 1 96,-2 20-42,-57 18 90,-6-9 89,225-14-184,83 0-162,3 6 10,-12 8 22,19-15-105,0 0 1,0 1-1,0-1 1,0 0 0,0 1-1,0 0 1,0-1-1,1 1 1,-1 0-1,1 0 1,-1-1-1,1 1 1,0 0-1,0 0 1,0 0-1,0 0 1,0 1-1,0 2 1,-30 173 309,23-108-216,7-46-49,-9 42-1,-8-6-5,-6 31 5,8-14-6,7-42-18,2 0 1,2 1 0,1 44-1,4-57-9,0-7-3,1 1 0,1-1 0,4 19 1,-1-15-1,-1-6 7,-1 0-1,2 0 0,11 21 1,-15-32-16,1 1 0,0-1 0,0 0 0,1 0 0,-1 0-1,1-1 1,-1 1 0,1 0 0,0-1 0,0 0 0,0 0 0,1 0 0,-1 0 0,1 0 0,-1 0 0,1-1 0,-1 1 0,1-1 0,7 2-1,2-2 3,-10 0-3,0-1 0,0 0-1,0 1 1,0 0 0,0-1-1,0 1 1,-1 0-1,1 0 1,0 0 0,-1 1-1,5 2 1,-3-2 0,-1 0 1,1 0-1,-1 0 0,1-1 1,0 1-1,0-1 0,0 0 1,0 0-1,0 0 0,0-1 1,0 1-1,1-1 0,-1 0 1,0 0-1,0 0 0,0 0 1,0-1-1,1 1 0,-1-1 0,4-1 1,0 0 10,0 1 0,16 1 1,-16 0-8,0 0 1,0-1-1,13-2 1,-2 0 10,0 0 0,0 1 1,0 1-1,32 1 0,76 12 49,-119-11-66,7 1 12,0 2 0,28 8 0,-28-7-2,1 0 0,24 3 0,-8-4-6,170 19 46,-165-21-44,-2 1 2,1-2 0,55-3 0,310-39 12,-361 39-19,0 2-1,70 7 0,-38-1 5,40 8-6,-19-1-1,-10-2 2,-50-6 6,0-1 1,56 0-1,-34-5 6,-17 0 15,0-1 1,67-11-1,-77 8-16,-15 3-1,-1 0-1,0-1 1,0 0 0,-1-1 0,1 0-1,17-9 1,-25 11 3,0 0 1,0 1-1,0-1 0,0 1 0,0 0 1,5-1-1,-9 2-12,1 0 0,-1-1 0,0 1 0,1 0 0,-1 0 0,1 0 1,-1 0-1,0 0 0,1 0 0,-1-1 0,1 1 0,-1 0 0,0 0 0,1 0 0,-1-1 1,0 1-1,1 0 0,-1 0 0,0-1 0,0 1 0,1 0 0,-1-1 0,0 1 0,0 0 1,0-1-1,1 1 0,-1 0 0,0-1 0,0 1 0,0 0 0,0-1 0,0 0 4,1-1-1,-1 1 0,1 0 1,-1 0-1,1 0 0,0 0 0,0 0 1,-1 0-1,1 0 0,0 0 1,0 0-1,2-1 0,3-2 58,-5 3-57,0 0 1,0 0-1,0 0 1,0 0-1,0 0 0,-1 0 1,1 0-1,0 0 1,0 0-1,-1 0 0,1 0 1,-1 0-1,1-1 1,0-1-1,3-20 30,-4 17-18,3-27 33,-3-60 1,-1 83-48,-11-84 56,-1 2-11,7 24-25,2 24 10,1-55 0,8 51-18,-2 28-1,-1 1 0,-1-25 0,-2 32-5,2 0 1,3-20-1,0-4 12,-2-71 43,-2 103-65,0 3-1,0 1 0,0 0 0,0 0 0,0-1 0,0 1 0,0 0 0,0-1 0,0 1 0,0 0 0,0 0 0,0-1 0,0 1 0,0 0 0,0 0 0,0-1 0,0 1 0,0 0 0,0 0 0,-1 0 0,1-1 0,0 1 0,0 0 0,0 0 0,0-1 0,-1 1 0,1 0 0,-9-8 8,5 2-8,-3 1 0,3 1 0,-2 4 0,0 4 0,-2 1 0,1 2-4,7-7 3,0 0 1,0 0-1,1 0 0,-1 0 0,0 0 1,0 1-1,0-1 0,0 0 1,0 0-1,0 0 0,0 0 0,0 0 1,0 0-1,1 0 0,-1 0 0,0 0 1,0 0-1,0 0 0,0 1 1,0-1-1,0 0 0,0 0 0,1 0 1,-1 0-1,0 0 0,0 0 1,0 0-1,0 0 0,0 0 0,1 0 1,-1 0-1,0 0 0,0 0 0,0 0 1,0 0-1,0 0 0,0 0 1,1-1-1,-1 1 0,0 0 0,0 0 1,0 0-1,0 0 0,0 0 0,0 0 1,9-6-3744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16312,'0'0'6290,"0"3"-5223,-7 20-161,-16 35 1,7-20-372,-24 59 162,-8 17-213,6-19-79,22-54-189,6-6-12,11-30-103,5-6-50,-2 0-24,3-22-1243,-2 17-1009,1-13-15008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17207,'4'3'133,"0"0"0,0-1 0,-1 1-1,5 5 1,1 1 186,-1 0 46,0 0 0,0 1-1,-1-1 1,0 2 0,-1-1 0,6 15-1,9 14 302,-2-2-40,-14-27-385,0 0 1,0 0 0,14 18 0,-15-24-80,7 9 497,0 0 1,1-1-1,18 15 1,-29-27-616,0 1 1,0-1-1,-1 1 0,1-1 1,0 0-1,0 1 0,-1-1 1,1 0-1,0 1 0,0-1 1,0 0-1,0 0 0,-1 0 1,1 0-1,0 0 0,0 0 1,0 0-1,0 0 0,0 0 1,-1 0-1,1 0 0,1-1 1,10 0-2534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26 18015,'-2'-2'454,"-1"-1"1,1 1-1,-1 0 0,0 0 0,1 0 0,-1 0 0,0 1 0,0-1 0,0 1 0,-4-2 0,6 3-436,0-1 44,-1 1 0,0-1 1,1 1-1,-1-1 0,1 1 0,-1 0 1,0-1-1,1 1 0,-1 0 0,0 0 1,1 0-1,-1 1 0,0-1 1,1 0-1,-1 0 0,0 1 0,-1 0 1,-9 3 646,11-4-684,0 1 0,0-1 0,0 0 0,0 1 0,0-1 0,0 1 0,0-1 0,0 1 0,0-1 0,0 1 0,-1 1 0,-8 8 100,0 1 0,1 0 0,1 1 0,0 0 1,1 0-1,-11 24 0,17-34-109,0 0 1,0 1 0,1-1-1,-1 1 1,1-1-1,-1 1 1,1-1 0,0 1-1,0-1 1,0 1-1,1 2 1,0 1 33,1 1 0,5 10 0,-2-3 22,-4-13-62,0 1 0,-1-1 0,1 0 0,0 1 0,0-1 0,1 0 0,-1 0 0,0 0 0,0 0 0,1 0 0,-1 0 0,2 1 0,19 9 94,-20-11-94,0 1 0,0-1 0,-1 0 0,1 1 0,0-1 0,0 0 0,0 0 0,3 0 0,-1 0 0,4-1 54,-2-3 2,0-1-37,-1-1-1,5-6 1,3-3-4,-11 12-17,1-1 0,-1 1-1,0 0 1,0 0 0,0-1 0,0 1 0,0-5 0,7-26 35,-1 4-8,-1-5 3,-6 33-33,-1-2-2,0 1 3,-1 2 2,-1-1 1,-3 7 20,5-3-27,-1 0 0,1-1 1,0 1-1,-1-1 1,1 1-1,0 0 0,0-1 1,0 1-1,0-1 1,0 1-1,1 2 1,0 1 0,8 50 58,-4-30-22,-3-19-26,-1 1 1,2 0-1,-1 0 1,7 12 0,-7-15 4,0 1 0,0 0 1,1 6-1,-2-6 1,0 0-1,1 0 1,0 0 0,2 4-1,-3-7-9,0-1 0,0 0 0,0 1 0,0-1 0,0 0 0,0 0 0,0 0 1,0 0-1,1 0 0,-1 0 0,0 0 0,1 0 0,-1 0 0,1-1 0,-1 1 0,1-1 0,2 2 0,-2-2 5,-1 0 0,1 0-1,0 0 1,0 0 0,0-1 0,-1 1 0,1 0 0,0-1 0,-1 1-1,1-1 1,0 1 0,-1-1 0,1 0 0,0 0 0,-1 0 0,1 0 0,-1 0-1,0 0 1,2-2 0,-2-1-1648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75 13536,'-8'-10'1120,"6"7"1705,-1 0 748,4 2-3490,-1 1 1,1 0-1,0 0 1,-1 0-1,1-1 1,-1 1-1,1 0 1,-1 0-1,1-1 1,-1 1-1,1 0 1,-1-1-1,1 1 1,-1-1-1,0 1 0,1 0 1,-1-1-1,1 0 1,6-11 60,-6 9 38,2-1-69,-1 0 1,1 0-1,0 0 0,1 0 1,-1 0-1,1 1 0,4-4 1,-4 4 135,1 5-20,-4-2-205,0 1 1,0-1-1,0 1 0,0-1 0,0 1 1,0-1-1,0 1 0,-1-1 0,1 1 0,0 0 1,0 0-1,0-1 0,-1 1 0,1 0 0,0 0 1,-1 0-1,1 0 0,-1 0 0,1 0 0,-1 0 1,1 0-1,-1 0 0,0 0 0,1 1 1,0 6 40,1 0 0,-1-1 0,0 1 0,-1 0 0,1 0 0,-3 15 1,-13 45 254,10-46-247,3-16-35,-1 0-1,1 0 1,-1 0 0,-4 7 0,-2 3 37,0-2 38,7-12-83,0 1 0,1-1 0,-1 1 0,0 3 0,1-5 516,1-2-530,1 0-1,-1 0 1,0 0-1,1 0 1,-1 0-1,1 0 1,-1 0-1,1 0 1,-1 0-1,1 1 1,0-1-1,-1 0 1,1 0-1,0 1 1,0-1-1,-1 0 1,1 1-1,0-1 1,0 1-1,0-1 1,0 1-1,0-1 1,2 0-1,2 0 12,0-1 0,0 1-1,7-2 1,14 2 77,-20 1-74,-1 0-1,0 0 1,10-2 0,-12 1-21,-1 1 0,1 0 0,0 0 0,0 0 0,0 0 0,-1 0 0,1 0 0,0 1 0,3 0 0,14 2 56,-20-3-84,1 0 0,0 0 0,-1-1 0,1 1 0,0 0 0,-1-1 0,1 1 0,-1 0 0,1-1 0,0 1 0,-1 0 0,1-1 0,-1 1 0,1-1 0,-1 1 0,0-1 0,2 0 0,0-2-3006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15240,'-4'1'897,"5"2"64,-3 3 3353,-5 15-3591,0-2-383,-1 5-87,2-6 41,0 1 0,-11 18 0,-3 2 189,-22 38 310,28-52-498,-12 30-1,19-39 22,-2 0 0,-15 23 0,22-36-241,1-1-30,-8 7 251,8-8-17,0-7-148,-1 0-3494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2:4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145 465 13448,'8'1'224,"-5"-1"-156,-1 0 0,1 0-1,0 0 1,-1 1 0,1 0 0,-1-1-1,1 1 1,0 0 0,-1 0-1,0 0 1,3 2 0,-5-3 30,1 0-86,-1 0-1,0 0 1,0 0-1,0 0 1,0 1 0,0-1-1,0 0 1,1 0-1,-1 0 1,0 0 0,0 0-1,0 0 1,0 0-1,1 0 1,-1 0 0,0 0-1,0 0 1,0 0-1,0 0 1,1 0 0,-1 0-1,0 0 1,0 0-1,0 0 1,0 0 0,1 0-1,-1 0 1,0 0-1,0 0 1,0 0 0,0 0-1,1 0 1,-1 0-1,0 0 1,0 0 0,0-1-1,0 1 1,0 0-1,1 0 1,-1 0 0,0 0-1,0 0 1,0 0-1,0-1 1,0 1 0,0 0-1,0 0 1,0 0-1,0 0 1,0-1-1,1 1 1,12-13 1777,-11 12-1601,0 0-1,0 0 1,0 0-1,0 0 1,0 0-1,1 0 1,-1 0-1,0 1 0,1-1 1,-1 1-1,0-1 1,5 1-1,24-6 1166,55-24-381,-83 28-927,-1 1 1,1 0 0,-1-1 0,0 0 0,0 0-1,0 0 1,0 0 0,0 0 0,0 0 0,0 0-1,-1 0 1,1-1 0,0-2 0,17-39 236,-8 16-133,36-88 630,-37 86-546,-8 27-198,-1-1 0,0 0 1,0 0-1,0 1 0,-1-1 1,1 0-1,-1 0 0,0 0 1,0-7-1,-1-19 266,-14 12 37,6 10-238,6 4-77,1-1 1,-2 1-1,1 0 1,-1-1-1,1 1 1,-1 1-1,0-1 1,0 1-1,-1-1 0,1 1 1,-1 1-1,0-1 1,1 0-1,-1 1 1,0 0-1,0 0 1,-1 1-1,1 0 1,0-1-1,-8 1 1,-5-1 34,0 2 0,0 0 0,-1 1 0,1 1 0,0 1 1,-29 8-1,39-9-43,0 0 1,0 1 0,1 1-1,-1-1 1,1 1 0,0 0 0,0 1-1,0 0 1,0 0 0,1 0-1,0 1 1,0 0 0,1 0-1,-1 0 1,1 1 0,1 0-1,-5 8 1,-12 28 110,-17 52-1,33-80-103,1 1-1,0-1 0,1 1 0,1 0 1,0 0-1,2 0 0,0 23 1,7 0 36,1-1 0,2 0 1,26 65-1,-21-60-25,-6-20 2,1-1 0,1 0 0,1 0 1,1-1-1,28 37 0,-32-47-15,1-1 0,-1 0 1,2 0-1,-1 0 0,2-2 1,-1 1-1,1-1 0,0-1 1,1 0-1,-1-1 1,23 8-1,-23-12 6,1 1 1,-1-2-1,1 0 1,-1 0-1,1-2 1,-1 1-1,16-3 1,87-22 123,-92 17-121,-1 0-1,0-1 0,0-1 1,-1-1-1,-1-1 0,0-1 1,19-16-1,122-115 139,-95 78-3568,-2-1-13712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18287,'0'0'640,"4"2"1024,2 1-1069,-1 1 0,-1 0-1,1 0 1,6 7 0,-5-4-431,-1-1 51,0 0 1,0 1 0,6 11 0,6 9 305,-13-22-442,0 0 1,0 1 0,-1-1-1,0 0 1,0 1 0,-1 0-1,3 6 1,27 76 928,-27-75-809,-2-5-61,1 0 0,0 0 1,1-1-1,0 1 1,6 7-1,-6-10 118,-1-2 36,-3-3-280,-1 0 0,0 0 0,0 0 0,0 0 0,0 0 0,1 0 0,-1 0 0,0 0 0,0 0 0,0 0 0,1 0 0,-1 0 0,0 0 0,0 0 0,0 0 0,1 0-1,-1 0 1,0 0 0,0 0 0,0 0 0,0 0 0,1 0 0,-1 0 0,0 0 0,0 0 0,0 0 0,0-1 0,1 1 0,-1 0 0,0 0 0,0 0 0,0 0 0,0 0 0,0 0 0,0-1 0,0 1 0,0 0 0,1 0 0,-1 0 0,0-1 0,2-5 122,0-19 187,-2 9-4092,1 0-13995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37 14880,'0'0'7199,"-2"-1"-6253,-54-29 1112,55 29-2032,-1 1 0,1-1 0,-1 0 0,1 1 0,-1-1 0,1 1 0,-1-1 0,1 1 0,-1 0 0,0-1 0,1 1 0,-1 0 0,0 0 0,1 0 0,-1 0 0,0 0 0,1 1 0,-1-1 0,1 0 0,-1 1 0,1-1 0,-1 1 0,1 0 0,-1-1 0,1 1 0,-1 0 0,1 0 0,0 0 0,-1 0 0,1 0 0,0 0 0,0 0 0,0 0 0,0 0 0,0 1 0,0-1 0,0 0 0,-1 3 0,-5 9 84,1 1 0,0 0 0,-5 23 0,0-2 79,9-30-158,1 1 1,0 0-1,0-1 1,1 1-1,-1 0 1,1-1-1,0 1 0,2 10 1,0-8 15,0 1 0,1-1-1,0 0 1,0 0 0,6 10 0,-7-15-34,-1-1 0,1 0-1,0 0 1,0 0 0,-1 0 0,2 0 0,-1 0 0,0 0 0,0-1 0,1 1 0,-1-1-1,1 1 1,-1-1 0,1 0 0,-1 0 0,1 0 0,4 1 0,-4-2 2,-1 0 0,0-1 1,1 1-1,-1 0 0,0-1 0,0 1 1,1-1-1,3-1 0,-4 0-5,1 0 0,0 0 0,-1 0 0,1-1 0,-1 1 0,0 0 0,0-1 0,0 1 0,0-1 0,-1 0 0,3-3 0,1-5 66,6-18 0,-6 9 5,-4 15-64,0 0 0,0 0 0,3-6 0,-3 9-10,-1 1-1,1 0-1,-1-1 1,1 1 0,-1-1-1,1 0 1,-1 1-1,0-1 1,0 1-1,0-1 1,0 0-1,0-2 1,0-2 20,-1-20 130,1 17-128,1 8-24,-1 0 0,0-1 0,0 1 0,0 0 1,0 0-1,0 0 0,0 0 0,0 0 1,-1-1-1,1 1 0,0 0 0,-1 0 0,1 0 1,0 0-1,-2-2 0,0 0 20,1 1 1,-1 0 5,2 0-5,0 0 0,0 2 37,0 4-5,0-4-54,0 0-1,0 1 1,0-1-1,0 1 1,-1-1-1,1 0 1,0 1-1,0-1 1,0 0-1,0 1 1,0-1-1,0 1 1,-1-1-1,1 0 1,0 0-1,0 1 1,-1-1 0,1 0-1,0 1 1,-1-1-1,1 0 1,-1 1-1,1-1-1,0 0-1,0 0 1,0 0-1,-1 0 1,1 0-1,0 1 1,0-1-1,0 0 1,0 0-1,-1 0 1,1 0-1,0 0 0,0 1 1,0-1-1,0 0 1,0 0-1,0 0 1,0 1-1,0-1 1,0 0-1,0 0 1,0 0-1,0 1 1,0-1-1,0 0 1,-1 2 16,1-2-12,0 1 1,0-1-1,0 0 0,0 1 1,0-1-1,0 1 0,0-1 1,0 1-1,0-1 0,0 1 1,0-1-1,0 0 0,0 1 1,0-1-1,1 1 0,-1-1 1,0 1-1,0-1 0,1 0 1,-1 1-1,1 0 154,0 1-116,7 2 68,-6-2-97,0-1 0,-1 1-1,1 0 1,0 0-1,-1-1 1,1 1-1,-1 0 1,1 0 0,-1 0-1,0 1 1,0-1-1,1 3 1,0 1 3,0-2 0,0 1 1,-1 0-1,1 6 1,4 12 41,-1-7 1,-4-13-48,-1-1-1,1 1 0,0 0 1,0 0-1,1-1 0,-1 1 0,3 4 1,-1-4 5,-1 1 1,0 0-1,3 6 1,-3-6-3,0 1-1,0-1 1,4 5 0,5 10 63,-10-16-66,0-1 0,1 1 0,-1-1 0,1 1 0,0-1 0,0 1 0,0-1 1,0 0-1,3 3 0,-4-4 38,7-13 57,-3 5-377,3-6 662,-5 2-4196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39:5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20615,'7'46'691,"-7"-44"-548,0 0 0,1 0 0,0 0-1,-1 0 1,3 4 0,1 7 1520,2 3 781,-4-12-1809,2 0-171,-2-3-114,1 2-3592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2:5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16671,'5'0'1120,"18"0"3828,-22 2-3848,4 4-206,-4-5-300,-1 1-102,0 4-110,0-5-37,0 1-52,-1 6-23,-7 1-42,-3 0-10,5 2-13,5-1-118,0 0-1,0 0 0,1 0 1,1 0-1,-1 0 0,2 0 1,3 15-1,3 4 68,13 33 0,-14-42-107,1-2 43,-2 0 0,8 35 0,-9-34-9,0 0-1,10 23 1,-9-30-26,-1 1 0,-1 0 1,0 0-1,-1 0 0,0 0 0,0 18 0,0-5 464,0-23-456,-3-3-42,1 1 0,-1-1 0,0 0 0,1 0 0,-1 0 0,1 1-1,-1-1 1,0 0 0,1 1 0,-1-1 0,0 0 0,1 1 0,-1-1 0,0 0 0,0 1 0,1-1 0,-1 1 0,0-1 0,0 0 0,0 1 0,0-1 0,1 1 0,-1-1 0,0 1 0,0-1 0,0 1 0,0-1 0,0 0 0,0 1 0,0-1 0,0 1 0,0-1 0,0 1 0,-1 0 0,-26-59 14,23 46-3837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2:5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508 153 15960,'-17'-75'0,"10"61"5,-63-31 967,66 43-902,0-1 0,0 1 0,0 0 0,-1 0 1,1 1-1,0-1 0,-1 1 0,1 0 0,-1 0 0,1 0 1,-6 0-1,-52 5 570,49-2-462,1-1 0,-1 0-1,-19-2 1,26 1-103,0 0 0,1 1 0,0 0 1,-1 0-1,1 1 0,-1-1 0,1 1 0,0 0 0,0 0 0,0 1 0,0 0 0,1 0 1,-7 5-1,-19 9 234,21-11-179,0 0 1,1 0-1,-1 1 0,1 0 0,1 1 0,-1 0 0,1 0 0,1 0 0,-1 1 0,1 0 0,1 0 0,0 1 0,0 0 0,1-1 1,-4 15-1,7-23-78,1 1 1,-1 0 0,0 0-1,1-1 1,0 1 0,-1 0 0,1 0-1,0 0 1,0 0 0,0-1-1,0 1 1,0 0 0,0 0-1,1 0 1,-1-1 0,1 1 0,-1 0-1,1 0 1,0-1 0,-1 1-1,1 0 1,0-1 0,2 3 0,0-2-7,-1 0-1,1 0 1,0-1 0,-1 1 0,1-1 0,0 1 0,0-1 0,0 0 0,6 1 0,5 2-10,8 3 114,1-2 1,31 5 0,13 3 37,-5 1 8,71 20 142,-105-26-230,36 5-1,-63-13-106,3 1 18,1 0 0,-1 1-1,1 0 1,-1 0-1,0 0 1,1 0 0,-1 0-1,0 1 1,-1 0 0,1 0-1,0 0 1,4 5 0,24 17 133,-29-23-106,-2-2-43,0 0 1,-1 1 0,1-1-1,-1 0 1,1 1-1,-1-1 1,1 0 0,-1 1-1,1-1 1,-1 1-1,1-1 1,-1 1 0,1-1-1,-1 1 1,0-1-1,1 1 1,-1-1 0,0 1-1,0-1 1,1 2 0,2 32 187,-3-16-136,0-1 0,-1 0 0,-1 0-1,-6 26 1,6-35-40,0 0-1,-1 0 0,0-1 0,0 0 1,-1 1-1,0-1 0,0 0 0,0-1 1,-1 1-1,0-1 0,-11 11 1,4-6 19,5-5-18,1 0-1,-1 0 1,0-1-1,0 0 1,0 0-1,-1 0 1,1-1-1,-1 0 1,0-1-1,-1 1 1,1-2-1,0 1 1,-13 1 0,-14 0 30,18-2-22,-1 0 1,1 0-1,-1-2 1,0 0-1,1-2 0,-35-6 1,35 4-1,2 0 1,0 0-1,0 0 1,1-1 0,0-1-1,0-1 1,0 0-1,1 0 1,-24-19-1,20 12-3,14 11-15,-1 1 0,1 0 0,0-1 0,1 1 0,-1-1 0,0 0 0,1 0 0,0 0-1,-1 0 1,1-1 0,-3-6 0,5 9-5,-1 0 0,1 0 0,-1 0-1,1 0 1,0-1 0,-1 1 0,1 0 0,0 0 0,0 0-1,0-1 1,0 1 0,0 0 0,0 0 0,0-1-1,0 1 1,1 0 0,-1 0 0,0 0 0,1 0 0,-1-1-1,1 1 1,0-1 0,1-2 0,19-50 162,-20 52-362,0 0 1,0-1-1,0 1 0,1 0 0,-1 0 0,1 0 1,0 0-1,-1 0 0,1 0 0,0 0 0,0 1 0,0-1 1,0 1-1,1-1 0,-1 1 0,0 0 0,0 0 0,5-2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3:0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2 103 15240,'0'0'0,"-1"0"0,1 0 0,0 0 0,0 0 1,0 0-1,0 1 0,0-1 0,0 0 1,0 0-1,0 0 0,0 0 0,0 0 0,0 0 1,0 1-1,0-1 0,0 0 0,-1 0 1,1 0-1,0 0 0,0 0 0,0 1 0,0-1 1,0 0-1,1 0 0,-1 0 0,0 0 1,0 0-1,0 0 0,0 1 0,0-1 1,0 0-1,0 0 0,0 0 0,0 0 0,0 0 1,0 0-1,0 1 0,0-1 0,0 0 1,1 0-1,-1 0 0,0 0 0,0 0 0,0 0 1,0 0-1,0 0 0,0 0 0,1 0 1,-1 0-1,0 0 0,0 0 0,0 1 0,0-1 1,0 0-1,0 0 0,1 0 0,-1 0 1,0 0-1,0 0 0,0-1 0,6-6 26,-5 4-19,3-4 69,-5 10 179,3-8 174,2-6 520,13-16 79,-12 22-571,-3 3-356,-1 1 0,0-1 0,0 1 0,1-1 0,-1 1 0,0-1 1,0 0-1,0 0 0,-1 1 0,1-1 0,0 0 0,0-3 0,0 3-13,0 1 0,0 0 0,0 0 0,0-1 0,0 1 0,0 0 0,0 0 0,0 0 0,0 0 0,1 0 0,-1 1 0,0-1 0,1 0 0,-1 0 0,1 1 0,-1-1 0,1 1 0,-1-1 0,1 1 0,1 0 0,0-1 58,1 0-1,-1 1 1,0 0-1,0 0 0,1 0 1,-1 0-1,0 0 1,6 2-1,-5-1-70,0 1-1,1-1 1,-1 1 0,0 1-1,-1-1 1,1 0-1,0 1 1,-1 0 0,1 0-1,-1 0 1,0 0-1,4 6 1,0 1 100,-1 0 1,-1 0-1,6 15 1,1 2 180,-11-25-323,0-1-1,0 1 1,0 0-1,0 0 1,0-1-1,0 1 1,-1 0 0,1 0-1,-1 0 1,1 0-1,-1 0 1,0 0-1,1 0 1,-1 0-1,0 0 1,-1 0-1,1 0 1,0 0-1,-2 4 1,0 4 23,-2 12 77,0-1-1,-1 0 1,-15 37 0,-1 2 57,13-31-81,-1-1 0,-2 0-1,-27 51 1,29-62-73,7-12 19,-1 0-1,0 0 1,0-1 0,0 1-1,0 0 1,-1-1 0,-8 8-1,11-11 245,24-11-34,-9 6-225,1 0 0,-1 1-1,1 1 1,28-1 0,-27 3-5,-1-1 1,0-1 0,1 0 0,-1-1 0,21-7-1,26-11 112,-42 15-53,1-1 1,33-17-1,-52 22-153,0 0 1,1 1 0,-1-1 0,0 0-1,0 0 1,-1-1 0,1 1-1,0 0 1,-1-1 0,1 1-1,-1 0 1,0-1 0,0 0 0,0 1-1,0-1 1,0 0 0,0 0-1,-1 1 1,1-1 0,-1-3-1,2-3-2027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2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4053 292 16943,'-22'-12'1188,"-1"2"-1,-41-13 0,4 3 542,40 12-1373,0 1 1,0 1-1,-1 1 0,-27-3 0,-45-3 432,48 5-394,-57-1-1,86 7-365,-54 0 170,0-2 1,-75-13 0,-38-8 127,127 18-243,16-1 38,-58-17 1,-6 0-18,-26 1 204,-219-7 0,199 18-95,116 6-155,-1 2 1,1 1-1,-1 2 0,-66 8 0,86-5-53,-5 2 29,-1-2 1,0 0-1,0-2 0,-23 0 0,-163-5 205,169 4-180,-64 3 42,57 0-38,0-2 0,0-3 1,-50-6-1,62 4-12,0 2 0,0 1 0,-1 2 0,-45 6 0,13-1 16,32-2-34,-1 2-1,1 1 0,0 2 1,-56 22-1,35-4 28,42-19-39,0-1 1,-25 9-1,-13 5 22,35-14-24,1 0 0,-1-2 0,-17 5-1,29-9-13,0 0-1,0 0 0,0 1 0,0 0 0,0 0 0,-4 3 0,5-3-2,0-1-1,1 1 1,-1-1-1,0 1 0,0-1 1,0 0-1,0 0 0,0 0 1,-1 0-1,1-1 0,0 1 1,-5-1-1,-173 4 72,97-15-18,77 13-37,5 2-16,-15-3 74,13-2-83,4 1 11,0 0 0,-1 0 0,1 1 0,0-1 0,-1 0 0,1 0 0,0 0 0,-1 1 0,1-1 0,0 0 0,0 0 0,-1 1 0,1-1 0,0 0 0,0 1 0,-1-1 0,1 0 0,0 1 0,0-1 0,0 0 0,0 1 0,-1-1 0,1 0 0,0 1 0,0-1 0,0 0 0,0 1 0,0-1 0,0 1 0,0-1 0,0 0 0,0 1 0,0-1 0,0 1 0,1 0 0,-1 0-1,0 1 0,0 0 0,0-1-1,0 1 1,1 0 0,-1-1 0,1 1-1,-1 0 1,1-1 0,0 1 0,-1-1-1,1 1 1,0-1 0,1 2 0,4 6 1,-1 7 6,-1-1 0,0 1 0,-1-1 0,-1 1 1,0 0-1,-2 0 0,-1 28 0,-1-19 9,0 0 0,2 30 1,0-27-14,-15 472 138,-10-272-57,22-173-57,3-1 0,1 1 0,12 71 0,-7-77-4,4 102 94,-9-125-98,0-4 5,1 0 0,7 31 0,-10-50-23,8 13 27,-4-13-6,-2-2-23,0-1-1,0 1 1,0-1-1,1 1 1,-1-1-1,0 1 1,0-1-1,0 0 1,1 1 0,-1-1-1,0 0 1,0 0-1,1 0 1,-1 0-1,0 0 1,1 0-1,-1 0 1,0-1-1,0 1 1,1 0 0,-1-1-1,0 1 1,0-1-1,2 0 1,3-2 3,8-1 1,0-1 0,-1 0 0,14-9 0,-14 7-4,1 1 0,27-10 1,6 1 11,-30 9-7,0 1 0,20-4-1,-21 5 0,1 2-1,0 0 0,0 1 0,0 0 0,0 1 0,0 1 1,21 4-1,34 16-3,-51-13 0,1-2 1,35 6-1,-8 0-2,-39-9 0,1 0 0,-1-1 0,0 0 0,11 1 0,104 0 0,-110-3 0,0 0 0,-1-1 0,27-5 0,26-2 0,-20 6 0,-33 1 0,1 0 0,0 1 0,22 3 0,-5 1 0,-23-3 0,1 0 0,-1 0 0,1 1 0,-1 1 0,0-1 0,0 2 0,17 7 0,111 57-8,-82-44 7,-43-20-1,0 1 1,0 1-1,0 0 0,19 13 1,-21-12-2,0 0 0,0-1 0,1-1 0,0 1 0,0-2 0,0 0 0,1 0 0,-1-1 0,1 0 0,0-1 0,18 1 0,3 3-3,-17-3 1,-1 0-1,23 0 1,57 1-16,27 0-8,-83-5 26,1 3 0,0 1 1,41 8-1,-62-8 3,0-2 0,0 0 0,29-3 0,28 0 0,10 3 1,140-16-1,-126 5 8,165 1 7,-223 9-12,0 2 0,78 12 0,-18-2 4,-16-3-7,-64-7 0,-1-1 0,40-3 0,-7 0 0,-23 3 0,52 9 0,-64-7 0,11-3 0,-26 0 0,0-1 0,1 1 0,-1 0 0,0 0 0,0 1 0,0-1 0,8 3 0,-11-3 0,0 0 0,0 0 0,0 1 0,0-1 0,0 1 0,0-1 0,0 1 0,0-1 0,0 1 0,0-1 0,-1 1 0,1 0 0,0-1 0,0 1 0,-1 0 0,1 0 0,1 1 0,-2-1 0,1-1 0,-1 1 0,0-1 0,1 0 0,-1 1 0,1-1 0,-1 1 0,1-1 0,-1 0 0,1 0 0,0 1 0,-1-1 0,1 0 0,-1 0 0,1 1 0,0-1 0,-1 0 0,1 0 0,0 0 0,-1 0 0,1 0 0,-1 0 0,1 0 0,0 0 0,-1 0 0,2-1 0,10 1 0,-2 0 0,1-5 0,-3-3 0,-1-1 0,-1 0 0,1-1 0,-2 1 0,1-1 0,-1 0 0,5-18 0,0-2 0,9-46 0,-9 14 0,5-27 0,-4 39 4,5-76 0,-9 65-4,11-263 0,-4 34 0,-12 162 1,-3 89 3,6-65-1,10-96 6,-11 129-10,-4 63 2,0 1-1,-1-1 0,0 0 1,-1 1-1,0-1 1,0 1-1,-6-14 1,5 13 0,0 0 0,1 0 0,-1-1-1,2 1 1,-2-12 0,4 17 0,-1 2 0,0 0-1,0 0 0,1 0 0,-1 0 0,0 0 1,0 0-1,0 0 0,0 0 0,0 1 0,0-1 1,0 0-1,-1 0 0,1 0 0,0 0 0,0 0 0,-1 0 1,1 0-1,-1 0 0,1 1 0,-1-1 0,1 0 1,-1 0-1,1 1 0,-1-1 0,1 0 0,-1 1 0,0-1 1,0 0-1,0 0 0,-3-3 1,1 0 0,0 0 0,1 0 0,-1-1-1,1 1 1,0-1 0,0 1 0,0-1 0,0 0 0,1 0 0,0 0-1,0 0 1,-1-10 0,1 4 2,-3-7-2,2 10 2,1 1 0,0-1 0,0 0 0,1-14 0,2 4-2,3-5 7,6-9 7,-5 23-13,-3 0 4,-3 10-6,0 0 0,-1-1 0,1 1 0,0 0 0,0 0 0,0-1 0,-1 1 0,1 0 0,0 0 0,-1-1 0,1 1 0,0 0 0,-1-1 0,1 1 0,-1-1 0,1 1 1,-1 0-1,0-1 0,1 1 0,-1-1 0,0 0 0,1 1 0,-1-1 0,0 1 0,1-1 0,-1 0 0,-1 1 0,-9 7 0,-1 3 0,2-3 0,0-4 0,2 1-3804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0 16312,'0'0'6290,"-1"8"-5223,-17 54-161,-38 92 1,17-52-372,-63 156 162,-17 46-213,13-50-79,56-145-189,15-16-12,29-79-103,10-17-50,-3 0-24,7-58-1243,-7 44-1009,4-34-15008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9:14:3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17207,'9'6'133,"1"2"0,-1-1 0,0 2-1,10 11 1,4 3 186,-2 1 46,-1 1 0,-1 0-1,-2 1 1,0 1 0,-2 1 0,17 40-1,20 36 302,-5-7-40,-35-69-385,0-1 1,2-1 0,34 48 0,-40-63-80,20 24 497,0-1 1,2-2-1,46 40 1,-74-71-616,0 0 1,-1 1-1,1-1 0,0 0 1,0 0-1,0 0 0,0 0 1,0-1-1,0 1 0,0-1 1,0 1-1,0-1 0,1 0 1,-1 1-1,0-1 0,0 0 1,0 0-1,0-1 0,1 1 1,-1 0-1,0-1 0,3-1 1,24-2-2534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775-6897-22C0-85B9-CC210BB3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5BAF-8C81-325A-62DB-F780D2E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2F53-F71E-71DC-CC79-C5F8B91D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6D4E-5F6C-450B-E2D5-529EBF5F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CCA8-0A5A-E42B-9021-14EBAD8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E84A-8A71-2DF4-A5D9-92BB7ED8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B2628-1D89-F485-4980-E81782EEA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11E1-0312-D5B7-1118-8D87B045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FB9A-EFA6-2CA2-15BB-79482EB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1435-6A5C-74BE-3921-522CC87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FD70D-CCF4-D660-2C95-9DECAD55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2B483-8D93-DDB4-7885-16F32BA13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8F49-DD5C-3840-4EE1-F0CCD718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E5C0-F632-B60B-5031-5C444F66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ED89-47C6-161C-3BAC-B4E6EF5D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AEBD-8141-F9B8-7ABB-D3777856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6BFA-2EFA-EE3E-B8D7-FF16DAD1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7C8E-344E-2909-B3ED-E3F5DA1A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1641-98B9-A7C1-5CD5-9DA0B45C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AD5C-407E-C0DA-C347-99096D85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4961-C4D6-42B0-990B-544D9BFD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789A-1632-22EB-6012-1D33372C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3496-ACC6-BDA0-D6E0-C2C671CA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4A71-FCA4-EC31-55E0-8112B37F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0A70-3011-7D89-57C3-2A279EF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32AE-0D00-A752-9331-CF22E923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FC0F-0B91-669C-14CE-18B5692DB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24C0-212A-1DF3-9A90-134FC61E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53E0-AB3F-DCDD-648F-9E05C3E0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2A5D-87DD-B172-0A8C-267EC8C3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8F91-0B13-E00C-5C7C-49E31C90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1353-BC9E-60EE-A4F2-932F9E48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21BF-281A-8DCD-3967-EC43D040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A8F3-0D73-3C79-0B43-C3188A16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1FE3B-EE46-AA1A-72B7-6EBF957F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29347-DDBC-2C35-3DAE-C00943DEE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AC9B-BB77-0749-D3B4-2517A98C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BEDDF-810E-BA9A-3EC1-F402736B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59A6C-8A6D-FCE9-8DA5-40CDA68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1B6E-6D99-2C5E-225C-1664EB15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100E1-7907-9B4C-654A-A120B57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FEA75-5077-ED4F-2921-1461F87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5221-B56D-8EB2-2510-E8C1B1D3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78FA-D211-0785-5D2F-FCF4B262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D464-D0E1-229C-667F-C0FBCCB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A2595-8417-1676-775C-309F5FA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5002-AC1A-671A-C48F-7D94249C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4A40-68E6-CF86-8935-B93E9B7E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393B-AC4A-6C04-7AAB-D407121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610E-C3FD-407E-AF41-2EF090EB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BCC1-270E-F00E-08B3-A27C9BF1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43F0-E3F3-62A3-DD11-AED3B7D7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2C5B-D639-96B9-6B80-0629EC8B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D8CDE-4747-3208-BA3A-7F3AA47D7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B96A5-71DB-3BB6-64EA-D8B9195C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D5B16-D5A7-1A7E-37EE-9F38A1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FF06-378F-3D2B-5719-F574824A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5FD3-7894-0127-020B-CB07E89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DADC4-9850-E708-9F8A-5D868B6A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81C6-7B9D-A6F3-2A39-327ABED3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7734-4EB4-4F90-A74C-E7DC4B23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B97B-A203-4D5F-B2C3-6669175033A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BE0E-CAB8-D25E-963A-8FCF3299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43F0-39D9-1605-0423-BD955A59C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7A5F-6C90-4E13-BA03-2516544E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34" Type="http://schemas.openxmlformats.org/officeDocument/2006/relationships/customXml" Target="../ink/ink32.xml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image" Target="../media/image34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47.png"/><Relationship Id="rId30" Type="http://schemas.openxmlformats.org/officeDocument/2006/relationships/customXml" Target="../ink/ink30.xml"/><Relationship Id="rId35" Type="http://schemas.openxmlformats.org/officeDocument/2006/relationships/image" Target="../media/image51.png"/><Relationship Id="rId8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rvo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8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AF2D-41A0-F908-87B8-E5C49038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Making of Department Schedules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529B-DA0A-925A-EEE9-47D044E04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effort to optimize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4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9A55-32F5-04C9-9D1C-810D1E7D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9804-735F-A4D0-F125-2268AF5CC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1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79FEB-09A2-236F-1461-8ED2F75E5B31}"/>
              </a:ext>
            </a:extLst>
          </p:cNvPr>
          <p:cNvSpPr txBox="1">
            <a:spLocks/>
          </p:cNvSpPr>
          <p:nvPr/>
        </p:nvSpPr>
        <p:spPr>
          <a:xfrm>
            <a:off x="387067" y="374222"/>
            <a:ext cx="8688107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Variability in section meetings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1C729-23B1-EE7A-703F-5FC9C32A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14" y="1534473"/>
            <a:ext cx="8054172" cy="2545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18D84C-605E-0991-4DD9-BB8C303E4EB0}"/>
                  </a:ext>
                </a:extLst>
              </p:cNvPr>
              <p:cNvSpPr txBox="1"/>
              <p:nvPr/>
            </p:nvSpPr>
            <p:spPr>
              <a:xfrm>
                <a:off x="3323303" y="4888213"/>
                <a:ext cx="5545393" cy="854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&lt;8 </m:t>
                    </m:r>
                  </m:oMath>
                </a14:m>
                <a:r>
                  <a:rPr lang="en-US" dirty="0"/>
                  <a:t>,</a:t>
                </a:r>
              </a:p>
              <a:p>
                <a:pPr algn="ctr"/>
                <a:r>
                  <a:rPr lang="en-US" dirty="0"/>
                  <a:t> then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18D84C-605E-0991-4DD9-BB8C303E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4888213"/>
                <a:ext cx="5545393" cy="854786"/>
              </a:xfrm>
              <a:prstGeom prst="rect">
                <a:avLst/>
              </a:prstGeom>
              <a:blipFill>
                <a:blip r:embed="rId3"/>
                <a:stretch>
                  <a:fillRect t="-928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7A7A73E-0353-4F23-DC03-D2100B71B8DE}"/>
              </a:ext>
            </a:extLst>
          </p:cNvPr>
          <p:cNvGrpSpPr/>
          <p:nvPr/>
        </p:nvGrpSpPr>
        <p:grpSpPr>
          <a:xfrm>
            <a:off x="3284278" y="1884747"/>
            <a:ext cx="1855628" cy="759469"/>
            <a:chOff x="2301817" y="2128661"/>
            <a:chExt cx="2888640" cy="13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72C789-423D-10E7-3463-6D2EDE99977A}"/>
                    </a:ext>
                  </a:extLst>
                </p14:cNvPr>
                <p14:cNvContentPartPr/>
                <p14:nvPr/>
              </p14:nvContentPartPr>
              <p14:xfrm>
                <a:off x="2301817" y="2860181"/>
                <a:ext cx="1091160" cy="58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72C789-423D-10E7-3463-6D2EDE9997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7806" y="2844558"/>
                  <a:ext cx="1118621" cy="6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4D410A-D123-E9FA-876C-BA0A0C10DF24}"/>
                    </a:ext>
                  </a:extLst>
                </p14:cNvPr>
                <p14:cNvContentPartPr/>
                <p14:nvPr/>
              </p14:nvContentPartPr>
              <p14:xfrm>
                <a:off x="3481897" y="2153141"/>
                <a:ext cx="1182960" cy="60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4D410A-D123-E9FA-876C-BA0A0C10D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7888" y="2137520"/>
                  <a:ext cx="1210419" cy="640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1DB9C1-C0E5-191D-1AFE-44030C0DF1C7}"/>
                    </a:ext>
                  </a:extLst>
                </p14:cNvPr>
                <p14:cNvContentPartPr/>
                <p14:nvPr/>
              </p14:nvContentPartPr>
              <p14:xfrm>
                <a:off x="4738657" y="2128661"/>
                <a:ext cx="374040" cy="34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1DB9C1-C0E5-191D-1AFE-44030C0DF1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658" y="2113676"/>
                  <a:ext cx="401477" cy="371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E9E8B6-CD79-DA1D-E3FC-74AE2667ED13}"/>
                    </a:ext>
                  </a:extLst>
                </p14:cNvPr>
                <p14:cNvContentPartPr/>
                <p14:nvPr/>
              </p14:nvContentPartPr>
              <p14:xfrm>
                <a:off x="5138257" y="2250701"/>
                <a:ext cx="52200" cy="21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E9E8B6-CD79-DA1D-E3FC-74AE2667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4225" y="2235105"/>
                  <a:ext cx="79703" cy="2408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85EC85-3693-0333-3E43-883B74338CFF}"/>
              </a:ext>
            </a:extLst>
          </p:cNvPr>
          <p:cNvGrpSpPr/>
          <p:nvPr/>
        </p:nvGrpSpPr>
        <p:grpSpPr>
          <a:xfrm>
            <a:off x="2989007" y="2237546"/>
            <a:ext cx="262017" cy="192667"/>
            <a:chOff x="1959817" y="2730941"/>
            <a:chExt cx="4078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42F0B4-984B-5250-2398-C7C26FF718F6}"/>
                    </a:ext>
                  </a:extLst>
                </p14:cNvPr>
                <p14:cNvContentPartPr/>
                <p14:nvPr/>
              </p14:nvContentPartPr>
              <p14:xfrm>
                <a:off x="1959817" y="2730941"/>
                <a:ext cx="222480" cy="27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42F0B4-984B-5250-2398-C7C26FF718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6401" y="2715319"/>
                  <a:ext cx="249871" cy="304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613C81-7DD8-CE41-D2DB-C7EF09726919}"/>
                    </a:ext>
                  </a:extLst>
                </p14:cNvPr>
                <p14:cNvContentPartPr/>
                <p14:nvPr/>
              </p14:nvContentPartPr>
              <p14:xfrm>
                <a:off x="2195257" y="2855141"/>
                <a:ext cx="172440" cy="21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613C81-7DD8-CE41-D2DB-C7EF09726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1260" y="2839545"/>
                  <a:ext cx="199874" cy="2408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CD3F80-36B9-B065-E3E2-EA5683E05C06}"/>
                  </a:ext>
                </a:extLst>
              </p14:cNvPr>
              <p14:cNvContentPartPr/>
              <p14:nvPr/>
            </p14:nvContentPartPr>
            <p14:xfrm>
              <a:off x="5424124" y="2245817"/>
              <a:ext cx="955103" cy="44900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CD3F80-36B9-B065-E3E2-EA5683E05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127" y="2236815"/>
                <a:ext cx="972737" cy="466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66A0A2-AD2A-FADA-B6DA-16309DE52D4A}"/>
                  </a:ext>
                </a:extLst>
              </p14:cNvPr>
              <p14:cNvContentPartPr/>
              <p14:nvPr/>
            </p14:nvContentPartPr>
            <p14:xfrm>
              <a:off x="5441931" y="1799302"/>
              <a:ext cx="979385" cy="44174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66A0A2-AD2A-FADA-B6DA-16309DE52D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3293" y="1790309"/>
                <a:ext cx="997022" cy="459372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83D9E1F-5EFE-12E0-6692-D0D7A1C820AF}"/>
              </a:ext>
            </a:extLst>
          </p:cNvPr>
          <p:cNvGrpSpPr/>
          <p:nvPr/>
        </p:nvGrpSpPr>
        <p:grpSpPr>
          <a:xfrm>
            <a:off x="6420673" y="1881638"/>
            <a:ext cx="316261" cy="557635"/>
            <a:chOff x="6536823" y="1872578"/>
            <a:chExt cx="508078" cy="8565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F92220-8200-1327-33E1-E1DA26CBBB0A}"/>
                </a:ext>
              </a:extLst>
            </p:cNvPr>
            <p:cNvGrpSpPr/>
            <p:nvPr/>
          </p:nvGrpSpPr>
          <p:grpSpPr>
            <a:xfrm>
              <a:off x="6536823" y="2353532"/>
              <a:ext cx="486802" cy="375587"/>
              <a:chOff x="7222297" y="2955581"/>
              <a:chExt cx="757800" cy="65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306FD22-5396-0212-3D73-8D8C72363705}"/>
                      </a:ext>
                    </a:extLst>
                  </p14:cNvPr>
                  <p14:cNvContentPartPr/>
                  <p14:nvPr/>
                </p14:nvContentPartPr>
                <p14:xfrm>
                  <a:off x="7251097" y="2955581"/>
                  <a:ext cx="191880" cy="4892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306FD22-5396-0212-3D73-8D8C7236370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228681" y="2931599"/>
                    <a:ext cx="235815" cy="5362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7F1610F-3A60-03C2-64E3-84DA86FDF631}"/>
                      </a:ext>
                    </a:extLst>
                  </p14:cNvPr>
                  <p14:cNvContentPartPr/>
                  <p14:nvPr/>
                </p14:nvContentPartPr>
                <p14:xfrm>
                  <a:off x="7222297" y="3085181"/>
                  <a:ext cx="235800" cy="3056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7F1610F-3A60-03C2-64E3-84DA86FDF63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199797" y="3061228"/>
                    <a:ext cx="279900" cy="352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CE2A941-D741-5AD1-9191-33D3211CE911}"/>
                      </a:ext>
                    </a:extLst>
                  </p14:cNvPr>
                  <p14:cNvContentPartPr/>
                  <p14:nvPr/>
                </p14:nvContentPartPr>
                <p14:xfrm>
                  <a:off x="7527577" y="3226301"/>
                  <a:ext cx="243720" cy="2581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CE2A941-D741-5AD1-9191-33D3211CE9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05094" y="3202401"/>
                    <a:ext cx="287787" cy="3049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EF60153-2E9B-09FD-66B9-63425E243F89}"/>
                      </a:ext>
                    </a:extLst>
                  </p14:cNvPr>
                  <p14:cNvContentPartPr/>
                  <p14:nvPr/>
                </p14:nvContentPartPr>
                <p14:xfrm>
                  <a:off x="7817737" y="3352661"/>
                  <a:ext cx="162360" cy="254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EF60153-2E9B-09FD-66B9-63425E243F8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795312" y="3328706"/>
                    <a:ext cx="206314" cy="30183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552BEC-E4E9-90D0-911F-6BCFD98FE082}"/>
                </a:ext>
              </a:extLst>
            </p:cNvPr>
            <p:cNvGrpSpPr/>
            <p:nvPr/>
          </p:nvGrpSpPr>
          <p:grpSpPr>
            <a:xfrm>
              <a:off x="6577525" y="1872578"/>
              <a:ext cx="467376" cy="306318"/>
              <a:chOff x="7240297" y="2074661"/>
              <a:chExt cx="727560" cy="53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FDB6AF2-FC4D-9632-9FFD-58F83FD3D965}"/>
                      </a:ext>
                    </a:extLst>
                  </p14:cNvPr>
                  <p14:cNvContentPartPr/>
                  <p14:nvPr/>
                </p14:nvContentPartPr>
                <p14:xfrm>
                  <a:off x="7240297" y="2074661"/>
                  <a:ext cx="192600" cy="4129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FDB6AF2-FC4D-9632-9FFD-58F83FD3D96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217797" y="2050710"/>
                    <a:ext cx="236700" cy="4598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598867C-8C17-7EC5-92E3-6A32BC80FE1E}"/>
                      </a:ext>
                    </a:extLst>
                  </p14:cNvPr>
                  <p14:cNvContentPartPr/>
                  <p14:nvPr/>
                </p14:nvContentPartPr>
                <p14:xfrm>
                  <a:off x="7269097" y="2156021"/>
                  <a:ext cx="182520" cy="3002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598867C-8C17-7EC5-92E3-6A32BC80FE1E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246619" y="2132040"/>
                    <a:ext cx="226577" cy="3472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23AE575-A6A4-B06F-88F9-77E01B8CA761}"/>
                      </a:ext>
                    </a:extLst>
                  </p14:cNvPr>
                  <p14:cNvContentPartPr/>
                  <p14:nvPr/>
                </p14:nvContentPartPr>
                <p14:xfrm>
                  <a:off x="7563937" y="2278421"/>
                  <a:ext cx="251640" cy="3031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23AE575-A6A4-B06F-88F9-77E01B8CA76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541469" y="2254440"/>
                    <a:ext cx="295677" cy="350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8AEE5A8-0EF4-4AF3-AC9D-E15BC149E459}"/>
                      </a:ext>
                    </a:extLst>
                  </p14:cNvPr>
                  <p14:cNvContentPartPr/>
                  <p14:nvPr/>
                </p14:nvContentPartPr>
                <p14:xfrm>
                  <a:off x="7938337" y="2507741"/>
                  <a:ext cx="29520" cy="986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8AEE5A8-0EF4-4AF3-AC9D-E15BC149E45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915973" y="2484029"/>
                    <a:ext cx="73353" cy="1451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4309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8C70-F6A7-7DAE-40F1-08495DDD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Professors and Classes credit max and min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97892-CDE5-850A-0262-04E930268802}"/>
              </a:ext>
            </a:extLst>
          </p:cNvPr>
          <p:cNvGrpSpPr/>
          <p:nvPr/>
        </p:nvGrpSpPr>
        <p:grpSpPr>
          <a:xfrm>
            <a:off x="838200" y="2215625"/>
            <a:ext cx="3834580" cy="3343352"/>
            <a:chOff x="747252" y="1564469"/>
            <a:chExt cx="3883741" cy="37069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F74899-8179-726E-26DE-4D00C036ED77}"/>
                </a:ext>
              </a:extLst>
            </p:cNvPr>
            <p:cNvGrpSpPr/>
            <p:nvPr/>
          </p:nvGrpSpPr>
          <p:grpSpPr>
            <a:xfrm>
              <a:off x="747252" y="2090608"/>
              <a:ext cx="3883741" cy="3180791"/>
              <a:chOff x="747252" y="2090608"/>
              <a:chExt cx="3883741" cy="318079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1E7A9B9-10F4-261F-52F2-F09A91174C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1" r="82709"/>
              <a:stretch/>
            </p:blipFill>
            <p:spPr>
              <a:xfrm>
                <a:off x="747252" y="2090608"/>
                <a:ext cx="839209" cy="318079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FFBF30-9B3F-F96B-73A6-4E4D0B84C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639"/>
              <a:stretch/>
            </p:blipFill>
            <p:spPr>
              <a:xfrm>
                <a:off x="1575973" y="2090608"/>
                <a:ext cx="3055020" cy="318079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CEC49D-4956-FBBD-385A-4B9E00ACD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8" t="693" r="46831" b="82766"/>
            <a:stretch/>
          </p:blipFill>
          <p:spPr>
            <a:xfrm>
              <a:off x="1146110" y="1564469"/>
              <a:ext cx="3146578" cy="52613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A1CB8-F57E-D4FC-894F-9AFCD79EFE47}"/>
              </a:ext>
            </a:extLst>
          </p:cNvPr>
          <p:cNvGrpSpPr/>
          <p:nvPr/>
        </p:nvGrpSpPr>
        <p:grpSpPr>
          <a:xfrm>
            <a:off x="7818641" y="2294283"/>
            <a:ext cx="3535159" cy="3343352"/>
            <a:chOff x="8629572" y="1239543"/>
            <a:chExt cx="3439987" cy="32360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F15700-5AC6-C4D5-D1E5-A298F66F6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34" r="81637"/>
            <a:stretch/>
          </p:blipFill>
          <p:spPr>
            <a:xfrm>
              <a:off x="8629572" y="1716869"/>
              <a:ext cx="634641" cy="27586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194516-CE94-DAA7-61A5-8A3EC5760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424"/>
            <a:stretch/>
          </p:blipFill>
          <p:spPr>
            <a:xfrm>
              <a:off x="9261986" y="1716869"/>
              <a:ext cx="2807573" cy="2758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0CBA16-7561-4DD7-F7E0-CA0C2D373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24" t="1588" r="46168" b="81109"/>
            <a:stretch/>
          </p:blipFill>
          <p:spPr>
            <a:xfrm>
              <a:off x="9029123" y="1239543"/>
              <a:ext cx="2743200" cy="4773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DB9520-5604-0F72-9BBE-082E46342A5D}"/>
                  </a:ext>
                </a:extLst>
              </p:cNvPr>
              <p:cNvSpPr txBox="1"/>
              <p:nvPr/>
            </p:nvSpPr>
            <p:spPr>
              <a:xfrm>
                <a:off x="4811664" y="3652684"/>
                <a:ext cx="286809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𝑐𝑝𝑚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DB9520-5604-0F72-9BBE-082E4634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64" y="3652684"/>
                <a:ext cx="2868093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0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C54-15F9-4568-8E99-A595255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3" y="0"/>
            <a:ext cx="10515600" cy="1325563"/>
          </a:xfrm>
        </p:spPr>
        <p:txBody>
          <a:bodyPr/>
          <a:lstStyle/>
          <a:p>
            <a:r>
              <a:rPr lang="en-US" dirty="0"/>
              <a:t>Assignment across week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6D9F84-C3D1-C806-D3E7-B3FCB255E9B6}"/>
              </a:ext>
            </a:extLst>
          </p:cNvPr>
          <p:cNvGrpSpPr/>
          <p:nvPr/>
        </p:nvGrpSpPr>
        <p:grpSpPr>
          <a:xfrm>
            <a:off x="2295327" y="1405078"/>
            <a:ext cx="7601346" cy="4048532"/>
            <a:chOff x="2948667" y="1434574"/>
            <a:chExt cx="6294665" cy="2947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4D77B9-8D7B-DE88-F45A-DE4B70A09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667" y="1434574"/>
              <a:ext cx="6294665" cy="13717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F45A3C-BBB3-A683-DCC5-E759B737FA39}"/>
                    </a:ext>
                  </a:extLst>
                </p:cNvPr>
                <p:cNvSpPr txBox="1"/>
                <p:nvPr/>
              </p:nvSpPr>
              <p:spPr>
                <a:xfrm>
                  <a:off x="4153095" y="3001835"/>
                  <a:ext cx="3885807" cy="13798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𝑚𝑒𝑒𝑡𝑖𝑛𝑔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dirty="0"/>
                    <a:t>or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F45A3C-BBB3-A683-DCC5-E759B737F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095" y="3001835"/>
                  <a:ext cx="3885807" cy="13798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CC9D4E6-0C81-E156-2BEC-9B8A25E0B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7" y="5667681"/>
            <a:ext cx="11143746" cy="2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3A9-4AE4-5E99-4AF6-3FCD99BA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24263"/>
            <a:ext cx="10515600" cy="1500187"/>
          </a:xfrm>
        </p:spPr>
        <p:txBody>
          <a:bodyPr anchor="ctr"/>
          <a:lstStyle/>
          <a:p>
            <a:r>
              <a:rPr lang="en-US" dirty="0"/>
              <a:t>The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E3D0-DBE2-711E-4BBC-2836D1D6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51438"/>
            <a:ext cx="10515600" cy="1500187"/>
          </a:xfrm>
        </p:spPr>
        <p:txBody>
          <a:bodyPr/>
          <a:lstStyle/>
          <a:p>
            <a:r>
              <a:rPr lang="en-US" dirty="0"/>
              <a:t>Can we use Python to create a schedule for the Math department that allows us to create an optimized schedule based on professors’ preferences?</a:t>
            </a:r>
          </a:p>
        </p:txBody>
      </p:sp>
      <p:pic>
        <p:nvPicPr>
          <p:cNvPr id="5" name="Picture 4" descr="A person sitting at a desk with a computer and a camera&#10;&#10;Description automatically generated">
            <a:extLst>
              <a:ext uri="{FF2B5EF4-FFF2-40B4-BE49-F238E27FC236}">
                <a16:creationId xmlns:a16="http://schemas.microsoft.com/office/drawing/2014/main" id="{FAE600EF-1A28-4709-EB88-6CF09C4E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7378" y="787400"/>
            <a:ext cx="5396816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BF1D-FB2A-0C47-23BD-A1069D02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table with all the preferences of all the teachers for each time and each class. The goal is to then optimize the preferences.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F2A9-92A8-26B8-3B31-7331D32B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3" y="2182133"/>
            <a:ext cx="5249661" cy="172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06FDA-1E8A-0070-1701-9694334F0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4485"/>
          <a:stretch/>
        </p:blipFill>
        <p:spPr>
          <a:xfrm>
            <a:off x="611893" y="4156823"/>
            <a:ext cx="5249661" cy="1609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C4955-77D8-764C-1DAC-212BC584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59" y="2182133"/>
            <a:ext cx="3866635" cy="35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5989-6BFD-2384-396C-4737BC0D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4" y="2960040"/>
            <a:ext cx="10515600" cy="2852737"/>
          </a:xfrm>
        </p:spPr>
        <p:txBody>
          <a:bodyPr/>
          <a:lstStyle/>
          <a:p>
            <a:r>
              <a:rPr lang="en-US" dirty="0"/>
              <a:t>Creating 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FBA9-B504-1B77-B850-ECCEE662B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54" y="5839765"/>
            <a:ext cx="10515600" cy="1500187"/>
          </a:xfrm>
        </p:spPr>
        <p:txBody>
          <a:bodyPr/>
          <a:lstStyle/>
          <a:p>
            <a:r>
              <a:rPr lang="en-US" dirty="0"/>
              <a:t>Using linear algebra, we tell the program what equation we want solved and how we want it solved.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ACBEC-EBA9-9AF7-43B9-208DEE81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77" y="517908"/>
            <a:ext cx="4663844" cy="2911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B3571-42F1-5761-8E59-B93986ED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27" y="4160034"/>
            <a:ext cx="8836943" cy="4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58AE-588A-D526-9CF4-33E698B9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E6C7-3D83-B9FC-0A52-B3C10472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If a class section happens at a time, then it must happen at that time throughout the week or not happen at that time at all. </a:t>
            </a:r>
          </a:p>
          <a:p>
            <a:r>
              <a:rPr lang="en-US" dirty="0"/>
              <a:t>A professor can only teach one class at a time</a:t>
            </a:r>
          </a:p>
          <a:p>
            <a:r>
              <a:rPr lang="en-US" dirty="0"/>
              <a:t>To increase variability in section offerings if a class has less than 8 sections, it should be offered at different times </a:t>
            </a:r>
          </a:p>
          <a:p>
            <a:r>
              <a:rPr lang="en-US" dirty="0"/>
              <a:t>Professors should teach between their minimum and maximum credits </a:t>
            </a:r>
          </a:p>
          <a:p>
            <a:r>
              <a:rPr lang="en-US" dirty="0"/>
              <a:t>Classes should be offered between their minimum and maximum number of sections</a:t>
            </a:r>
          </a:p>
        </p:txBody>
      </p:sp>
    </p:spTree>
    <p:extLst>
      <p:ext uri="{BB962C8B-B14F-4D97-AF65-F5344CB8AC3E}">
        <p14:creationId xmlns:p14="http://schemas.microsoft.com/office/powerpoint/2010/main" val="37993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0F1AE3-B38A-DEBF-17B6-E40D2D6D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Teaching one class at a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CA4C0-C15E-5980-B105-C3F777A1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81" y="1572701"/>
            <a:ext cx="6846939" cy="3638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F701B5-2DA6-7646-B370-EA09AB66DEF2}"/>
                  </a:ext>
                </a:extLst>
              </p:cNvPr>
              <p:cNvSpPr txBox="1"/>
              <p:nvPr/>
            </p:nvSpPr>
            <p:spPr>
              <a:xfrm>
                <a:off x="8461690" y="2685036"/>
                <a:ext cx="3070106" cy="1329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algn="ctr"/>
                <a:r>
                  <a:rPr lang="en-US" sz="2800" dirty="0"/>
                  <a:t>then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F701B5-2DA6-7646-B370-EA09AB66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90" y="2685036"/>
                <a:ext cx="3070106" cy="1329659"/>
              </a:xfrm>
              <a:prstGeom prst="rect">
                <a:avLst/>
              </a:prstGeom>
              <a:blipFill>
                <a:blip r:embed="rId3"/>
                <a:stretch>
                  <a:fillRect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C14B711-5C33-EC3B-ACFF-29BA3A4BDED8}"/>
              </a:ext>
            </a:extLst>
          </p:cNvPr>
          <p:cNvGrpSpPr/>
          <p:nvPr/>
        </p:nvGrpSpPr>
        <p:grpSpPr>
          <a:xfrm>
            <a:off x="2301817" y="2128661"/>
            <a:ext cx="2888640" cy="1318320"/>
            <a:chOff x="2301817" y="2128661"/>
            <a:chExt cx="2888640" cy="13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E283EC-68A1-8B52-1ED5-8990E0B4986C}"/>
                    </a:ext>
                  </a:extLst>
                </p14:cNvPr>
                <p14:cNvContentPartPr/>
                <p14:nvPr/>
              </p14:nvContentPartPr>
              <p14:xfrm>
                <a:off x="2301817" y="2860181"/>
                <a:ext cx="1091160" cy="58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E283EC-68A1-8B52-1ED5-8990E0B498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2817" y="2851181"/>
                  <a:ext cx="11088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88D022-B0F5-E1D9-785A-65BDA9191696}"/>
                    </a:ext>
                  </a:extLst>
                </p14:cNvPr>
                <p14:cNvContentPartPr/>
                <p14:nvPr/>
              </p14:nvContentPartPr>
              <p14:xfrm>
                <a:off x="3481897" y="2153141"/>
                <a:ext cx="1182960" cy="609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88D022-B0F5-E1D9-785A-65BDA91916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2897" y="2144141"/>
                  <a:ext cx="12006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B22014-0986-05FB-01B6-5CD40E3950CA}"/>
                    </a:ext>
                  </a:extLst>
                </p14:cNvPr>
                <p14:cNvContentPartPr/>
                <p14:nvPr/>
              </p14:nvContentPartPr>
              <p14:xfrm>
                <a:off x="4738657" y="2128661"/>
                <a:ext cx="374040" cy="34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B22014-0986-05FB-01B6-5CD40E3950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0017" y="2120021"/>
                  <a:ext cx="391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248B9D-25BC-2D82-0443-BDF8E7387DDB}"/>
                    </a:ext>
                  </a:extLst>
                </p14:cNvPr>
                <p14:cNvContentPartPr/>
                <p14:nvPr/>
              </p14:nvContentPartPr>
              <p14:xfrm>
                <a:off x="5138257" y="2250701"/>
                <a:ext cx="5220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248B9D-25BC-2D82-0443-BDF8E7387D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9257" y="2241701"/>
                  <a:ext cx="698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67E79E-6CD0-B9AD-9A3F-DCD3049C15C1}"/>
              </a:ext>
            </a:extLst>
          </p:cNvPr>
          <p:cNvGrpSpPr/>
          <p:nvPr/>
        </p:nvGrpSpPr>
        <p:grpSpPr>
          <a:xfrm>
            <a:off x="1842171" y="2741064"/>
            <a:ext cx="407880" cy="334440"/>
            <a:chOff x="1959817" y="2730941"/>
            <a:chExt cx="4078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559B084-3D09-1195-382A-07D2007C2599}"/>
                    </a:ext>
                  </a:extLst>
                </p14:cNvPr>
                <p14:cNvContentPartPr/>
                <p14:nvPr/>
              </p14:nvContentPartPr>
              <p14:xfrm>
                <a:off x="1959817" y="2730941"/>
                <a:ext cx="222480" cy="27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559B084-3D09-1195-382A-07D2007C25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1177" y="2721941"/>
                  <a:ext cx="240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2FA036-E046-5095-D1CB-949046D321FC}"/>
                    </a:ext>
                  </a:extLst>
                </p14:cNvPr>
                <p14:cNvContentPartPr/>
                <p14:nvPr/>
              </p14:nvContentPartPr>
              <p14:xfrm>
                <a:off x="2195257" y="2855141"/>
                <a:ext cx="172440" cy="21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2FA036-E046-5095-D1CB-949046D321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6257" y="2846501"/>
                  <a:ext cx="1900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77728EC-882A-55F5-A85B-EA67A6AA3CE3}"/>
                  </a:ext>
                </a:extLst>
              </p14:cNvPr>
              <p14:cNvContentPartPr/>
              <p14:nvPr/>
            </p14:nvContentPartPr>
            <p14:xfrm>
              <a:off x="5632897" y="2755421"/>
              <a:ext cx="1486800" cy="779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77728EC-882A-55F5-A85B-EA67A6AA3C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4257" y="2746421"/>
                <a:ext cx="1504440" cy="79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0087FB9-EAB5-1BE9-1D02-29547AA15319}"/>
              </a:ext>
            </a:extLst>
          </p:cNvPr>
          <p:cNvGrpSpPr/>
          <p:nvPr/>
        </p:nvGrpSpPr>
        <p:grpSpPr>
          <a:xfrm>
            <a:off x="7365026" y="2942399"/>
            <a:ext cx="757800" cy="651960"/>
            <a:chOff x="7222297" y="2955581"/>
            <a:chExt cx="75780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BB28BB-4537-5200-5355-6217BB0E201B}"/>
                    </a:ext>
                  </a:extLst>
                </p14:cNvPr>
                <p14:cNvContentPartPr/>
                <p14:nvPr/>
              </p14:nvContentPartPr>
              <p14:xfrm>
                <a:off x="7251097" y="2955581"/>
                <a:ext cx="191880" cy="48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BB28BB-4537-5200-5355-6217BB0E20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42457" y="2946581"/>
                  <a:ext cx="2095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C75C7C-2239-F249-970C-CE0058165ED3}"/>
                    </a:ext>
                  </a:extLst>
                </p14:cNvPr>
                <p14:cNvContentPartPr/>
                <p14:nvPr/>
              </p14:nvContentPartPr>
              <p14:xfrm>
                <a:off x="7222297" y="3085181"/>
                <a:ext cx="235800" cy="30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C75C7C-2239-F249-970C-CE0058165E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3657" y="3076541"/>
                  <a:ext cx="253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D31235-68ED-1352-4FEE-984C7B90D8BD}"/>
                    </a:ext>
                  </a:extLst>
                </p14:cNvPr>
                <p14:cNvContentPartPr/>
                <p14:nvPr/>
              </p14:nvContentPartPr>
              <p14:xfrm>
                <a:off x="7527577" y="3226301"/>
                <a:ext cx="243720" cy="25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D31235-68ED-1352-4FEE-984C7B90D8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18577" y="3217661"/>
                  <a:ext cx="261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1FA12C-417D-833E-EF5D-CDD14FCCDD55}"/>
                    </a:ext>
                  </a:extLst>
                </p14:cNvPr>
                <p14:cNvContentPartPr/>
                <p14:nvPr/>
              </p14:nvContentPartPr>
              <p14:xfrm>
                <a:off x="7817737" y="3352661"/>
                <a:ext cx="162360" cy="25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1FA12C-417D-833E-EF5D-CDD14FCCDD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9097" y="3344021"/>
                  <a:ext cx="18000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97A0F5F-FB53-C8C5-7A95-AC541C6BB5AC}"/>
                  </a:ext>
                </a:extLst>
              </p14:cNvPr>
              <p14:cNvContentPartPr/>
              <p14:nvPr/>
            </p14:nvContentPartPr>
            <p14:xfrm>
              <a:off x="5660617" y="1980341"/>
              <a:ext cx="1524600" cy="76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97A0F5F-FB53-C8C5-7A95-AC541C6BB5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51977" y="1971701"/>
                <a:ext cx="1542240" cy="78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97A58A1-C180-100A-3335-E6E9076300B3}"/>
              </a:ext>
            </a:extLst>
          </p:cNvPr>
          <p:cNvGrpSpPr/>
          <p:nvPr/>
        </p:nvGrpSpPr>
        <p:grpSpPr>
          <a:xfrm>
            <a:off x="7428386" y="2107536"/>
            <a:ext cx="727560" cy="531720"/>
            <a:chOff x="7240297" y="2074661"/>
            <a:chExt cx="72756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5334EC-2A58-A59C-AF1A-16123D29F050}"/>
                    </a:ext>
                  </a:extLst>
                </p14:cNvPr>
                <p14:cNvContentPartPr/>
                <p14:nvPr/>
              </p14:nvContentPartPr>
              <p14:xfrm>
                <a:off x="7240297" y="2074661"/>
                <a:ext cx="192600" cy="412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5334EC-2A58-A59C-AF1A-16123D29F0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1657" y="2066021"/>
                  <a:ext cx="2102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8063E9-F2B8-12B2-CF12-2C36FF160F42}"/>
                    </a:ext>
                  </a:extLst>
                </p14:cNvPr>
                <p14:cNvContentPartPr/>
                <p14:nvPr/>
              </p14:nvContentPartPr>
              <p14:xfrm>
                <a:off x="7269097" y="2156021"/>
                <a:ext cx="18252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8063E9-F2B8-12B2-CF12-2C36FF160F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0097" y="2147021"/>
                  <a:ext cx="200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DA1FE6-6FBE-8A29-DB67-775AA7BDFB8A}"/>
                    </a:ext>
                  </a:extLst>
                </p14:cNvPr>
                <p14:cNvContentPartPr/>
                <p14:nvPr/>
              </p14:nvContentPartPr>
              <p14:xfrm>
                <a:off x="7563937" y="2278421"/>
                <a:ext cx="251640" cy="30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DA1FE6-6FBE-8A29-DB67-775AA7BDFB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4937" y="2269421"/>
                  <a:ext cx="269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DFD0CB-3387-BE59-DF62-5CDA1839C275}"/>
                    </a:ext>
                  </a:extLst>
                </p14:cNvPr>
                <p14:cNvContentPartPr/>
                <p14:nvPr/>
              </p14:nvContentPartPr>
              <p14:xfrm>
                <a:off x="7938337" y="2507741"/>
                <a:ext cx="29520" cy="98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DFD0CB-3387-BE59-DF62-5CDA1839C2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9697" y="2499101"/>
                  <a:ext cx="47160" cy="116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8F09C327-B2B7-0398-EA51-8F94457ED30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81710" y="5865903"/>
            <a:ext cx="8228580" cy="4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5CE7-BD59-95F4-B1FE-008337A5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90" y="3024188"/>
            <a:ext cx="10515600" cy="2852737"/>
          </a:xfrm>
        </p:spPr>
        <p:txBody>
          <a:bodyPr/>
          <a:lstStyle/>
          <a:p>
            <a:r>
              <a:rPr lang="en-US" dirty="0"/>
              <a:t>Visualizing the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6E70-5595-5682-C250-7C0BD1C8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90" y="5876925"/>
            <a:ext cx="10515600" cy="1500187"/>
          </a:xfrm>
        </p:spPr>
        <p:txBody>
          <a:bodyPr/>
          <a:lstStyle/>
          <a:p>
            <a:r>
              <a:rPr lang="en-US" dirty="0"/>
              <a:t>Creating a visual allows us to see the results in a way that is much easier to understand and follow.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5CC3F-4E03-1774-BD5C-327837C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6" y="237933"/>
            <a:ext cx="6646239" cy="475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DB270-1BE4-B2FE-6923-2C15D03C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29" y="233170"/>
            <a:ext cx="4668611" cy="4753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413A9-5041-7D86-4F3B-FE1920B9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738" y="5214332"/>
            <a:ext cx="3525062" cy="43459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C2C7-6F21-C1FB-C498-5697E4618A0B}"/>
              </a:ext>
            </a:extLst>
          </p:cNvPr>
          <p:cNvGrpSpPr/>
          <p:nvPr/>
        </p:nvGrpSpPr>
        <p:grpSpPr>
          <a:xfrm>
            <a:off x="8031908" y="2336859"/>
            <a:ext cx="3118721" cy="242035"/>
            <a:chOff x="6588197" y="2452005"/>
            <a:chExt cx="3118721" cy="242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805F3C-9807-BEED-E0C3-30F9CB7CF73C}"/>
                </a:ext>
              </a:extLst>
            </p:cNvPr>
            <p:cNvGrpSpPr/>
            <p:nvPr/>
          </p:nvGrpSpPr>
          <p:grpSpPr>
            <a:xfrm>
              <a:off x="6588197" y="2452005"/>
              <a:ext cx="2964233" cy="242035"/>
              <a:chOff x="6588197" y="2452005"/>
              <a:chExt cx="2964233" cy="24203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4A5859-9112-A973-384B-4957171274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0634" r="54574" b="436"/>
              <a:stretch/>
            </p:blipFill>
            <p:spPr>
              <a:xfrm>
                <a:off x="6588197" y="2452005"/>
                <a:ext cx="1887055" cy="24203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5B9309B-BA05-454C-811E-7B0BC14D7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7175" y="2452005"/>
                <a:ext cx="1085255" cy="242034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EE8571-2969-15D4-E8C0-4A9AB44AD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325" t="4516" r="-263" b="436"/>
            <a:stretch/>
          </p:blipFill>
          <p:spPr>
            <a:xfrm>
              <a:off x="9552430" y="2452005"/>
              <a:ext cx="154488" cy="242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5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73EB0C2-6E35-FA43-228E-9D486341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2" y="127814"/>
            <a:ext cx="7033870" cy="57764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B51CA6-29EA-0BDC-F6CC-6794F9B30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593"/>
          <a:stretch/>
        </p:blipFill>
        <p:spPr>
          <a:xfrm>
            <a:off x="7636868" y="2852314"/>
            <a:ext cx="4357460" cy="627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2AB3C-79A5-1FAE-F013-635D77A78A84}"/>
              </a:ext>
            </a:extLst>
          </p:cNvPr>
          <p:cNvGrpSpPr/>
          <p:nvPr/>
        </p:nvGrpSpPr>
        <p:grpSpPr>
          <a:xfrm>
            <a:off x="7765572" y="3808291"/>
            <a:ext cx="4100052" cy="439244"/>
            <a:chOff x="3273362" y="1618737"/>
            <a:chExt cx="5484978" cy="50502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B79DB30-6F8A-AD4B-3822-6DA53D353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01" t="30037" r="2094" b="9428"/>
            <a:stretch/>
          </p:blipFill>
          <p:spPr>
            <a:xfrm>
              <a:off x="3273362" y="1618737"/>
              <a:ext cx="3034878" cy="5050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2F1FE4D-489E-5E3F-1EA5-DE4DD6988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575"/>
            <a:stretch/>
          </p:blipFill>
          <p:spPr>
            <a:xfrm>
              <a:off x="6308240" y="1618737"/>
              <a:ext cx="2450100" cy="505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46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48F-7ABC-82D1-480F-FCF3CCFA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18" y="-99397"/>
            <a:ext cx="10515600" cy="2852737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9B17-726E-6612-D09E-565FD704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199" y="2898315"/>
            <a:ext cx="10515600" cy="3335337"/>
          </a:xfrm>
        </p:spPr>
        <p:txBody>
          <a:bodyPr>
            <a:normAutofit/>
          </a:bodyPr>
          <a:lstStyle/>
          <a:p>
            <a:r>
              <a:rPr lang="en-US" sz="3600" dirty="0"/>
              <a:t>- assignment across week error</a:t>
            </a:r>
          </a:p>
          <a:p>
            <a:r>
              <a:rPr lang="en-US" sz="3600" dirty="0"/>
              <a:t>- double check all constraints are working</a:t>
            </a:r>
          </a:p>
          <a:p>
            <a:r>
              <a:rPr lang="en-US" sz="3600" dirty="0"/>
              <a:t>- readability of code</a:t>
            </a:r>
          </a:p>
          <a:p>
            <a:r>
              <a:rPr lang="en-US" sz="3600" dirty="0"/>
              <a:t>- improve visualization of schedule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Making of Department Schedules</vt:lpstr>
      <vt:lpstr>The Question</vt:lpstr>
      <vt:lpstr>A table with all the preferences of all the teachers for each time and each class. The goal is to then optimize the preferences.</vt:lpstr>
      <vt:lpstr>Creating a Model</vt:lpstr>
      <vt:lpstr>Constraints</vt:lpstr>
      <vt:lpstr>Teaching one class at a time</vt:lpstr>
      <vt:lpstr>Visualizing the Results</vt:lpstr>
      <vt:lpstr>PowerPoint Presentation</vt:lpstr>
      <vt:lpstr>Future directions</vt:lpstr>
      <vt:lpstr>Questions?</vt:lpstr>
      <vt:lpstr>PowerPoint Presentation</vt:lpstr>
      <vt:lpstr>Professors and Classes credit max and min</vt:lpstr>
      <vt:lpstr>Assignment across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Making of Department Schedules</dc:title>
  <dc:creator>McCallum, Katherine</dc:creator>
  <cp:lastModifiedBy>McCallum, Katherine</cp:lastModifiedBy>
  <cp:revision>2</cp:revision>
  <dcterms:created xsi:type="dcterms:W3CDTF">2023-12-05T19:13:23Z</dcterms:created>
  <dcterms:modified xsi:type="dcterms:W3CDTF">2024-04-04T19:34:07Z</dcterms:modified>
</cp:coreProperties>
</file>