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45"/>
    <p:restoredTop sz="94648"/>
  </p:normalViewPr>
  <p:slideViewPr>
    <p:cSldViewPr snapToGrid="0" snapToObjects="1">
      <p:cViewPr varScale="1">
        <p:scale>
          <a:sx n="94" d="100"/>
          <a:sy n="94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3694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7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7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3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1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6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8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9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2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5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2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3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 32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B9892-5E58-B801-57BE-F6C467F52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3" y="1461686"/>
            <a:ext cx="4680595" cy="2853164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Stroke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71B17-7E5E-4D3D-DC5A-F4EC8F363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3" y="4479368"/>
            <a:ext cx="4680595" cy="91694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By: Jeremy McCleary</a:t>
            </a: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F8287E86-C1C2-F948-8CE6-DD366BF68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4" r="28301" b="-1"/>
          <a:stretch/>
        </p:blipFill>
        <p:spPr>
          <a:xfrm>
            <a:off x="6842761" y="1511962"/>
            <a:ext cx="3828287" cy="383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028F-30F0-C0F0-FE33-16C7E352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of victims if they had or had not had a stroke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6C98E-4B41-38CD-92B3-A0C29901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5,110 people involved in this data ranging in all ages up to 78</a:t>
            </a:r>
          </a:p>
          <a:p>
            <a:r>
              <a:rPr lang="en-US" dirty="0"/>
              <a:t>Shows the smoking status and other health issues</a:t>
            </a:r>
          </a:p>
          <a:p>
            <a:r>
              <a:rPr lang="en-US" dirty="0"/>
              <a:t>Can we predict if a person had a stroke based on underlying health issues</a:t>
            </a:r>
          </a:p>
        </p:txBody>
      </p:sp>
    </p:spTree>
    <p:extLst>
      <p:ext uri="{BB962C8B-B14F-4D97-AF65-F5344CB8AC3E}">
        <p14:creationId xmlns:p14="http://schemas.microsoft.com/office/powerpoint/2010/main" val="130814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8719-958F-7DB7-484C-D107CC07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shows people with higher hypertension have a higher stroke rate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7883AF8-6E92-E57F-C460-26B6CF5FA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4119" y="2971800"/>
            <a:ext cx="4691062" cy="3127375"/>
          </a:xfrm>
        </p:spPr>
      </p:pic>
    </p:spTree>
    <p:extLst>
      <p:ext uri="{BB962C8B-B14F-4D97-AF65-F5344CB8AC3E}">
        <p14:creationId xmlns:p14="http://schemas.microsoft.com/office/powerpoint/2010/main" val="421745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7F7F-0C79-82FE-9122-718C8B01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913" y="1012937"/>
            <a:ext cx="9078763" cy="802215"/>
          </a:xfrm>
        </p:spPr>
        <p:txBody>
          <a:bodyPr>
            <a:normAutofit fontScale="90000"/>
          </a:bodyPr>
          <a:lstStyle/>
          <a:p>
            <a:r>
              <a:rPr lang="en-US" dirty="0"/>
              <a:t>This shows that people who formerly smoked and also still smoke have a higher risk of stroke as well.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EE18ECD-9D98-FBF0-1CD2-6056268B8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4119" y="2971800"/>
            <a:ext cx="4691062" cy="3127375"/>
          </a:xfrm>
        </p:spPr>
      </p:pic>
    </p:spTree>
    <p:extLst>
      <p:ext uri="{BB962C8B-B14F-4D97-AF65-F5344CB8AC3E}">
        <p14:creationId xmlns:p14="http://schemas.microsoft.com/office/powerpoint/2010/main" val="227999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C079-C599-6889-4809-13CE2AC5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170C-9CFD-8E78-6EA2-2E1C6D7D7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problem= Classification</a:t>
            </a:r>
          </a:p>
          <a:p>
            <a:r>
              <a:rPr lang="en-US" dirty="0"/>
              <a:t>Types of models used= Logistic Regression(with and without PCA), KNN(with and without PCA)</a:t>
            </a:r>
          </a:p>
          <a:p>
            <a:r>
              <a:rPr lang="en-US" dirty="0"/>
              <a:t>Logistic Regression performed best with a .81 f1 score which is very good</a:t>
            </a:r>
          </a:p>
        </p:txBody>
      </p:sp>
    </p:spTree>
    <p:extLst>
      <p:ext uri="{BB962C8B-B14F-4D97-AF65-F5344CB8AC3E}">
        <p14:creationId xmlns:p14="http://schemas.microsoft.com/office/powerpoint/2010/main" val="355252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2F18-5394-C784-D32D-DE06C9F6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25D1-8843-84D0-571B-12D3A7B5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smoking of course</a:t>
            </a:r>
          </a:p>
          <a:p>
            <a:r>
              <a:rPr lang="en-US" dirty="0"/>
              <a:t>Decreasing your BMI(aka exercising and doing other physical activities)</a:t>
            </a:r>
          </a:p>
          <a:p>
            <a:r>
              <a:rPr lang="en-US" dirty="0"/>
              <a:t>Can’t decrease your age but doing the two first things will help decrease your chances of getting </a:t>
            </a:r>
            <a:r>
              <a:rPr lang="en-US"/>
              <a:t>a stroke</a:t>
            </a:r>
          </a:p>
        </p:txBody>
      </p:sp>
    </p:spTree>
    <p:extLst>
      <p:ext uri="{BB962C8B-B14F-4D97-AF65-F5344CB8AC3E}">
        <p14:creationId xmlns:p14="http://schemas.microsoft.com/office/powerpoint/2010/main" val="2035329200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167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Aharoni</vt:lpstr>
      <vt:lpstr>Arial</vt:lpstr>
      <vt:lpstr>Avenir Next LT Pro</vt:lpstr>
      <vt:lpstr>PrismaticVTI</vt:lpstr>
      <vt:lpstr>Stroke data</vt:lpstr>
      <vt:lpstr>Data set of victims if they had or had not had a stroke</vt:lpstr>
      <vt:lpstr>This shows people with higher hypertension have a higher stroke rate</vt:lpstr>
      <vt:lpstr>This shows that people who formerly smoked and also still smoke have a higher risk of stroke as well. </vt:lpstr>
      <vt:lpstr>Machine learning model used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data</dc:title>
  <dc:creator>Alison Williams</dc:creator>
  <cp:lastModifiedBy>Alison Williams</cp:lastModifiedBy>
  <cp:revision>1</cp:revision>
  <dcterms:created xsi:type="dcterms:W3CDTF">2022-12-07T22:43:21Z</dcterms:created>
  <dcterms:modified xsi:type="dcterms:W3CDTF">2022-12-08T01:58:38Z</dcterms:modified>
</cp:coreProperties>
</file>