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B7DEC-F786-4C74-A62B-A887B98D609D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17C1-827A-4A59-AFF9-B4BC2D6C2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7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C17C1-827A-4A59-AFF9-B4BC2D6C25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8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96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3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8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6A3C-01BC-4EBD-B5CD-1772A66E02B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021E0-64D3-4C82-8B8D-389FDBED4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8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BC1F-6D58-4A22-8CBB-053A43B0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997" y="585925"/>
            <a:ext cx="1965031" cy="46283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、启动动画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968E56-F4B9-4DB5-BB5D-49291946AE11}"/>
              </a:ext>
            </a:extLst>
          </p:cNvPr>
          <p:cNvSpPr txBox="1"/>
          <p:nvPr/>
        </p:nvSpPr>
        <p:spPr>
          <a:xfrm>
            <a:off x="3210653" y="1225998"/>
            <a:ext cx="5674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点开</a:t>
            </a:r>
            <a:r>
              <a:rPr lang="en-US" altLang="zh-CN" dirty="0"/>
              <a:t>APP</a:t>
            </a:r>
            <a:r>
              <a:rPr lang="zh-CN" altLang="zh-CN" dirty="0"/>
              <a:t>的时候会有一个简单的启动动画，启动动画使用第三方</a:t>
            </a:r>
            <a:r>
              <a:rPr lang="en-US" altLang="zh-CN" dirty="0" err="1"/>
              <a:t>AwesomeSplash</a:t>
            </a:r>
            <a:r>
              <a:rPr lang="zh-CN" altLang="zh-CN" dirty="0"/>
              <a:t>包进行实现，在此贴出</a:t>
            </a:r>
            <a:r>
              <a:rPr lang="en-US" altLang="zh-CN" dirty="0" err="1"/>
              <a:t>AwesomeSplash</a:t>
            </a:r>
            <a:r>
              <a:rPr lang="zh-CN" altLang="zh-CN" dirty="0"/>
              <a:t>包的</a:t>
            </a:r>
            <a:r>
              <a:rPr lang="en-US" altLang="zh-CN" dirty="0" err="1"/>
              <a:t>github</a:t>
            </a:r>
            <a:r>
              <a:rPr lang="zh-CN" altLang="zh-CN" dirty="0"/>
              <a:t>地址</a:t>
            </a:r>
            <a:r>
              <a:rPr lang="en-US" altLang="zh-CN" dirty="0"/>
              <a:t>https://github.com/ViksaaSkool/AwesomeSplash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436594-876D-4F0B-B8E4-9200B6D5A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02" y="2451454"/>
            <a:ext cx="2664266" cy="404171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892829-2D0C-449D-9C7E-FC67617B2636}"/>
              </a:ext>
            </a:extLst>
          </p:cNvPr>
          <p:cNvCxnSpPr>
            <a:cxnSpLocks/>
            <a:stCxn id="16" idx="2"/>
            <a:endCxn id="11" idx="1"/>
          </p:cNvCxnSpPr>
          <p:nvPr/>
        </p:nvCxnSpPr>
        <p:spPr>
          <a:xfrm>
            <a:off x="3407956" y="4009476"/>
            <a:ext cx="1289746" cy="46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B0F40B9-D582-4800-8FD7-67B2A60B297A}"/>
              </a:ext>
            </a:extLst>
          </p:cNvPr>
          <p:cNvSpPr txBox="1"/>
          <p:nvPr/>
        </p:nvSpPr>
        <p:spPr>
          <a:xfrm>
            <a:off x="2623126" y="36401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大体效果如下</a:t>
            </a:r>
          </a:p>
        </p:txBody>
      </p:sp>
    </p:spTree>
    <p:extLst>
      <p:ext uri="{BB962C8B-B14F-4D97-AF65-F5344CB8AC3E}">
        <p14:creationId xmlns:p14="http://schemas.microsoft.com/office/powerpoint/2010/main" val="21910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E00-08BE-4708-96EE-9EF588B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8" y="410101"/>
            <a:ext cx="3050686" cy="5027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与主界面的交互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918824" y="900319"/>
            <a:ext cx="56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在添加界面完成的账目，会在主界面显示</a:t>
            </a:r>
          </a:p>
        </p:txBody>
      </p:sp>
      <p:pic>
        <p:nvPicPr>
          <p:cNvPr id="5" name="图片 4" descr="图片包含 屏幕截图&#10;&#10;自动生成的说明">
            <a:extLst>
              <a:ext uri="{FF2B5EF4-FFF2-40B4-BE49-F238E27FC236}">
                <a16:creationId xmlns:a16="http://schemas.microsoft.com/office/drawing/2014/main" id="{A5415AF2-D5AE-4512-A45D-2238D371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9" y="1403045"/>
            <a:ext cx="2659610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E00-08BE-4708-96EE-9EF588B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8" y="410101"/>
            <a:ext cx="3050686" cy="5027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报表统计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069079" y="912827"/>
            <a:ext cx="753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显示饼状图，点击切换符号可以在总支出和总收入之间切换</a:t>
            </a:r>
            <a:endParaRPr lang="en-US" altLang="zh-CN" dirty="0"/>
          </a:p>
          <a:p>
            <a:r>
              <a:rPr lang="zh-CN" altLang="en-US" dirty="0"/>
              <a:t>在下面可以看见各部分收入或者支出的占比、排行榜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10E63C-D907-45A5-AE52-9C4272C8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98" y="1632626"/>
            <a:ext cx="2647661" cy="47321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3DB1F3-A0FC-420A-BFA0-F04F8B6B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2627"/>
            <a:ext cx="2647661" cy="47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E00-08BE-4708-96EE-9EF588B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8" y="410101"/>
            <a:ext cx="3050686" cy="5027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卡片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069079" y="912827"/>
            <a:ext cx="753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可以看到现金、支付宝和微信的收入和支出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F1364-19AB-4509-BC8E-55B5321B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20" y="1743870"/>
            <a:ext cx="2826328" cy="49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D2A431-2601-4BCA-A59E-9A8AD301A7BD}"/>
              </a:ext>
            </a:extLst>
          </p:cNvPr>
          <p:cNvSpPr txBox="1">
            <a:spLocks/>
          </p:cNvSpPr>
          <p:nvPr/>
        </p:nvSpPr>
        <p:spPr>
          <a:xfrm>
            <a:off x="3112997" y="585925"/>
            <a:ext cx="1965031" cy="46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、总体界面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41C05-DD3E-40F5-8A37-2F7584A1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8" y="2060264"/>
            <a:ext cx="2631079" cy="45529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0FE3CB-21B6-494A-A248-47AC444378B8}"/>
              </a:ext>
            </a:extLst>
          </p:cNvPr>
          <p:cNvSpPr txBox="1"/>
          <p:nvPr/>
        </p:nvSpPr>
        <p:spPr>
          <a:xfrm>
            <a:off x="3567932" y="1016861"/>
            <a:ext cx="56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总体界面采用较为简洁的纯色背景（也可采用炫酷一点的渐变色）</a:t>
            </a:r>
            <a:r>
              <a:rPr lang="en-US" altLang="zh-CN" dirty="0"/>
              <a:t>+</a:t>
            </a:r>
            <a:r>
              <a:rPr lang="zh-CN" altLang="en-US" dirty="0"/>
              <a:t>纯文字</a:t>
            </a:r>
            <a:r>
              <a:rPr lang="en-US" altLang="zh-CN" dirty="0"/>
              <a:t>+</a:t>
            </a:r>
            <a:r>
              <a:rPr lang="zh-CN" altLang="en-US" dirty="0"/>
              <a:t>分块展示的设计，与其他记账</a:t>
            </a:r>
            <a:r>
              <a:rPr lang="en-US" altLang="zh-CN" dirty="0"/>
              <a:t>APP</a:t>
            </a:r>
            <a:r>
              <a:rPr lang="zh-CN" altLang="en-US" dirty="0"/>
              <a:t>不同的是我们的注重体现简洁实用</a:t>
            </a:r>
          </a:p>
        </p:txBody>
      </p:sp>
    </p:spTree>
    <p:extLst>
      <p:ext uri="{BB962C8B-B14F-4D97-AF65-F5344CB8AC3E}">
        <p14:creationId xmlns:p14="http://schemas.microsoft.com/office/powerpoint/2010/main" val="21478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E7E6C9-82DF-45B2-89CB-74F40A79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1895947" cy="5027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、侧滑菜单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17DF43-FD88-4C41-822B-A753F9909BF3}"/>
              </a:ext>
            </a:extLst>
          </p:cNvPr>
          <p:cNvSpPr txBox="1"/>
          <p:nvPr/>
        </p:nvSpPr>
        <p:spPr>
          <a:xfrm>
            <a:off x="3258635" y="948998"/>
            <a:ext cx="682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侧滑菜单采用抽屉式动效出现，具有如图所示的各种功能，每个功能对应不同的</a:t>
            </a:r>
            <a:r>
              <a:rPr lang="en-US" altLang="zh-CN" dirty="0"/>
              <a:t>Activity</a:t>
            </a:r>
            <a:r>
              <a:rPr lang="zh-CN" altLang="en-US" dirty="0"/>
              <a:t>，各</a:t>
            </a:r>
            <a:r>
              <a:rPr lang="en-US" altLang="zh-CN" dirty="0"/>
              <a:t>Activity</a:t>
            </a:r>
            <a:r>
              <a:rPr lang="zh-CN" altLang="en-US" dirty="0"/>
              <a:t>间的切换采用左右划出或其他的动效来实现，例如设置功能，提供如图所示的子功能，还有关于功能，展示关于本</a:t>
            </a:r>
            <a:r>
              <a:rPr lang="en-US" altLang="zh-CN" dirty="0"/>
              <a:t>APP</a:t>
            </a:r>
            <a:r>
              <a:rPr lang="zh-CN" altLang="en-US" dirty="0"/>
              <a:t>的一些情况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FAC07F-958E-42EA-A117-4B8CF87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2149327"/>
            <a:ext cx="2477753" cy="43748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E0DE37-85D7-4023-BC7F-C12D59F5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35" y="2149327"/>
            <a:ext cx="2566790" cy="43748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EB659B-6C39-4D67-89A6-1A488782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89" y="2149327"/>
            <a:ext cx="2521004" cy="43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02B2C4-BF77-4AC2-A529-14C9DAC740D8}"/>
              </a:ext>
            </a:extLst>
          </p:cNvPr>
          <p:cNvSpPr txBox="1"/>
          <p:nvPr/>
        </p:nvSpPr>
        <p:spPr>
          <a:xfrm>
            <a:off x="3174690" y="948998"/>
            <a:ext cx="68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点击到子功能时，可以采用自定义的</a:t>
            </a:r>
            <a:r>
              <a:rPr lang="en-US" altLang="zh-CN" dirty="0"/>
              <a:t>Dialog</a:t>
            </a:r>
            <a:r>
              <a:rPr lang="zh-CN" altLang="en-US" dirty="0"/>
              <a:t>框来进行展示、选择，例如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6E6F5-E623-4F01-A698-2A977F5E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31" y="1563973"/>
            <a:ext cx="4217669" cy="48157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9041A2-029E-4794-92EC-12283828D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27" y="1563973"/>
            <a:ext cx="5114046" cy="4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CBF553-DC7C-487D-8A81-EEEF53410DB2}"/>
              </a:ext>
            </a:extLst>
          </p:cNvPr>
          <p:cNvSpPr txBox="1"/>
          <p:nvPr/>
        </p:nvSpPr>
        <p:spPr>
          <a:xfrm>
            <a:off x="1758616" y="671998"/>
            <a:ext cx="836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点击到账号时会判断是否已经登录，若未登录则跳转到登录的</a:t>
            </a:r>
            <a:r>
              <a:rPr lang="en-US" altLang="zh-CN" dirty="0"/>
              <a:t>Activity</a:t>
            </a:r>
            <a:r>
              <a:rPr lang="zh-CN" altLang="en-US" dirty="0"/>
              <a:t>，若已登录则跳转到账户信息</a:t>
            </a:r>
            <a:r>
              <a:rPr lang="en-US" altLang="zh-CN" dirty="0"/>
              <a:t>Activity</a:t>
            </a:r>
            <a:r>
              <a:rPr lang="zh-CN" altLang="en-US" dirty="0"/>
              <a:t>，当输入用户名的时候图片会是睁眼的，当输入密码的时候图片是闭眼的，这些提示会根据手机的语言来适应性变更为英文或中文。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F241AB-9CDE-4ECE-8D94-0DA6FC360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14" y="1595328"/>
            <a:ext cx="2778225" cy="49390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D46E07-B4A3-4173-B8DF-A02261BC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98" y="1595328"/>
            <a:ext cx="2778225" cy="49390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544234-17D0-4C51-AB46-6F222946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77" y="1595328"/>
            <a:ext cx="2901102" cy="49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E00-08BE-4708-96EE-9EF588B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8" y="410101"/>
            <a:ext cx="3214487" cy="5027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、添加账目界面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918824" y="900319"/>
            <a:ext cx="78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在主界面点击“ </a:t>
            </a:r>
            <a:r>
              <a:rPr lang="en-US" altLang="zh-CN" dirty="0"/>
              <a:t>+ </a:t>
            </a:r>
            <a:r>
              <a:rPr lang="zh-CN" altLang="en-US" dirty="0"/>
              <a:t>”跳转到添加账目界面，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0593F9-F1ED-4CA0-AA2E-9252A0AE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6" y="1599913"/>
            <a:ext cx="2674852" cy="4747671"/>
          </a:xfrm>
          <a:prstGeom prst="rect">
            <a:avLst/>
          </a:prstGeom>
        </p:spPr>
      </p:pic>
      <p:pic>
        <p:nvPicPr>
          <p:cNvPr id="6" name="图片 5" descr="图片包含 屏幕截图&#10;&#10;自动生成的说明">
            <a:extLst>
              <a:ext uri="{FF2B5EF4-FFF2-40B4-BE49-F238E27FC236}">
                <a16:creationId xmlns:a16="http://schemas.microsoft.com/office/drawing/2014/main" id="{9A7AC012-AE0C-4AAD-976C-B72DBEA39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96" y="1599913"/>
            <a:ext cx="2674852" cy="474767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E931321-B888-4E17-8477-5B275E34AFA8}"/>
              </a:ext>
            </a:extLst>
          </p:cNvPr>
          <p:cNvSpPr/>
          <p:nvPr/>
        </p:nvSpPr>
        <p:spPr>
          <a:xfrm>
            <a:off x="4562272" y="2976663"/>
            <a:ext cx="2402732" cy="90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889641" y="337952"/>
            <a:ext cx="784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点击中上位置按钮，可以切换为支出</a:t>
            </a:r>
            <a:r>
              <a:rPr lang="en-US" altLang="zh-CN" dirty="0"/>
              <a:t>/</a:t>
            </a:r>
            <a:r>
              <a:rPr lang="zh-CN" altLang="en-US" dirty="0"/>
              <a:t>收入模式  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中间有具体账目分类可以选择；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下方为数字编辑界面。</a:t>
            </a:r>
          </a:p>
        </p:txBody>
      </p:sp>
      <p:pic>
        <p:nvPicPr>
          <p:cNvPr id="6" name="图片 5" descr="图片包含 屏幕截图&#10;&#10;自动生成的说明">
            <a:extLst>
              <a:ext uri="{FF2B5EF4-FFF2-40B4-BE49-F238E27FC236}">
                <a16:creationId xmlns:a16="http://schemas.microsoft.com/office/drawing/2014/main" id="{9A7AC012-AE0C-4AAD-976C-B72DBEA3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41" y="1403045"/>
            <a:ext cx="2674852" cy="4747671"/>
          </a:xfrm>
          <a:prstGeom prst="rect">
            <a:avLst/>
          </a:prstGeom>
        </p:spPr>
      </p:pic>
      <p:pic>
        <p:nvPicPr>
          <p:cNvPr id="9" name="图片 8" descr="图片包含 屏幕截图&#10;&#10;自动生成的说明">
            <a:extLst>
              <a:ext uri="{FF2B5EF4-FFF2-40B4-BE49-F238E27FC236}">
                <a16:creationId xmlns:a16="http://schemas.microsoft.com/office/drawing/2014/main" id="{5EAB9534-023E-4884-9D82-024731E0F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19" y="1403045"/>
            <a:ext cx="26900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889641" y="337952"/>
            <a:ext cx="784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下拉框选择支付方式；</a:t>
            </a:r>
            <a:endParaRPr lang="en-US" altLang="zh-CN" dirty="0"/>
          </a:p>
          <a:p>
            <a:r>
              <a:rPr lang="zh-CN" altLang="en-US" dirty="0"/>
              <a:t>点击日期按钮，选择记账时间；</a:t>
            </a:r>
            <a:endParaRPr lang="en-US" altLang="zh-CN" dirty="0"/>
          </a:p>
          <a:p>
            <a:r>
              <a:rPr lang="zh-CN" altLang="en-US" dirty="0"/>
              <a:t>点击最右的图标，弹出框来添加备注</a:t>
            </a:r>
          </a:p>
        </p:txBody>
      </p:sp>
      <p:pic>
        <p:nvPicPr>
          <p:cNvPr id="3" name="图片 2" descr="图片包含 屏幕截图&#10;&#10;自动生成的说明">
            <a:extLst>
              <a:ext uri="{FF2B5EF4-FFF2-40B4-BE49-F238E27FC236}">
                <a16:creationId xmlns:a16="http://schemas.microsoft.com/office/drawing/2014/main" id="{AA5746AE-A649-4359-91CB-69937E02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2" y="1787618"/>
            <a:ext cx="2667231" cy="4732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C7D59F-61A2-49A5-B618-0381DEF8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4" y="1787618"/>
            <a:ext cx="2674852" cy="4747671"/>
          </a:xfrm>
          <a:prstGeom prst="rect">
            <a:avLst/>
          </a:prstGeom>
        </p:spPr>
      </p:pic>
      <p:pic>
        <p:nvPicPr>
          <p:cNvPr id="10" name="图片 9" descr="图片包含 屏幕截图&#10;&#10;自动生成的说明">
            <a:extLst>
              <a:ext uri="{FF2B5EF4-FFF2-40B4-BE49-F238E27FC236}">
                <a16:creationId xmlns:a16="http://schemas.microsoft.com/office/drawing/2014/main" id="{87EFF935-86E8-4087-91C4-F115D9A31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16" y="1764756"/>
            <a:ext cx="26900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E00-08BE-4708-96EE-9EF588B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8" y="410101"/>
            <a:ext cx="2034984" cy="50272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、主界面布局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1B464-71AB-45B2-9CC2-13BE158359F5}"/>
              </a:ext>
            </a:extLst>
          </p:cNvPr>
          <p:cNvSpPr txBox="1"/>
          <p:nvPr/>
        </p:nvSpPr>
        <p:spPr>
          <a:xfrm>
            <a:off x="2918824" y="900319"/>
            <a:ext cx="56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主界面采用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Fragment</a:t>
            </a:r>
            <a:r>
              <a:rPr lang="zh-CN" altLang="en-US" dirty="0"/>
              <a:t>，不同的</a:t>
            </a:r>
            <a:r>
              <a:rPr lang="en-US" altLang="zh-CN" dirty="0"/>
              <a:t>Fragment</a:t>
            </a:r>
            <a:r>
              <a:rPr lang="zh-CN" altLang="en-US" dirty="0"/>
              <a:t>进行不同数据的显示，右下角一个</a:t>
            </a:r>
            <a:r>
              <a:rPr lang="en-US" altLang="zh-CN" dirty="0"/>
              <a:t>+</a:t>
            </a:r>
            <a:r>
              <a:rPr lang="zh-CN" altLang="en-US" dirty="0"/>
              <a:t>号可以进行账单收入或支出的数据添加，简洁易懂</a:t>
            </a:r>
          </a:p>
        </p:txBody>
      </p:sp>
      <p:pic>
        <p:nvPicPr>
          <p:cNvPr id="5" name="图片 4" descr="图片包含 屏幕截图&#10;&#10;自动生成的说明">
            <a:extLst>
              <a:ext uri="{FF2B5EF4-FFF2-40B4-BE49-F238E27FC236}">
                <a16:creationId xmlns:a16="http://schemas.microsoft.com/office/drawing/2014/main" id="{EF18AEE1-1F24-4BFF-B387-D0BF3ED2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88" y="1735554"/>
            <a:ext cx="2659610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61</Words>
  <Application>Microsoft Office PowerPoint</Application>
  <PresentationFormat>宽屏</PresentationFormat>
  <Paragraphs>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Century Gothic</vt:lpstr>
      <vt:lpstr>Wingdings 3</vt:lpstr>
      <vt:lpstr>丝状</vt:lpstr>
      <vt:lpstr>1、启动动画</vt:lpstr>
      <vt:lpstr>PowerPoint 演示文稿</vt:lpstr>
      <vt:lpstr>3、侧滑菜单</vt:lpstr>
      <vt:lpstr>PowerPoint 演示文稿</vt:lpstr>
      <vt:lpstr>PowerPoint 演示文稿</vt:lpstr>
      <vt:lpstr>4、添加账目界面</vt:lpstr>
      <vt:lpstr>PowerPoint 演示文稿</vt:lpstr>
      <vt:lpstr>PowerPoint 演示文稿</vt:lpstr>
      <vt:lpstr>5、主界面布局</vt:lpstr>
      <vt:lpstr>与主界面的交互</vt:lpstr>
      <vt:lpstr>报表统计</vt:lpstr>
      <vt:lpstr>卡片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1、启动动画</dc:title>
  <dc:creator>. Macree</dc:creator>
  <cp:lastModifiedBy>. Macree</cp:lastModifiedBy>
  <cp:revision>20</cp:revision>
  <dcterms:created xsi:type="dcterms:W3CDTF">2018-11-28T03:42:31Z</dcterms:created>
  <dcterms:modified xsi:type="dcterms:W3CDTF">2018-12-02T10:18:13Z</dcterms:modified>
</cp:coreProperties>
</file>