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atamaran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  <p:embeddedFont>
      <p:font typeface="Archiv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22" Type="http://schemas.openxmlformats.org/officeDocument/2006/relationships/font" Target="fonts/Archivo-regular.fntdata"/><Relationship Id="rId21" Type="http://schemas.openxmlformats.org/officeDocument/2006/relationships/font" Target="fonts/RobotoMono-boldItalic.fntdata"/><Relationship Id="rId24" Type="http://schemas.openxmlformats.org/officeDocument/2006/relationships/font" Target="fonts/Archivo-italic.fntdata"/><Relationship Id="rId23" Type="http://schemas.openxmlformats.org/officeDocument/2006/relationships/font" Target="fonts/Archiv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r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tamaran-bold.fntdata"/><Relationship Id="rId12" Type="http://schemas.openxmlformats.org/officeDocument/2006/relationships/font" Target="fonts/Catamaran-regular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RobotoMono-bold.fntdata"/><Relationship Id="rId1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34f28858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34f28858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dd46dd1d67_2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dd46dd1d67_2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340135a0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340135a0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flipH="1" rot="10800000">
                <a:off x="411967" y="474652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flipH="1" rot="10800000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/>
          <p:nvPr>
            <p:ph idx="2" type="pic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"/>
          <p:cNvSpPr txBox="1"/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2"/>
          <p:cNvSpPr txBox="1"/>
          <p:nvPr>
            <p:ph idx="1" type="subTitle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/>
          <p:nvPr>
            <p:ph idx="2" type="pic"/>
          </p:nvPr>
        </p:nvSpPr>
        <p:spPr>
          <a:xfrm>
            <a:off x="2072100" y="2450675"/>
            <a:ext cx="4999800" cy="21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1"/>
          <p:cNvSpPr txBox="1"/>
          <p:nvPr>
            <p:ph hasCustomPrompt="1" type="title"/>
          </p:nvPr>
        </p:nvSpPr>
        <p:spPr>
          <a:xfrm>
            <a:off x="1982725" y="824100"/>
            <a:ext cx="51786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2" name="Google Shape;422;p11"/>
          <p:cNvSpPr txBox="1"/>
          <p:nvPr>
            <p:ph idx="1" type="subTitle"/>
          </p:nvPr>
        </p:nvSpPr>
        <p:spPr>
          <a:xfrm>
            <a:off x="1982725" y="1836826"/>
            <a:ext cx="51786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23" name="Google Shape;423;p11"/>
          <p:cNvGrpSpPr/>
          <p:nvPr/>
        </p:nvGrpSpPr>
        <p:grpSpPr>
          <a:xfrm>
            <a:off x="-834447" y="-1018100"/>
            <a:ext cx="10786585" cy="2946365"/>
            <a:chOff x="-834447" y="-1018100"/>
            <a:chExt cx="10786585" cy="2946365"/>
          </a:xfrm>
        </p:grpSpPr>
        <p:grpSp>
          <p:nvGrpSpPr>
            <p:cNvPr id="424" name="Google Shape;424;p11"/>
            <p:cNvGrpSpPr/>
            <p:nvPr/>
          </p:nvGrpSpPr>
          <p:grpSpPr>
            <a:xfrm flipH="1">
              <a:off x="6534334" y="-1018100"/>
              <a:ext cx="3417803" cy="2444748"/>
              <a:chOff x="5222059" y="1707050"/>
              <a:chExt cx="3417803" cy="2444748"/>
            </a:xfrm>
          </p:grpSpPr>
          <p:grpSp>
            <p:nvGrpSpPr>
              <p:cNvPr id="425" name="Google Shape;425;p11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426" name="Google Shape;42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8" name="Google Shape;428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9" name="Google Shape;429;p11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430" name="Google Shape;43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1" name="Google Shape;431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32" name="Google Shape;432;p11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433" name="Google Shape;43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4" name="Google Shape;43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35" name="Google Shape;435;p11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36" name="Google Shape;436;p11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437" name="Google Shape;437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0" name="Google Shape;440;p11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43" name="Google Shape;443;p11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444" name="Google Shape;444;p11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445" name="Google Shape;445;p11"/>
                  <p:cNvCxnSpPr>
                    <a:stCxn id="43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446" name="Google Shape;446;p11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447" name="Google Shape;447;p1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48" name="Google Shape;448;p11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49" name="Google Shape;449;p11"/>
                    <p:cNvCxnSpPr>
                      <a:stCxn id="43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450" name="Google Shape;450;p1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51" name="Google Shape;451;p1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52" name="Google Shape;452;p1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53" name="Google Shape;453;p11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54" name="Google Shape;454;p11"/>
            <p:cNvGrpSpPr/>
            <p:nvPr/>
          </p:nvGrpSpPr>
          <p:grpSpPr>
            <a:xfrm>
              <a:off x="-834447" y="-181574"/>
              <a:ext cx="2615301" cy="2109839"/>
              <a:chOff x="4428309" y="-851325"/>
              <a:chExt cx="2965866" cy="2392650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456" name="Google Shape;45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7" name="Google Shape;457;p11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8" name="Google Shape;458;p11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59" name="Google Shape;459;p11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460" name="Google Shape;460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1" name="Google Shape;461;p11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2" name="Google Shape;462;p11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463" name="Google Shape;463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4" name="Google Shape;464;p11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65" name="Google Shape;465;p11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466" name="Google Shape;466;p1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7" name="Google Shape;467;p11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68" name="Google Shape;468;p11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5734552" y="-494440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0" name="Google Shape;470;p11"/>
              <p:cNvCxnSpPr>
                <a:stCxn id="45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11"/>
              <p:cNvCxnSpPr>
                <a:stCxn id="46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11"/>
              <p:cNvCxnSpPr>
                <a:stCxn id="46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11"/>
              <p:cNvCxnSpPr>
                <a:stCxn id="46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11"/>
              <p:cNvCxnSpPr>
                <a:stCxn id="46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5" name="Google Shape;475;p11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76" name="Google Shape;476;p11"/>
              <p:cNvCxnSpPr>
                <a:stCxn id="460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7" name="Google Shape;477;p11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5478244" y="972475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-377824" y="-193296"/>
            <a:ext cx="10080192" cy="5625141"/>
            <a:chOff x="-377824" y="-193296"/>
            <a:chExt cx="10080192" cy="5625141"/>
          </a:xfrm>
        </p:grpSpPr>
        <p:grpSp>
          <p:nvGrpSpPr>
            <p:cNvPr id="482" name="Google Shape;482;p13"/>
            <p:cNvGrpSpPr/>
            <p:nvPr/>
          </p:nvGrpSpPr>
          <p:grpSpPr>
            <a:xfrm>
              <a:off x="7421427" y="-193296"/>
              <a:ext cx="2280941" cy="1580637"/>
              <a:chOff x="7421427" y="-193296"/>
              <a:chExt cx="2280941" cy="1580637"/>
            </a:xfrm>
          </p:grpSpPr>
          <p:grpSp>
            <p:nvGrpSpPr>
              <p:cNvPr id="483" name="Google Shape;483;p13"/>
              <p:cNvGrpSpPr/>
              <p:nvPr/>
            </p:nvGrpSpPr>
            <p:grpSpPr>
              <a:xfrm>
                <a:off x="8430777" y="-193296"/>
                <a:ext cx="1271591" cy="1580637"/>
                <a:chOff x="426827" y="-723871"/>
                <a:chExt cx="1271591" cy="1580637"/>
              </a:xfrm>
            </p:grpSpPr>
            <p:grpSp>
              <p:nvGrpSpPr>
                <p:cNvPr id="484" name="Google Shape;484;p13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485" name="Google Shape;485;p1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6" name="Google Shape;486;p13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7" name="Google Shape;487;p13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88" name="Google Shape;488;p13"/>
                <p:cNvCxnSpPr>
                  <a:stCxn id="48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89" name="Google Shape;489;p13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90" name="Google Shape;490;p13"/>
              <p:cNvCxnSpPr>
                <a:stCxn id="485" idx="3"/>
                <a:endCxn id="49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1" name="Google Shape;491;p13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2" name="Google Shape;492;p13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493" name="Google Shape;493;p13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7" name="Google Shape;497;p13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9" name="Google Shape;499;p13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00" name="Google Shape;500;p13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01" name="Google Shape;501;p13"/>
                  <p:cNvCxnSpPr>
                    <a:stCxn id="49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502" name="Google Shape;502;p13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03" name="Google Shape;503;p1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04" name="Google Shape;504;p13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06" name="Google Shape;506;p13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07" name="Google Shape;507;p1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08" name="Google Shape;508;p13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511" name="Google Shape;511;p13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512" name="Google Shape;512;p13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513" name="Google Shape;513;p13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514" name="Google Shape;514;p1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5" name="Google Shape;515;p1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6" name="Google Shape;516;p1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17" name="Google Shape;517;p13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18" name="Google Shape;518;p13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19" name="Google Shape;519;p13"/>
                <p:cNvCxnSpPr>
                  <a:stCxn id="514" idx="1"/>
                  <a:endCxn id="52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0" name="Google Shape;520;p13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22" name="Google Shape;522;p13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24" name="Google Shape;524;p13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7" name="Google Shape;527;p13"/>
          <p:cNvSpPr txBox="1"/>
          <p:nvPr>
            <p:ph idx="1" type="subTitle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3"/>
          <p:cNvSpPr txBox="1"/>
          <p:nvPr>
            <p:ph idx="2" type="subTitle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13"/>
          <p:cNvSpPr txBox="1"/>
          <p:nvPr>
            <p:ph idx="3" type="subTitle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3"/>
          <p:cNvSpPr txBox="1"/>
          <p:nvPr>
            <p:ph idx="4" type="subTitle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3"/>
          <p:cNvSpPr txBox="1"/>
          <p:nvPr>
            <p:ph hasCustomPrompt="1" idx="5" type="title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/>
          <p:nvPr>
            <p:ph hasCustomPrompt="1" idx="6" type="title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/>
          <p:nvPr>
            <p:ph hasCustomPrompt="1" idx="7" type="title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/>
          <p:nvPr>
            <p:ph hasCustomPrompt="1" idx="8" type="title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/>
          <p:nvPr>
            <p:ph idx="9" type="subTitle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13"/>
          <p:cNvSpPr txBox="1"/>
          <p:nvPr>
            <p:ph idx="13" type="subTitle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13"/>
          <p:cNvSpPr txBox="1"/>
          <p:nvPr>
            <p:ph hasCustomPrompt="1" idx="14" type="title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/>
          <p:nvPr>
            <p:ph hasCustomPrompt="1" idx="15" type="title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/>
          <p:nvPr>
            <p:ph idx="16" type="subTitle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0" name="Google Shape;540;p13"/>
          <p:cNvSpPr txBox="1"/>
          <p:nvPr>
            <p:ph idx="17" type="subTitle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1" name="Google Shape;541;p13"/>
          <p:cNvSpPr txBox="1"/>
          <p:nvPr>
            <p:ph idx="18" type="subTitle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2" name="Google Shape;542;p13"/>
          <p:cNvSpPr txBox="1"/>
          <p:nvPr>
            <p:ph idx="19" type="subTitle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3" name="Google Shape;543;p13"/>
          <p:cNvSpPr txBox="1"/>
          <p:nvPr>
            <p:ph idx="20" type="subTitle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44" name="Google Shape;544;p13"/>
          <p:cNvSpPr txBox="1"/>
          <p:nvPr>
            <p:ph idx="21" type="subTitle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3538" y="-321084"/>
            <a:ext cx="9450138" cy="6177334"/>
            <a:chOff x="73538" y="-321084"/>
            <a:chExt cx="9450138" cy="6177334"/>
          </a:xfrm>
        </p:grpSpPr>
        <p:grpSp>
          <p:nvGrpSpPr>
            <p:cNvPr id="547" name="Google Shape;547;p14"/>
            <p:cNvGrpSpPr/>
            <p:nvPr/>
          </p:nvGrpSpPr>
          <p:grpSpPr>
            <a:xfrm flipH="1" rot="10800000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548" name="Google Shape;548;p1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52" name="Google Shape;552;p1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554" name="Google Shape;554;p1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55" name="Google Shape;555;p1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56" name="Google Shape;556;p14"/>
                  <p:cNvCxnSpPr>
                    <a:stCxn id="549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557" name="Google Shape;557;p1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58" name="Google Shape;558;p1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559" name="Google Shape;559;p1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560" name="Google Shape;560;p1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61" name="Google Shape;561;p1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62" name="Google Shape;562;p1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63" name="Google Shape;563;p1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65" name="Google Shape;565;p14"/>
            <p:cNvGrpSpPr/>
            <p:nvPr/>
          </p:nvGrpSpPr>
          <p:grpSpPr>
            <a:xfrm>
              <a:off x="7573915" y="3604191"/>
              <a:ext cx="1949760" cy="2252059"/>
              <a:chOff x="7573915" y="3604191"/>
              <a:chExt cx="1949760" cy="2252059"/>
            </a:xfrm>
          </p:grpSpPr>
          <p:grpSp>
            <p:nvGrpSpPr>
              <p:cNvPr id="566" name="Google Shape;566;p14"/>
              <p:cNvGrpSpPr/>
              <p:nvPr/>
            </p:nvGrpSpPr>
            <p:grpSpPr>
              <a:xfrm>
                <a:off x="7573915" y="3604191"/>
                <a:ext cx="1949760" cy="2252059"/>
                <a:chOff x="1557290" y="1732616"/>
                <a:chExt cx="1949760" cy="2252059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2516057" y="1732616"/>
                  <a:ext cx="990993" cy="848609"/>
                  <a:chOff x="2516057" y="1732616"/>
                  <a:chExt cx="990993" cy="848609"/>
                </a:xfrm>
              </p:grpSpPr>
              <p:grpSp>
                <p:nvGrpSpPr>
                  <p:cNvPr id="568" name="Google Shape;568;p14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569" name="Google Shape;569;p14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0" name="Google Shape;570;p14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71" name="Google Shape;571;p14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572" name="Google Shape;572;p14"/>
                  <p:cNvCxnSpPr>
                    <a:stCxn id="569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4"/>
                  <p:cNvCxnSpPr>
                    <a:stCxn id="569" idx="2"/>
                    <a:endCxn id="574" idx="6"/>
                  </p:cNvCxnSpPr>
                  <p:nvPr/>
                </p:nvCxnSpPr>
                <p:spPr>
                  <a:xfrm flipH="1" rot="10800000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74" name="Google Shape;574;p14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75" name="Google Shape;575;p14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576" name="Google Shape;576;p14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577" name="Google Shape;577;p14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8" name="Google Shape;578;p14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579" name="Google Shape;579;p14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580" name="Google Shape;580;p1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81" name="Google Shape;581;p14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582" name="Google Shape;582;p14"/>
                  <p:cNvCxnSpPr>
                    <a:stCxn id="58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3" name="Google Shape;583;p14"/>
                  <p:cNvCxnSpPr>
                    <a:stCxn id="577" idx="3"/>
                  </p:cNvCxnSpPr>
                  <p:nvPr/>
                </p:nvCxnSpPr>
                <p:spPr>
                  <a:xfrm flipH="1" rot="10800000">
                    <a:off x="2553425" y="2886696"/>
                    <a:ext cx="108900" cy="1878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84" name="Google Shape;584;p14"/>
                  <p:cNvCxnSpPr>
                    <a:stCxn id="577" idx="5"/>
                  </p:cNvCxnSpPr>
                  <p:nvPr/>
                </p:nvCxnSpPr>
                <p:spPr>
                  <a:xfrm flipH="1">
                    <a:off x="1618115" y="3439099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585" name="Google Shape;585;p14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586" name="Google Shape;586;p14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7" name="Google Shape;587;p14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588" name="Google Shape;588;p14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1" name="Google Shape;591;p14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592" name="Google Shape;592;p14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593" name="Google Shape;593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600" name="Google Shape;600;p14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4"/>
          <p:cNvSpPr txBox="1"/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2" name="Google Shape;602;p14"/>
          <p:cNvSpPr txBox="1"/>
          <p:nvPr>
            <p:ph idx="1" type="subTitle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05" name="Google Shape;605;p15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606" name="Google Shape;606;p15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607" name="Google Shape;607;p15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608" name="Google Shape;608;p15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1" name="Google Shape;611;p15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2" name="Google Shape;612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15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17" name="Google Shape;617;p15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15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19" name="Google Shape;619;p15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0" name="Google Shape;620;p15"/>
                <p:cNvCxnSpPr>
                  <a:stCxn id="615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15"/>
                <p:cNvCxnSpPr>
                  <a:stCxn id="612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15"/>
                <p:cNvCxnSpPr>
                  <a:stCxn id="609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23" name="Google Shape;623;p15"/>
                <p:cNvCxnSpPr>
                  <a:stCxn id="615" idx="1"/>
                  <a:endCxn id="624" idx="1"/>
                </p:cNvCxnSpPr>
                <p:nvPr/>
              </p:nvCxnSpPr>
              <p:spPr>
                <a:xfrm>
                  <a:off x="6550283" y="1109348"/>
                  <a:ext cx="56400" cy="94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4" name="Google Shape;624;p15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25" name="Google Shape;625;p15"/>
                <p:cNvCxnSpPr>
                  <a:stCxn id="609" idx="5"/>
                </p:cNvCxnSpPr>
                <p:nvPr/>
              </p:nvCxnSpPr>
              <p:spPr>
                <a:xfrm flipH="1" rot="10800000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26" name="Google Shape;626;p15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15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28" name="Google Shape;628;p15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629" name="Google Shape;629;p1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0" name="Google Shape;630;p15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1" name="Google Shape;631;p15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32" name="Google Shape;632;p15"/>
              <p:cNvCxnSpPr>
                <a:stCxn id="629" idx="3"/>
                <a:endCxn id="609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3" name="Google Shape;633;p15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634" name="Google Shape;634;p1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635" name="Google Shape;635;p1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636" name="Google Shape;636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1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1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39" name="Google Shape;639;p1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1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41" name="Google Shape;641;p15"/>
              <p:cNvCxnSpPr>
                <a:stCxn id="636" idx="1"/>
                <a:endCxn id="642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1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44" name="Google Shape;644;p15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645" name="Google Shape;645;p15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646" name="Google Shape;646;p1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47" name="Google Shape;647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8" name="Google Shape;648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49" name="Google Shape;649;p1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50" name="Google Shape;650;p15"/>
                <p:cNvCxnSpPr>
                  <a:stCxn id="647" idx="3"/>
                  <a:endCxn id="651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52" name="Google Shape;652;p15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51" name="Google Shape;651;p15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/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6" name="Google Shape;656;p16"/>
          <p:cNvSpPr txBox="1"/>
          <p:nvPr>
            <p:ph idx="1" type="subTitle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6"/>
          <p:cNvSpPr/>
          <p:nvPr>
            <p:ph idx="2" type="pic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58" name="Google Shape;658;p16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659" name="Google Shape;659;p16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660" name="Google Shape;660;p16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61" name="Google Shape;661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63" name="Google Shape;663;p16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4" name="Google Shape;664;p16"/>
              <p:cNvCxnSpPr>
                <a:stCxn id="661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6"/>
              <p:cNvCxnSpPr>
                <a:stCxn id="661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6" name="Google Shape;666;p16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668" name="Google Shape;668;p16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1" name="Google Shape;671;p16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72" name="Google Shape;672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3" name="Google Shape;673;p1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74" name="Google Shape;674;p16"/>
              <p:cNvCxnSpPr>
                <a:stCxn id="672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6"/>
              <p:cNvCxnSpPr>
                <a:stCxn id="669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6"/>
              <p:cNvCxnSpPr>
                <a:stCxn id="669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16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8" name="Google Shape;678;p16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0" name="Google Shape;680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1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1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3" name="Google Shape;683;p16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85" name="Google Shape;685;p16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686" name="Google Shape;686;p16"/>
                <p:cNvCxnSpPr>
                  <a:stCxn id="680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688" name="Google Shape;688;p1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9" name="Google Shape;689;p1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690" name="Google Shape;690;p1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1" name="Google Shape;691;p1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3" name="Google Shape;693;p16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694" name="Google Shape;694;p1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0" name="Google Shape;700;p17"/>
          <p:cNvGrpSpPr/>
          <p:nvPr/>
        </p:nvGrpSpPr>
        <p:grpSpPr>
          <a:xfrm>
            <a:off x="77240" y="69577"/>
            <a:ext cx="9491710" cy="5019384"/>
            <a:chOff x="77240" y="69577"/>
            <a:chExt cx="9491710" cy="5019384"/>
          </a:xfrm>
        </p:grpSpPr>
        <p:grpSp>
          <p:nvGrpSpPr>
            <p:cNvPr id="701" name="Google Shape;701;p1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6" name="Google Shape;706;p17"/>
            <p:cNvGrpSpPr/>
            <p:nvPr/>
          </p:nvGrpSpPr>
          <p:grpSpPr>
            <a:xfrm>
              <a:off x="77240" y="69577"/>
              <a:ext cx="9491710" cy="5019384"/>
              <a:chOff x="77240" y="69577"/>
              <a:chExt cx="9491710" cy="5019384"/>
            </a:xfrm>
          </p:grpSpPr>
          <p:grpSp>
            <p:nvGrpSpPr>
              <p:cNvPr id="707" name="Google Shape;707;p1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708" name="Google Shape;708;p1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09" name="Google Shape;709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1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11" name="Google Shape;711;p1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12" name="Google Shape;712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1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14" name="Google Shape;714;p17"/>
                <p:cNvCxnSpPr>
                  <a:stCxn id="712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7"/>
                <p:cNvCxnSpPr>
                  <a:stCxn id="709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6" name="Google Shape;716;p17"/>
                <p:cNvCxnSpPr>
                  <a:stCxn id="709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17" name="Google Shape;717;p1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8" name="Google Shape;718;p1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719" name="Google Shape;719;p1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20" name="Google Shape;720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1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1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23" name="Google Shape;723;p1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725" name="Google Shape;725;p1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726" name="Google Shape;726;p1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727" name="Google Shape;727;p17"/>
                    <p:cNvCxnSpPr>
                      <a:stCxn id="720" idx="3"/>
                    </p:cNvCxnSpPr>
                    <p:nvPr/>
                  </p:nvCxnSpPr>
                  <p:spPr>
                    <a:xfrm rot="10800000">
                      <a:off x="7612919" y="2975499"/>
                      <a:ext cx="153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grpSp>
                  <p:nvGrpSpPr>
                    <p:cNvPr id="728" name="Google Shape;728;p1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729" name="Google Shape;729;p1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cxnSp>
                    <p:nvCxnSpPr>
                      <p:cNvPr id="730" name="Google Shape;730;p1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</p:grpSp>
                <p:sp>
                  <p:nvSpPr>
                    <p:cNvPr id="731" name="Google Shape;731;p1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32" name="Google Shape;732;p17"/>
                  <p:cNvCxnSpPr/>
                  <p:nvPr/>
                </p:nvCxnSpPr>
                <p:spPr>
                  <a:xfrm flipH="1" rot="10800000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33" name="Google Shape;733;p1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34" name="Google Shape;734;p1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36" name="Google Shape;736;p1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737" name="Google Shape;737;p1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738" name="Google Shape;738;p1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739" name="Google Shape;739;p1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0" name="Google Shape;740;p1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1" name="Google Shape;741;p1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742" name="Google Shape;742;p1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1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4" name="Google Shape;744;p17"/>
                <p:cNvCxnSpPr>
                  <a:stCxn id="739" idx="1"/>
                  <a:endCxn id="745" idx="0"/>
                </p:cNvCxnSpPr>
                <p:nvPr/>
              </p:nvCxnSpPr>
              <p:spPr>
                <a:xfrm flipH="1" rot="-5400000">
                  <a:off x="4749671" y="2219382"/>
                  <a:ext cx="135000" cy="172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45" name="Google Shape;745;p1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6" name="Google Shape;746;p1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9" name="Google Shape;749;p1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/>
        </p:txBody>
      </p:sp>
      <p:grpSp>
        <p:nvGrpSpPr>
          <p:cNvPr id="750" name="Google Shape;750;p18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751" name="Google Shape;751;p18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752" name="Google Shape;752;p18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753" name="Google Shape;753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18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1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58" name="Google Shape;758;p18"/>
              <p:cNvCxnSpPr>
                <a:stCxn id="756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8"/>
              <p:cNvCxnSpPr>
                <a:stCxn id="753" idx="3"/>
              </p:cNvCxnSpPr>
              <p:nvPr/>
            </p:nvCxnSpPr>
            <p:spPr>
              <a:xfrm flipH="1" rot="10800000">
                <a:off x="2591192" y="288697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8"/>
              <p:cNvCxnSpPr>
                <a:stCxn id="753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1" name="Google Shape;761;p18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2" name="Google Shape;762;p18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763" name="Google Shape;763;p1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64" name="Google Shape;764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67" name="Google Shape;767;p18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69" name="Google Shape;769;p1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70" name="Google Shape;770;p1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71" name="Google Shape;771;p18"/>
                  <p:cNvCxnSpPr>
                    <a:stCxn id="76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772" name="Google Shape;772;p1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773" name="Google Shape;773;p1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774" name="Google Shape;774;p1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775" name="Google Shape;775;p1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76" name="Google Shape;776;p1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77" name="Google Shape;777;p1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78" name="Google Shape;778;p1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2" name="Google Shape;782;p1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83" name="Google Shape;783;p1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784" name="Google Shape;784;p1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785" name="Google Shape;785;p1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786" name="Google Shape;786;p1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87" name="Google Shape;787;p1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1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1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0" name="Google Shape;790;p1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92" name="Google Shape;792;p19"/>
              <p:cNvCxnSpPr>
                <a:stCxn id="787" idx="1"/>
                <a:endCxn id="793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1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95" name="Google Shape;795;p1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796" name="Google Shape;796;p1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97" name="Google Shape;797;p1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0" name="Google Shape;800;p1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02" name="Google Shape;802;p19"/>
              <p:cNvGrpSpPr/>
              <p:nvPr/>
            </p:nvGrpSpPr>
            <p:grpSpPr>
              <a:xfrm>
                <a:off x="9132525" y="961850"/>
                <a:ext cx="182469" cy="64800"/>
                <a:chOff x="7584350" y="2943050"/>
                <a:chExt cx="182469" cy="64800"/>
              </a:xfrm>
            </p:grpSpPr>
            <p:cxnSp>
              <p:nvCxnSpPr>
                <p:cNvPr id="803" name="Google Shape;803;p19"/>
                <p:cNvCxnSpPr>
                  <a:stCxn id="797" idx="3"/>
                </p:cNvCxnSpPr>
                <p:nvPr/>
              </p:nvCxnSpPr>
              <p:spPr>
                <a:xfrm>
                  <a:off x="7689869" y="2898549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04" name="Google Shape;804;p1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5" name="Google Shape;805;p1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 ">
  <p:cSld name="TITLE_AND_BODY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2" name="Google Shape;812;p20"/>
          <p:cNvSpPr txBox="1"/>
          <p:nvPr>
            <p:ph idx="1" type="body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13" name="Google Shape;813;p20"/>
          <p:cNvGrpSpPr/>
          <p:nvPr/>
        </p:nvGrpSpPr>
        <p:grpSpPr>
          <a:xfrm>
            <a:off x="107819" y="-693575"/>
            <a:ext cx="10278993" cy="6189648"/>
            <a:chOff x="107819" y="-693575"/>
            <a:chExt cx="10278993" cy="6189648"/>
          </a:xfrm>
        </p:grpSpPr>
        <p:grpSp>
          <p:nvGrpSpPr>
            <p:cNvPr id="814" name="Google Shape;814;p20"/>
            <p:cNvGrpSpPr/>
            <p:nvPr/>
          </p:nvGrpSpPr>
          <p:grpSpPr>
            <a:xfrm>
              <a:off x="6969009" y="3051325"/>
              <a:ext cx="3417803" cy="2444748"/>
              <a:chOff x="5222059" y="1707050"/>
              <a:chExt cx="3417803" cy="2444748"/>
            </a:xfrm>
          </p:grpSpPr>
          <p:grpSp>
            <p:nvGrpSpPr>
              <p:cNvPr id="815" name="Google Shape;815;p20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816" name="Google Shape;81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22" name="Google Shape;822;p20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823" name="Google Shape;82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5" name="Google Shape;825;p20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26" name="Google Shape;826;p20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827" name="Google Shape;827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30" name="Google Shape;830;p20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33" name="Google Shape;833;p20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834" name="Google Shape;834;p20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835" name="Google Shape;835;p20"/>
                  <p:cNvCxnSpPr>
                    <a:stCxn id="82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36" name="Google Shape;836;p20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837" name="Google Shape;837;p2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38" name="Google Shape;838;p20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839" name="Google Shape;839;p20"/>
                    <p:cNvCxnSpPr>
                      <a:stCxn id="820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1" name="Google Shape;841;p20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2" name="Google Shape;842;p2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3" name="Google Shape;843;p20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4" name="Google Shape;844;p20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846" name="Google Shape;84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7" name="Google Shape;84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8" name="Google Shape;848;p20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9" name="Google Shape;849;p20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850" name="Google Shape;85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1" name="Google Shape;851;p2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2" name="Google Shape;852;p20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853" name="Google Shape;85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4" name="Google Shape;85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5" name="Google Shape;855;p20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856" name="Google Shape;85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7" name="Google Shape;857;p20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58" name="Google Shape;858;p20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0" name="Google Shape;860;p20"/>
              <p:cNvCxnSpPr>
                <a:stCxn id="84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20"/>
              <p:cNvCxnSpPr>
                <a:stCxn id="8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20"/>
              <p:cNvCxnSpPr>
                <a:stCxn id="85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20"/>
              <p:cNvCxnSpPr>
                <a:stCxn id="8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20"/>
              <p:cNvCxnSpPr>
                <a:stCxn id="85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5" name="Google Shape;865;p20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20"/>
              <p:cNvCxnSpPr>
                <a:stCxn id="850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7" name="Google Shape;867;p20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flipH="1" rot="-5400000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870" name="Google Shape;870;p20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1" name="Google Shape;871;p20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75" name="Google Shape;875;p20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6" name="Google Shape;876;p20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77" name="Google Shape;877;p20"/>
              <p:cNvCxnSpPr>
                <a:stCxn id="872" idx="1"/>
                <a:endCxn id="878" idx="0"/>
              </p:cNvCxnSpPr>
              <p:nvPr/>
            </p:nvCxnSpPr>
            <p:spPr>
              <a:xfrm flipH="1" rot="-5400000">
                <a:off x="4749671" y="2219382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8" name="Google Shape;878;p20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60" name="Google Shape;60;p3"/>
            <p:cNvGrpSpPr/>
            <p:nvPr/>
          </p:nvGrpSpPr>
          <p:grpSpPr>
            <a:xfrm flipH="1" rot="10800000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61" name="Google Shape;61;p3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62" name="Google Shape;62;p3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63" name="Google Shape;63;p3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64" name="Google Shape;64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5" name="Google Shape;65;p3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6" name="Google Shape;66;p3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67" name="Google Shape;67;p3"/>
                  <p:cNvCxnSpPr>
                    <a:stCxn id="64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" name="Google Shape;68;p3"/>
                  <p:cNvCxnSpPr>
                    <a:stCxn id="64" idx="0"/>
                    <a:endCxn id="69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9" name="Google Shape;69;p3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" name="Google Shape;70;p3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71" name="Google Shape;71;p3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3" name="Google Shape;73;p3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74" name="Google Shape;74;p3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75" name="Google Shape;75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6" name="Google Shape;76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7" name="Google Shape;77;p3"/>
                  <p:cNvCxnSpPr>
                    <a:stCxn id="75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" name="Google Shape;78;p3"/>
                  <p:cNvCxnSpPr>
                    <a:stCxn id="72" idx="3"/>
                  </p:cNvCxnSpPr>
                  <p:nvPr/>
                </p:nvCxnSpPr>
                <p:spPr>
                  <a:xfrm flipH="1" rot="10800000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" name="Google Shape;79;p3"/>
                  <p:cNvCxnSpPr>
                    <a:stCxn id="72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80" name="Google Shape;80;p3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81" name="Google Shape;81;p3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-326803" y="-829100"/>
                  <a:ext cx="3417803" cy="2444748"/>
                  <a:chOff x="5222059" y="1707050"/>
                  <a:chExt cx="3417803" cy="2444748"/>
                </a:xfrm>
              </p:grpSpPr>
              <p:grpSp>
                <p:nvGrpSpPr>
                  <p:cNvPr id="85" name="Google Shape;85;p3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89" name="Google Shape;89;p3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92" name="Google Shape;92;p3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96" name="Google Shape;96;p3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7" name="Google Shape;97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0" name="Google Shape;100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BE">
                      <a:alpha val="715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03" name="Google Shape;103;p3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04" name="Google Shape;104;p3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05" name="Google Shape;105;p3"/>
                      <p:cNvCxnSpPr>
                        <a:stCxn id="97" idx="3"/>
                      </p:cNvCxnSpPr>
                      <p:nvPr/>
                    </p:nvCxnSpPr>
                    <p:spPr>
                      <a:xfrm rot="10800000">
                        <a:off x="7612919" y="2975499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med" w="med" type="none"/>
                        <a:tailEnd len="med" w="med" type="none"/>
                      </a:ln>
                    </p:spPr>
                  </p:cxnSp>
                  <p:grpSp>
                    <p:nvGrpSpPr>
                      <p:cNvPr id="106" name="Google Shape;106;p3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07" name="Google Shape;107;p3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08" name="Google Shape;108;p3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  <p:cxnSp>
                      <p:nvCxnSpPr>
                        <p:cNvPr id="109" name="Google Shape;109;p3"/>
                        <p:cNvCxnSpPr>
                          <a:stCxn id="90" idx="5"/>
                        </p:cNvCxnSpPr>
                        <p:nvPr/>
                      </p:nvCxnSpPr>
                      <p:spPr>
                        <a:xfrm flipH="1" rot="10800000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cap="flat" cmpd="sng" w="9525">
                          <a:solidFill>
                            <a:schemeClr val="dk2"/>
                          </a:solidFill>
                          <a:prstDash val="solid"/>
                          <a:round/>
                          <a:headEnd len="med" w="med" type="none"/>
                          <a:tailEnd len="med" w="med" type="none"/>
                        </a:ln>
                      </p:spPr>
                    </p:cxnSp>
                  </p:grpSp>
                  <p:sp>
                    <p:nvSpPr>
                      <p:cNvPr id="110" name="Google Shape;110;p3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11" name="Google Shape;111;p3"/>
                    <p:cNvCxnSpPr/>
                    <p:nvPr/>
                  </p:nvCxnSpPr>
                  <p:spPr>
                    <a:xfrm flipH="1" rot="10800000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112" name="Google Shape;112;p3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4" name="Google Shape;114;p3"/>
                <p:cNvGrpSpPr/>
                <p:nvPr/>
              </p:nvGrpSpPr>
              <p:grpSpPr>
                <a:xfrm flipH="1">
                  <a:off x="3049403" y="525694"/>
                  <a:ext cx="1314910" cy="509104"/>
                  <a:chOff x="6536465" y="3032469"/>
                  <a:chExt cx="1314910" cy="509104"/>
                </a:xfrm>
              </p:grpSpPr>
              <p:grpSp>
                <p:nvGrpSpPr>
                  <p:cNvPr id="115" name="Google Shape;115;p3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16" name="Google Shape;116;p3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" name="Google Shape;117;p3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0" name="Google Shape;120;p3"/>
                <p:cNvCxnSpPr>
                  <a:stCxn id="118" idx="3"/>
                  <a:endCxn id="116" idx="0"/>
                </p:cNvCxnSpPr>
                <p:nvPr/>
              </p:nvCxnSpPr>
              <p:spPr>
                <a:xfrm>
                  <a:off x="3506603" y="780249"/>
                  <a:ext cx="270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1" name="Google Shape;121;p3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2" name="Google Shape;122;p3"/>
          <p:cNvSpPr txBox="1"/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3"/>
          <p:cNvSpPr txBox="1"/>
          <p:nvPr>
            <p:ph hasCustomPrompt="1" idx="2" type="title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"/>
          <p:cNvSpPr/>
          <p:nvPr>
            <p:ph idx="3" type="pic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2" name="Google Shape;882;p21"/>
          <p:cNvSpPr txBox="1"/>
          <p:nvPr>
            <p:ph idx="1" type="subTitle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21"/>
          <p:cNvSpPr txBox="1"/>
          <p:nvPr>
            <p:ph idx="2" type="subTitle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21"/>
          <p:cNvSpPr txBox="1"/>
          <p:nvPr>
            <p:ph idx="3" type="subTitle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21"/>
          <p:cNvSpPr txBox="1"/>
          <p:nvPr>
            <p:ph idx="4" type="subTitle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86" name="Google Shape;886;p21"/>
          <p:cNvSpPr txBox="1"/>
          <p:nvPr>
            <p:ph idx="5" type="subTitle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87" name="Google Shape;887;p21"/>
          <p:cNvSpPr txBox="1"/>
          <p:nvPr>
            <p:ph idx="6" type="subTitle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888" name="Google Shape;888;p21"/>
          <p:cNvGrpSpPr/>
          <p:nvPr/>
        </p:nvGrpSpPr>
        <p:grpSpPr>
          <a:xfrm>
            <a:off x="-266412" y="169275"/>
            <a:ext cx="9838805" cy="5482894"/>
            <a:chOff x="-266412" y="169275"/>
            <a:chExt cx="9838805" cy="5482894"/>
          </a:xfrm>
        </p:grpSpPr>
        <p:grpSp>
          <p:nvGrpSpPr>
            <p:cNvPr id="889" name="Google Shape;889;p21"/>
            <p:cNvGrpSpPr/>
            <p:nvPr/>
          </p:nvGrpSpPr>
          <p:grpSpPr>
            <a:xfrm rot="5400000">
              <a:off x="7563177" y="3721379"/>
              <a:ext cx="2280941" cy="1580637"/>
              <a:chOff x="7469202" y="-252046"/>
              <a:chExt cx="2280941" cy="1580637"/>
            </a:xfrm>
          </p:grpSpPr>
          <p:grpSp>
            <p:nvGrpSpPr>
              <p:cNvPr id="890" name="Google Shape;890;p21"/>
              <p:cNvGrpSpPr/>
              <p:nvPr/>
            </p:nvGrpSpPr>
            <p:grpSpPr>
              <a:xfrm>
                <a:off x="8488484" y="-252046"/>
                <a:ext cx="1261659" cy="1580637"/>
                <a:chOff x="484534" y="-782621"/>
                <a:chExt cx="1261659" cy="1580637"/>
              </a:xfrm>
            </p:grpSpPr>
            <p:grpSp>
              <p:nvGrpSpPr>
                <p:cNvPr id="891" name="Google Shape;891;p21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892" name="Google Shape;892;p21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3" name="Google Shape;893;p21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4" name="Google Shape;894;p21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95" name="Google Shape;895;p21"/>
                <p:cNvCxnSpPr>
                  <a:stCxn id="892" idx="1"/>
                </p:cNvCxnSpPr>
                <p:nvPr/>
              </p:nvCxnSpPr>
              <p:spPr>
                <a:xfrm flipH="1" rot="-5400000">
                  <a:off x="1352593" y="404416"/>
                  <a:ext cx="501600" cy="285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96" name="Google Shape;896;p21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97" name="Google Shape;897;p21"/>
              <p:cNvCxnSpPr>
                <a:stCxn id="892" idx="3"/>
                <a:endCxn id="898" idx="0"/>
              </p:cNvCxnSpPr>
              <p:nvPr/>
            </p:nvCxnSpPr>
            <p:spPr>
              <a:xfrm>
                <a:off x="8132384" y="-68627"/>
                <a:ext cx="0" cy="7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98" name="Google Shape;898;p21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9" name="Google Shape;899;p21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900" name="Google Shape;900;p2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901" name="Google Shape;901;p2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4" name="Google Shape;904;p2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06" name="Google Shape;906;p2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907" name="Google Shape;907;p2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908" name="Google Shape;908;p21"/>
                  <p:cNvCxnSpPr>
                    <a:stCxn id="9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909" name="Google Shape;909;p2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910" name="Google Shape;910;p2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911" name="Google Shape;911;p2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912" name="Google Shape;912;p2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13" name="Google Shape;913;p21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14" name="Google Shape;914;p2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5" name="Google Shape;915;p2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918" name="Google Shape;918;p21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19" name="Google Shape;919;p21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20" name="Google Shape;920;p21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1" name="Google Shape;921;p2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2" name="Google Shape;922;p21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3" name="Google Shape;923;p21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24" name="Google Shape;924;p21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5" name="Google Shape;925;p21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26" name="Google Shape;926;p21"/>
                <p:cNvCxnSpPr>
                  <a:stCxn id="921" idx="1"/>
                  <a:endCxn id="927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27" name="Google Shape;927;p21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29" name="Google Shape;929;p21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22"/>
          <p:cNvSpPr txBox="1"/>
          <p:nvPr>
            <p:ph idx="1" type="subTitle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22"/>
          <p:cNvSpPr txBox="1"/>
          <p:nvPr>
            <p:ph idx="2" type="subTitle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22"/>
          <p:cNvSpPr txBox="1"/>
          <p:nvPr>
            <p:ph idx="3" type="subTitle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6" name="Google Shape;936;p22"/>
          <p:cNvSpPr txBox="1"/>
          <p:nvPr>
            <p:ph idx="4" type="subTitle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37" name="Google Shape;937;p22"/>
          <p:cNvSpPr txBox="1"/>
          <p:nvPr>
            <p:ph idx="5" type="subTitle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38" name="Google Shape;938;p22"/>
          <p:cNvSpPr txBox="1"/>
          <p:nvPr>
            <p:ph idx="6" type="subTitle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flipH="1" rot="10800000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flipH="1" rot="10800000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0" name="Google Shape;990;p23"/>
          <p:cNvSpPr txBox="1"/>
          <p:nvPr>
            <p:ph idx="1" type="subTitle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23"/>
          <p:cNvSpPr txBox="1"/>
          <p:nvPr>
            <p:ph idx="2" type="subTitle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23"/>
          <p:cNvSpPr txBox="1"/>
          <p:nvPr>
            <p:ph idx="3" type="subTitle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p23"/>
          <p:cNvSpPr txBox="1"/>
          <p:nvPr>
            <p:ph idx="4" type="subTitle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94" name="Google Shape;994;p23"/>
          <p:cNvSpPr txBox="1"/>
          <p:nvPr>
            <p:ph idx="5" type="subTitle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95" name="Google Shape;995;p23"/>
          <p:cNvSpPr txBox="1"/>
          <p:nvPr>
            <p:ph idx="6" type="subTitle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b="1" sz="26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"/>
          <p:cNvSpPr/>
          <p:nvPr>
            <p:ph idx="2" type="pic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7" name="Google Shape;102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8" name="Google Shape;1028;p24"/>
          <p:cNvSpPr txBox="1"/>
          <p:nvPr>
            <p:ph idx="1" type="subTitle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24"/>
          <p:cNvSpPr txBox="1"/>
          <p:nvPr>
            <p:ph idx="3" type="subTitle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24"/>
          <p:cNvSpPr txBox="1"/>
          <p:nvPr>
            <p:ph idx="4" type="subTitle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24"/>
          <p:cNvSpPr txBox="1"/>
          <p:nvPr>
            <p:ph idx="5" type="subTitle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24"/>
          <p:cNvSpPr txBox="1"/>
          <p:nvPr>
            <p:ph idx="6" type="subTitle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3" name="Google Shape;1033;p24"/>
          <p:cNvSpPr txBox="1"/>
          <p:nvPr>
            <p:ph idx="7" type="subTitle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4" name="Google Shape;1034;p24"/>
          <p:cNvSpPr txBox="1"/>
          <p:nvPr>
            <p:ph idx="8" type="subTitle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35" name="Google Shape;1035;p24"/>
          <p:cNvSpPr txBox="1"/>
          <p:nvPr>
            <p:ph idx="9" type="subTitle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036" name="Google Shape;1036;p24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1037" name="Google Shape;1037;p24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1038" name="Google Shape;1038;p24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39" name="Google Shape;1039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0" name="Google Shape;1040;p2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1" name="Google Shape;1041;p24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042" name="Google Shape;1042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44" name="Google Shape;1044;p24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6" name="Google Shape;1046;p24"/>
              <p:cNvCxnSpPr>
                <a:stCxn id="104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4"/>
              <p:cNvCxnSpPr>
                <a:stCxn id="104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4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9" name="Google Shape;1049;p24"/>
              <p:cNvCxnSpPr>
                <a:stCxn id="1039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0" name="Google Shape;1050;p24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1053" name="Google Shape;1053;p24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1054" name="Google Shape;1054;p2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55" name="Google Shape;1055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7" name="Google Shape;1057;p2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58" name="Google Shape;1058;p2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24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60" name="Google Shape;1060;p24"/>
              <p:cNvCxnSpPr>
                <a:stCxn id="1055" idx="1"/>
                <a:endCxn id="1061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1" name="Google Shape;1061;p2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3" name="Google Shape;1063;p24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1064" name="Google Shape;1064;p24"/>
              <p:cNvGrpSpPr/>
              <p:nvPr/>
            </p:nvGrpSpPr>
            <p:grpSpPr>
              <a:xfrm flipH="1" rot="5400000">
                <a:off x="10465" y="400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7" name="Google Shape;1067;p24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68" name="Google Shape;1068;p24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069" name="Google Shape;1069;p24"/>
                <p:cNvCxnSpPr>
                  <a:stCxn id="1066" idx="3"/>
                </p:cNvCxnSpPr>
                <p:nvPr/>
              </p:nvCxnSpPr>
              <p:spPr>
                <a:xfrm rot="10800000">
                  <a:off x="3063300" y="2076954"/>
                  <a:ext cx="0" cy="40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0" name="Google Shape;1070;p24"/>
                <p:cNvCxnSpPr>
                  <a:stCxn id="1066" idx="1"/>
                </p:cNvCxnSpPr>
                <p:nvPr/>
              </p:nvCxnSpPr>
              <p:spPr>
                <a:xfrm flipH="1" rot="5400000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71" name="Google Shape;1071;p24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2" name="Google Shape;1072;p24"/>
              <p:cNvSpPr/>
              <p:nvPr/>
            </p:nvSpPr>
            <p:spPr>
              <a:xfrm flipH="1" rot="-5400000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25"/>
          <p:cNvSpPr txBox="1"/>
          <p:nvPr>
            <p:ph idx="1" type="subTitle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25"/>
          <p:cNvSpPr txBox="1"/>
          <p:nvPr>
            <p:ph idx="2" type="subTitle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25"/>
          <p:cNvSpPr txBox="1"/>
          <p:nvPr>
            <p:ph idx="3" type="subTitle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25"/>
          <p:cNvSpPr txBox="1"/>
          <p:nvPr>
            <p:ph idx="4" type="subTitle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25"/>
          <p:cNvSpPr txBox="1"/>
          <p:nvPr>
            <p:ph idx="5" type="subTitle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25"/>
          <p:cNvSpPr txBox="1"/>
          <p:nvPr>
            <p:ph idx="6" type="subTitle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25"/>
          <p:cNvSpPr txBox="1"/>
          <p:nvPr>
            <p:ph idx="7" type="subTitle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8" type="subTitle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3" name="Google Shape;1083;p25"/>
          <p:cNvSpPr txBox="1"/>
          <p:nvPr>
            <p:ph idx="9" type="subTitle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5" name="Google Shape;1085;p25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087" name="Google Shape;1087;p25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1089" name="Google Shape;1089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90" name="Google Shape;1090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1" name="Google Shape;1091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2" name="Google Shape;1092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3" name="Google Shape;1093;p25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95" name="Google Shape;1095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96" name="Google Shape;1096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97" name="Google Shape;1097;p25"/>
                  <p:cNvCxnSpPr>
                    <a:stCxn id="109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098" name="Google Shape;1098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99" name="Google Shape;1099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00" name="Google Shape;1100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01" name="Google Shape;1101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02" name="Google Shape;1102;p2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03" name="Google Shape;1103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4" name="Google Shape;1104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6" name="Google Shape;1106;p25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1107" name="Google Shape;1107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8" name="Google Shape;1108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1" name="Google Shape;1111;p25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3" name="Google Shape;1113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14" name="Google Shape;1114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15" name="Google Shape;1115;p25"/>
                  <p:cNvCxnSpPr>
                    <a:stCxn id="110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16" name="Google Shape;1116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17" name="Google Shape;1117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18" name="Google Shape;1118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20" name="Google Shape;1120;p2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21" name="Google Shape;1121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22" name="Google Shape;1122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 flipH="1" rot="10800000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1125" name="Google Shape;1125;p25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9" name="Google Shape;1129;p25"/>
              <p:cNvGrpSpPr/>
              <p:nvPr/>
            </p:nvGrpSpPr>
            <p:grpSpPr>
              <a:xfrm flipH="1" rot="10800000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/>
          <p:nvPr>
            <p:ph hasCustomPrompt="1" type="title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26"/>
          <p:cNvSpPr txBox="1"/>
          <p:nvPr>
            <p:ph idx="1" type="subTitle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6" name="Google Shape;1136;p26"/>
          <p:cNvSpPr txBox="1"/>
          <p:nvPr>
            <p:ph hasCustomPrompt="1" idx="2" type="title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26"/>
          <p:cNvSpPr txBox="1"/>
          <p:nvPr>
            <p:ph idx="3" type="subTitle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8" name="Google Shape;1138;p26"/>
          <p:cNvSpPr txBox="1"/>
          <p:nvPr>
            <p:ph hasCustomPrompt="1" idx="4" type="title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26"/>
          <p:cNvSpPr txBox="1"/>
          <p:nvPr>
            <p:ph idx="5" type="subTitle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0" name="Google Shape;1140;p26"/>
          <p:cNvSpPr/>
          <p:nvPr>
            <p:ph idx="6" type="pic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41" name="Google Shape;1141;p26"/>
          <p:cNvGrpSpPr/>
          <p:nvPr/>
        </p:nvGrpSpPr>
        <p:grpSpPr>
          <a:xfrm>
            <a:off x="-428399" y="-323596"/>
            <a:ext cx="10226767" cy="5755428"/>
            <a:chOff x="-428399" y="-323596"/>
            <a:chExt cx="10226767" cy="5755428"/>
          </a:xfrm>
        </p:grpSpPr>
        <p:grpSp>
          <p:nvGrpSpPr>
            <p:cNvPr id="1142" name="Google Shape;1142;p26"/>
            <p:cNvGrpSpPr/>
            <p:nvPr/>
          </p:nvGrpSpPr>
          <p:grpSpPr>
            <a:xfrm>
              <a:off x="7517427" y="-323596"/>
              <a:ext cx="2280941" cy="1580637"/>
              <a:chOff x="7421427" y="-193296"/>
              <a:chExt cx="2280941" cy="1580637"/>
            </a:xfrm>
          </p:grpSpPr>
          <p:grpSp>
            <p:nvGrpSpPr>
              <p:cNvPr id="1143" name="Google Shape;1143;p26"/>
              <p:cNvGrpSpPr/>
              <p:nvPr/>
            </p:nvGrpSpPr>
            <p:grpSpPr>
              <a:xfrm>
                <a:off x="8440709" y="-193296"/>
                <a:ext cx="1261659" cy="1580637"/>
                <a:chOff x="436759" y="-723871"/>
                <a:chExt cx="1261659" cy="1580637"/>
              </a:xfrm>
            </p:grpSpPr>
            <p:grpSp>
              <p:nvGrpSpPr>
                <p:cNvPr id="1144" name="Google Shape;1144;p26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8" name="Google Shape;1148;p26"/>
                <p:cNvCxnSpPr>
                  <a:stCxn id="114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49" name="Google Shape;1149;p26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50" name="Google Shape;1150;p26"/>
              <p:cNvCxnSpPr>
                <a:stCxn id="1145" idx="3"/>
                <a:endCxn id="115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51" name="Google Shape;1151;p26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153" name="Google Shape;1153;p2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54" name="Google Shape;1154;p2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7" name="Google Shape;1157;p26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59" name="Google Shape;1159;p26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61" name="Google Shape;1161;p26"/>
                  <p:cNvCxnSpPr>
                    <a:stCxn id="1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62" name="Google Shape;1162;p26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63" name="Google Shape;1163;p2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164" name="Google Shape;1164;p26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6" name="Google Shape;1166;p26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67" name="Google Shape;1167;p2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68" name="Google Shape;1168;p2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0" name="Google Shape;1170;p26"/>
            <p:cNvGrpSpPr/>
            <p:nvPr/>
          </p:nvGrpSpPr>
          <p:grpSpPr>
            <a:xfrm flipH="1" rot="10800000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1171" name="Google Shape;1171;p26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1172" name="Google Shape;1172;p26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173" name="Google Shape;1173;p26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174" name="Google Shape;1174;p26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5" name="Google Shape;1175;p26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6" name="Google Shape;1176;p26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fmla="val 25000" name="adj"/>
                        <a:gd fmla="val 115470" name="vf"/>
                      </a:avLst>
                    </a:prstGeom>
                    <a:noFill/>
                    <a:ln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79" name="Google Shape;1179;p26"/>
                <p:cNvCxnSpPr>
                  <a:stCxn id="1174" idx="1"/>
                  <a:endCxn id="118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180" name="Google Shape;1180;p26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26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7"/>
          <p:cNvSpPr txBox="1"/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86" name="Google Shape;1186;p27"/>
          <p:cNvSpPr txBox="1"/>
          <p:nvPr>
            <p:ph idx="1" type="subTitle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27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sz="1200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27"/>
          <p:cNvSpPr/>
          <p:nvPr>
            <p:ph idx="2" type="pic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89" name="Google Shape;1189;p27"/>
          <p:cNvGrpSpPr/>
          <p:nvPr/>
        </p:nvGrpSpPr>
        <p:grpSpPr>
          <a:xfrm>
            <a:off x="-44274" y="-300834"/>
            <a:ext cx="9414514" cy="5778751"/>
            <a:chOff x="-44274" y="-300834"/>
            <a:chExt cx="9414514" cy="5778751"/>
          </a:xfrm>
        </p:grpSpPr>
        <p:grpSp>
          <p:nvGrpSpPr>
            <p:cNvPr id="1190" name="Google Shape;1190;p27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191" name="Google Shape;1191;p27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92" name="Google Shape;1192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5" name="Google Shape;1195;p27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8" name="Google Shape;1198;p27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99" name="Google Shape;1199;p27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200" name="Google Shape;1200;p27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1" name="Google Shape;1201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4" name="Google Shape;1204;p27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06" name="Google Shape;1206;p27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207" name="Google Shape;1207;p27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208" name="Google Shape;1208;p27"/>
                  <p:cNvCxnSpPr>
                    <a:stCxn id="12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209" name="Google Shape;1209;p27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210" name="Google Shape;1210;p2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11" name="Google Shape;1211;p27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13" name="Google Shape;1213;p27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14" name="Google Shape;1214;p2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5" name="Google Shape;1215;p27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218" name="Google Shape;1218;p27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219" name="Google Shape;1219;p27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23" name="Google Shape;1223;p27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27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25" name="Google Shape;1225;p27"/>
              <p:cNvCxnSpPr>
                <a:stCxn id="1220" idx="1"/>
                <a:endCxn id="122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6" name="Google Shape;1226;p27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 rot="5400000">
              <a:off x="67290" y="190575"/>
              <a:ext cx="1128460" cy="989200"/>
              <a:chOff x="2136440" y="1592025"/>
              <a:chExt cx="1128460" cy="989200"/>
            </a:xfrm>
          </p:grpSpPr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2" name="Google Shape;1232;p2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3" name="Google Shape;1233;p27"/>
              <p:cNvCxnSpPr>
                <a:stCxn id="1230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7"/>
              <p:cNvCxnSpPr>
                <a:stCxn id="1230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5" name="Google Shape;1235;p27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6" name="Google Shape;1236;p27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237" name="Google Shape;1237;p2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flipH="1" rot="10800000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flipH="1" rot="10800000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719975" y="1147224"/>
            <a:ext cx="77040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9" name="Google Shape;129;p4"/>
          <p:cNvGrpSpPr/>
          <p:nvPr/>
        </p:nvGrpSpPr>
        <p:grpSpPr>
          <a:xfrm>
            <a:off x="-278087" y="-312689"/>
            <a:ext cx="9361049" cy="5744521"/>
            <a:chOff x="-278087" y="-312689"/>
            <a:chExt cx="9361049" cy="5744521"/>
          </a:xfrm>
        </p:grpSpPr>
        <p:grpSp>
          <p:nvGrpSpPr>
            <p:cNvPr id="130" name="Google Shape;130;p4"/>
            <p:cNvGrpSpPr/>
            <p:nvPr/>
          </p:nvGrpSpPr>
          <p:grpSpPr>
            <a:xfrm>
              <a:off x="4109226" y="-312689"/>
              <a:ext cx="4973735" cy="2068730"/>
              <a:chOff x="4109226" y="-312689"/>
              <a:chExt cx="4973735" cy="2068730"/>
            </a:xfrm>
          </p:grpSpPr>
          <p:grpSp>
            <p:nvGrpSpPr>
              <p:cNvPr id="131" name="Google Shape;131;p4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132" name="Google Shape;132;p4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4" name="Google Shape;134;p4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5" name="Google Shape;135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" name="Google Shape;136;p4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137" name="Google Shape;137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8" name="Google Shape;138;p4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9" name="Google Shape;139;p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0" name="Google Shape;140;p4"/>
                <p:cNvCxnSpPr>
                  <a:stCxn id="137" idx="0"/>
                  <a:endCxn id="133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41" name="Google Shape;141;p4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142" name="Google Shape;142;p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43" name="Google Shape;143;p4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44" name="Google Shape;144;p4"/>
                <p:cNvCxnSpPr>
                  <a:stCxn id="137" idx="3"/>
                  <a:endCxn id="142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5" name="Google Shape;145;p4"/>
                <p:cNvCxnSpPr>
                  <a:stCxn id="142" idx="3"/>
                  <a:endCxn id="146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6" name="Google Shape;146;p4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147" name="Google Shape;147;p4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148" name="Google Shape;148;p4"/>
                  <p:cNvCxnSpPr>
                    <a:stCxn id="133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>
                    <a:endCxn id="150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51" name="Google Shape;151;p4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0" name="Google Shape;150;p4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-278087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53" name="Google Shape;153;p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54" name="Google Shape;154;p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57" name="Google Shape;157;p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59" name="Google Shape;159;p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61" name="Google Shape;161;p4"/>
                  <p:cNvCxnSpPr>
                    <a:stCxn id="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62" name="Google Shape;162;p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63" name="Google Shape;163;p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64" name="Google Shape;164;p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165" name="Google Shape;165;p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66" name="Google Shape;166;p4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67" name="Google Shape;167;p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68" name="Google Shape;168;p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5"/>
          <p:cNvSpPr txBox="1"/>
          <p:nvPr>
            <p:ph idx="1" type="subTitle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73" name="Google Shape;173;p5"/>
          <p:cNvSpPr txBox="1"/>
          <p:nvPr>
            <p:ph idx="2" type="subTitle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174" name="Google Shape;174;p5"/>
          <p:cNvSpPr txBox="1"/>
          <p:nvPr>
            <p:ph idx="3" type="subTitle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75" name="Google Shape;175;p5"/>
          <p:cNvSpPr txBox="1"/>
          <p:nvPr>
            <p:ph idx="4" type="subTitle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b="1" sz="20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grpSp>
        <p:nvGrpSpPr>
          <p:cNvPr id="176" name="Google Shape;176;p5"/>
          <p:cNvGrpSpPr/>
          <p:nvPr/>
        </p:nvGrpSpPr>
        <p:grpSpPr>
          <a:xfrm>
            <a:off x="-543500" y="130633"/>
            <a:ext cx="10264508" cy="5328200"/>
            <a:chOff x="-543500" y="130633"/>
            <a:chExt cx="10264508" cy="5328200"/>
          </a:xfrm>
        </p:grpSpPr>
        <p:grpSp>
          <p:nvGrpSpPr>
            <p:cNvPr id="177" name="Google Shape;177;p5"/>
            <p:cNvGrpSpPr/>
            <p:nvPr/>
          </p:nvGrpSpPr>
          <p:grpSpPr>
            <a:xfrm rot="5400000">
              <a:off x="8662178" y="1914413"/>
              <a:ext cx="1128460" cy="989200"/>
              <a:chOff x="2136440" y="1592025"/>
              <a:chExt cx="1128460" cy="989200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81" name="Google Shape;181;p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2" name="Google Shape;182;p5"/>
              <p:cNvCxnSpPr>
                <a:stCxn id="179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5"/>
              <p:cNvCxnSpPr>
                <a:stCxn id="179" idx="1"/>
              </p:cNvCxnSpPr>
              <p:nvPr/>
            </p:nvCxnSpPr>
            <p:spPr>
              <a:xfrm flipH="1" rot="5400000">
                <a:off x="2092183" y="1715002"/>
                <a:ext cx="391800" cy="226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4" name="Google Shape;184;p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186" name="Google Shape;186;p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87" name="Google Shape;187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9" name="Google Shape;189;p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92" name="Google Shape;192;p5"/>
              <p:cNvCxnSpPr>
                <a:stCxn id="190" idx="0"/>
              </p:cNvCxnSpPr>
              <p:nvPr/>
            </p:nvCxnSpPr>
            <p:spPr>
              <a:xfrm>
                <a:off x="2737582" y="2810304"/>
                <a:ext cx="0" cy="154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5"/>
              <p:cNvCxnSpPr>
                <a:stCxn id="187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5"/>
              <p:cNvCxnSpPr>
                <a:stCxn id="187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5" name="Google Shape;195;p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1" name="Google Shape;201;p5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3" name="Google Shape;203;p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4" name="Google Shape;204;p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5" name="Google Shape;205;p5"/>
                  <p:cNvCxnSpPr>
                    <a:stCxn id="19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206" name="Google Shape;206;p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7" name="Google Shape;207;p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208" name="Google Shape;208;p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10" name="Google Shape;210;p5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11" name="Google Shape;211;p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12" name="Google Shape;212;p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215" name="Google Shape;215;p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9" name="Google Shape;219;p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20" name="Google Shape;220;p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22" name="Google Shape;222;p5"/>
              <p:cNvCxnSpPr>
                <a:stCxn id="217" idx="1"/>
                <a:endCxn id="223" idx="0"/>
              </p:cNvCxnSpPr>
              <p:nvPr/>
            </p:nvCxnSpPr>
            <p:spPr>
              <a:xfrm flipH="1" rot="-5400000">
                <a:off x="4749671" y="2219382"/>
                <a:ext cx="135000" cy="17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6"/>
          <p:cNvGrpSpPr/>
          <p:nvPr/>
        </p:nvGrpSpPr>
        <p:grpSpPr>
          <a:xfrm flipH="1" rot="10800000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229" name="Google Shape;229;p6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230" name="Google Shape;230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3" name="Google Shape;233;p6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234" name="Google Shape;234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37" name="Google Shape;237;p6"/>
              <p:cNvCxnSpPr>
                <a:stCxn id="234" idx="0"/>
                <a:endCxn id="230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38" name="Google Shape;238;p6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41" name="Google Shape;241;p6"/>
              <p:cNvCxnSpPr>
                <a:stCxn id="234" idx="3"/>
                <a:endCxn id="239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42" name="Google Shape;242;p6"/>
              <p:cNvGrpSpPr/>
              <p:nvPr/>
            </p:nvGrpSpPr>
            <p:grpSpPr>
              <a:xfrm>
                <a:off x="8471225" y="665336"/>
                <a:ext cx="436661" cy="1124931"/>
                <a:chOff x="8471225" y="665336"/>
                <a:chExt cx="436661" cy="1124931"/>
              </a:xfrm>
            </p:grpSpPr>
            <p:cxnSp>
              <p:nvCxnSpPr>
                <p:cNvPr id="243" name="Google Shape;243;p6"/>
                <p:cNvCxnSpPr>
                  <a:stCxn id="230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>
                  <a:endCxn id="245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6" name="Google Shape;246;p6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5" name="Google Shape;245;p6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flipH="1" rot="10800000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fmla="val 25000" name="adj"/>
                <a:gd fmla="val 115470" name="vf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256" name="Google Shape;256;p6"/>
                <p:cNvCxnSpPr>
                  <a:stCxn id="249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57" name="Google Shape;257;p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258" name="Google Shape;258;p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260" name="Google Shape;260;p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61" name="Google Shape;261;p6"/>
              <p:cNvCxnSpPr/>
              <p:nvPr/>
            </p:nvCxnSpPr>
            <p:spPr>
              <a:xfrm flipH="1" rot="10800000">
                <a:off x="7261350" y="1744525"/>
                <a:ext cx="315600" cy="54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2" name="Google Shape;262;p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3" name="Google Shape;263;p6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idx="1" type="subTitle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7" name="Google Shape;267;p7"/>
          <p:cNvSpPr/>
          <p:nvPr>
            <p:ph idx="2" type="pic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9" name="Google Shape;269;p7"/>
          <p:cNvGrpSpPr/>
          <p:nvPr/>
        </p:nvGrpSpPr>
        <p:grpSpPr>
          <a:xfrm>
            <a:off x="-498798" y="-311134"/>
            <a:ext cx="9996544" cy="6330709"/>
            <a:chOff x="-498798" y="-311134"/>
            <a:chExt cx="9996544" cy="6330709"/>
          </a:xfrm>
        </p:grpSpPr>
        <p:grpSp>
          <p:nvGrpSpPr>
            <p:cNvPr id="270" name="Google Shape;270;p7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271" name="Google Shape;271;p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272" name="Google Shape;272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" name="Google Shape;275;p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8" name="Google Shape;278;p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279" name="Google Shape;279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1" name="Google Shape;281;p7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282" name="Google Shape;282;p7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6" name="Google Shape;286;p7"/>
              <p:cNvCxnSpPr>
                <a:stCxn id="27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7"/>
              <p:cNvCxnSpPr>
                <a:stCxn id="27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7"/>
              <p:cNvCxnSpPr>
                <a:stCxn id="282" idx="1"/>
              </p:cNvCxnSpPr>
              <p:nvPr/>
            </p:nvCxnSpPr>
            <p:spPr>
              <a:xfrm>
                <a:off x="67475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9" name="Google Shape;289;p7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0" name="Google Shape;290;p7"/>
              <p:cNvCxnSpPr>
                <a:stCxn id="276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1" name="Google Shape;291;p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3" name="Google Shape;293;p7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294" name="Google Shape;294;p7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295" name="Google Shape;295;p7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98" name="Google Shape;298;p7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00" name="Google Shape;300;p7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301" name="Google Shape;301;p7"/>
                <p:cNvCxnSpPr>
                  <a:stCxn id="295" idx="3"/>
                </p:cNvCxnSpPr>
                <p:nvPr/>
              </p:nvCxnSpPr>
              <p:spPr>
                <a:xfrm rot="10800000">
                  <a:off x="8112106" y="2373437"/>
                  <a:ext cx="0" cy="1539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2" name="Google Shape;302;p7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7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4" name="Google Shape;304;p7"/>
            <p:cNvGrpSpPr/>
            <p:nvPr/>
          </p:nvGrpSpPr>
          <p:grpSpPr>
            <a:xfrm flipH="1">
              <a:off x="8277176" y="-311134"/>
              <a:ext cx="1220571" cy="1450531"/>
              <a:chOff x="6134231" y="-642422"/>
              <a:chExt cx="1220571" cy="1450531"/>
            </a:xfrm>
          </p:grpSpPr>
          <p:grpSp>
            <p:nvGrpSpPr>
              <p:cNvPr id="305" name="Google Shape;305;p7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9" name="Google Shape;309;p7"/>
              <p:cNvGrpSpPr/>
              <p:nvPr/>
            </p:nvGrpSpPr>
            <p:grpSpPr>
              <a:xfrm flipH="1" rot="10800000">
                <a:off x="6550088" y="-170208"/>
                <a:ext cx="804714" cy="978317"/>
                <a:chOff x="7359301" y="-25539"/>
                <a:chExt cx="804714" cy="978317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/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5" name="Google Shape;315;p8"/>
          <p:cNvSpPr/>
          <p:nvPr>
            <p:ph idx="2" type="pic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16" name="Google Shape;316;p8"/>
          <p:cNvGrpSpPr/>
          <p:nvPr/>
        </p:nvGrpSpPr>
        <p:grpSpPr>
          <a:xfrm>
            <a:off x="3451828" y="-849674"/>
            <a:ext cx="6322035" cy="6821397"/>
            <a:chOff x="3451828" y="-849674"/>
            <a:chExt cx="6322035" cy="6821397"/>
          </a:xfrm>
        </p:grpSpPr>
        <p:grpSp>
          <p:nvGrpSpPr>
            <p:cNvPr id="317" name="Google Shape;317;p8"/>
            <p:cNvGrpSpPr/>
            <p:nvPr/>
          </p:nvGrpSpPr>
          <p:grpSpPr>
            <a:xfrm rot="10800000">
              <a:off x="6356059" y="3526975"/>
              <a:ext cx="3417803" cy="2444748"/>
              <a:chOff x="5222059" y="1707050"/>
              <a:chExt cx="3417803" cy="2444748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2" name="Google Shape;322;p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23" name="Google Shape;32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5" name="Google Shape;325;p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6" name="Google Shape;32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8" name="Google Shape;328;p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6" name="Google Shape;336;p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8" name="Google Shape;338;p8"/>
                  <p:cNvCxnSpPr>
                    <a:stCxn id="33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339" name="Google Shape;339;p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40" name="Google Shape;340;p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41" name="Google Shape;341;p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342" name="Google Shape;342;p8"/>
                    <p:cNvCxnSpPr>
                      <a:stCxn id="323" idx="5"/>
                    </p:cNvCxnSpPr>
                    <p:nvPr/>
                  </p:nvCxnSpPr>
                  <p:spPr>
                    <a:xfrm flipH="1" rot="10800000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343" name="Google Shape;343;p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44" name="Google Shape;344;p8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45" name="Google Shape;345;p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6" name="Google Shape;346;p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7" name="Google Shape;347;p8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348" name="Google Shape;348;p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9" name="Google Shape;34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61" name="Google Shape;361;p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8"/>
              <p:cNvCxnSpPr>
                <a:stCxn id="349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8"/>
              <p:cNvCxnSpPr>
                <a:stCxn id="35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8"/>
              <p:cNvCxnSpPr>
                <a:stCxn id="35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8"/>
              <p:cNvCxnSpPr>
                <a:stCxn id="35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8"/>
              <p:cNvCxnSpPr>
                <a:stCxn id="359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8" name="Google Shape;368;p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9" name="Google Shape;369;p8"/>
              <p:cNvCxnSpPr>
                <a:stCxn id="353" idx="5"/>
              </p:cNvCxnSpPr>
              <p:nvPr/>
            </p:nvCxnSpPr>
            <p:spPr>
              <a:xfrm flipH="1" rot="10800000">
                <a:off x="7079105" y="-816055"/>
                <a:ext cx="275700" cy="47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0" name="Google Shape;370;p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4" name="Google Shape;374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flipH="1" rot="10800000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fmla="val 25000" name="adj"/>
                      <a:gd fmla="val 115470" name="vf"/>
                    </a:avLst>
                  </a:prstGeom>
                  <a:noFill/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flipH="1" rot="10800000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fmla="val 25000" name="adj"/>
                    <a:gd fmla="val 115470" name="vf"/>
                  </a:avLst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flipH="1" rot="10800000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"/>
          <p:cNvSpPr/>
          <p:nvPr>
            <p:ph idx="2" type="pic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0"/>
          <p:cNvSpPr txBox="1"/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0"/>
          <p:cNvSpPr txBox="1"/>
          <p:nvPr>
            <p:ph type="ctrTitle"/>
          </p:nvPr>
        </p:nvSpPr>
        <p:spPr>
          <a:xfrm>
            <a:off x="901350" y="116025"/>
            <a:ext cx="6354900" cy="20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Data-Driven Marketing: Campaign Performance Analysis &amp; Insights</a:t>
            </a:r>
            <a:endParaRPr sz="3100"/>
          </a:p>
        </p:txBody>
      </p:sp>
      <p:sp>
        <p:nvSpPr>
          <p:cNvPr id="1381" name="Google Shape;1381;p30"/>
          <p:cNvSpPr txBox="1"/>
          <p:nvPr>
            <p:ph idx="1" type="subTitle"/>
          </p:nvPr>
        </p:nvSpPr>
        <p:spPr>
          <a:xfrm>
            <a:off x="4683863" y="2106127"/>
            <a:ext cx="4221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Archivo"/>
                <a:ea typeface="Archivo"/>
                <a:cs typeface="Archivo"/>
                <a:sym typeface="Archivo"/>
              </a:rPr>
              <a:t>Table of contents</a:t>
            </a:r>
            <a:r>
              <a:rPr lang="en"/>
              <a:t>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INTRODUCTION- Overview and objectives of the analysis.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FINDINGS - Insights and key observations from the analysis.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METHODOLOGY AND VISUALIZATION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RECOMMENDATION - Strategies to optimize marketing campaigns.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CONCLUSION</a:t>
            </a:r>
            <a:endParaRPr/>
          </a:p>
        </p:txBody>
      </p:sp>
      <p:cxnSp>
        <p:nvCxnSpPr>
          <p:cNvPr id="1382" name="Google Shape;1382;p30"/>
          <p:cNvCxnSpPr>
            <a:stCxn id="1383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1"/>
          <p:cNvSpPr txBox="1"/>
          <p:nvPr>
            <p:ph idx="1" type="body"/>
          </p:nvPr>
        </p:nvSpPr>
        <p:spPr>
          <a:xfrm>
            <a:off x="287350" y="613925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Overview(Marketing_campaign_dataset).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as provided by HNG contains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campaign performance data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metrics such as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Click-Through Rate (CTR), Cost Per Click (CPC), Return on Investment (ROI), and Conversion Rate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also includes campaign details like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channel, campaign type, and customer demographics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performance metrics analyzed include: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Impressions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number of times an ad was displayed.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number of times users clicked on an 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 (Click-Through Rate)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percentage of impressions that resulted in clicks.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CPC (Cost Per Click)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average cost per ad click.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Rate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percentage of users who completed a desired 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ROI (Return on Investment)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profitability of the campaign.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Channels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Different platforms used (Social Media, Email etc).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Objectives: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key performance metrics for different campaigns.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high-performing and low-performing campaigns.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channel effectiveness (CTR, CPC, and ROI).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outliers and trends that affect marketing success.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actionable recommendations to optimize campaign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/>
          </a:p>
        </p:txBody>
      </p:sp>
      <p:sp>
        <p:nvSpPr>
          <p:cNvPr id="1389" name="Google Shape;1389;p31"/>
          <p:cNvSpPr txBox="1"/>
          <p:nvPr>
            <p:ph type="title"/>
          </p:nvPr>
        </p:nvSpPr>
        <p:spPr>
          <a:xfrm>
            <a:off x="546925" y="79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</a:t>
            </a:r>
            <a:endParaRPr/>
          </a:p>
        </p:txBody>
      </p:sp>
      <p:sp>
        <p:nvSpPr>
          <p:cNvPr id="1395" name="Google Shape;1395;p32"/>
          <p:cNvSpPr txBox="1"/>
          <p:nvPr>
            <p:ph idx="1" type="body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Campaign Performance (High vs Low Performing)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Campaigns were classified into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high-performing and low-performing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ROI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High-performing campaigns had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CTR and lower CPC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making them more cost-effective.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Marketing Channel Effectiveness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&amp; Email Marketing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had the highest CTR, showing strong audience engagement.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Paid Search campaigns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had higher CPC but better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rates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indicating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ROI potential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Outliers &amp; Spending Trends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Boxplot analysis revealed that some campaigns had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extremely high CPC but low ROI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signaling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wasted ad spend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Seasonal trends influenced performance,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channels performing better during specific timeframes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3"/>
          <p:cNvSpPr txBox="1"/>
          <p:nvPr>
            <p:ph idx="3" type="subTitle"/>
          </p:nvPr>
        </p:nvSpPr>
        <p:spPr>
          <a:xfrm>
            <a:off x="0" y="503483"/>
            <a:ext cx="77040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 the dataset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inspect its structure.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column names, data types, and missing values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columns identified: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Conversion Rate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Channel_Used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to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datetime format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df['Date'] = pd.to_datetime(df['Date'])</a:t>
            </a:r>
            <a:endParaRPr b="1" sz="17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calculated columns: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 (Click-Through Rate)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(Clicks / Impressions) * 100.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df['CTR'] = (df['Clicks'] / df['Impressions']) * 100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CPC (Cost Per Click)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Acquisition Cost / Clicks.</a:t>
            </a: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 df['CPC'] = df['Acquisition_Cost'] / df['Clicks'].replace(0, 1)</a:t>
            </a:r>
            <a:endParaRPr sz="11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for inconsistencies in categorical columns.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df.describe()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analyze key numerical fields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boxplots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detect outliers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Impressions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CPC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ROI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Grouped data by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Channel_Used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calculated: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Avg CTR, Avg CPC, Avg ROI, Total Clicks, and Total Impressions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=df.groupby("Channel_Used").agg(</a:t>
            </a:r>
            <a:endParaRPr sz="11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  Avg_CTR=("CTR", "mean"),               </a:t>
            </a:r>
            <a:endParaRPr sz="11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    Avg_CPC=("CPC", "mean"),</a:t>
            </a:r>
            <a:endParaRPr sz="11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C800"/>
                </a:highlight>
                <a:latin typeface="Arial"/>
                <a:ea typeface="Arial"/>
                <a:cs typeface="Arial"/>
                <a:sym typeface="Arial"/>
              </a:rPr>
              <a:t>    Avg_ROI=("ROI", "mean"),</a:t>
            </a:r>
            <a:endParaRPr sz="1100">
              <a:solidFill>
                <a:srgbClr val="000000"/>
              </a:solidFill>
              <a:highlight>
                <a:srgbClr val="FFC8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3"/>
          <p:cNvSpPr txBox="1"/>
          <p:nvPr>
            <p:ph idx="6" type="subTitle"/>
          </p:nvPr>
        </p:nvSpPr>
        <p:spPr>
          <a:xfrm>
            <a:off x="345050" y="0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4"/>
          <p:cNvSpPr txBox="1"/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7" name="Google Shape;1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404200"/>
            <a:ext cx="4565674" cy="36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225" y="1404200"/>
            <a:ext cx="4244676" cy="369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34"/>
          <p:cNvSpPr txBox="1"/>
          <p:nvPr/>
        </p:nvSpPr>
        <p:spPr>
          <a:xfrm>
            <a:off x="305250" y="173625"/>
            <a:ext cx="42879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graphics attached visually describe the presence of outliers in CPC and ROI.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These extreme values indicate campaigns that either spent too much with low returns or had unusually high returns. Identifying these helps optimize budget allocation and improve performance.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0" name="Google Shape;1410;p34"/>
          <p:cNvSpPr txBox="1"/>
          <p:nvPr/>
        </p:nvSpPr>
        <p:spPr>
          <a:xfrm>
            <a:off x="4814225" y="115925"/>
            <a:ext cx="4114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graphics attached visually describe how different marketing channels perform based on CTR and conversion rates.</a:t>
            </a:r>
            <a:endParaRPr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Social Media and Email Marketing show higher engagement, while Paid Search has a better conversion rate but higher CPC. This insight helps prioritize the most effective channels.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5" name="Google Shape;14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1923350"/>
            <a:ext cx="4767549" cy="29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125" y="0"/>
            <a:ext cx="4100474" cy="2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35"/>
          <p:cNvSpPr txBox="1"/>
          <p:nvPr/>
        </p:nvSpPr>
        <p:spPr>
          <a:xfrm>
            <a:off x="709025" y="250525"/>
            <a:ext cx="39609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graphics attached visually describe the ROI distribution across different campaign types.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Some campaign types yield significantly higher returns, while others struggle with profitability. Understanding this trend helps refine marketing strategies for better investments.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18" name="Google Shape;1418;p35"/>
          <p:cNvSpPr txBox="1"/>
          <p:nvPr/>
        </p:nvSpPr>
        <p:spPr>
          <a:xfrm>
            <a:off x="5256475" y="2740550"/>
            <a:ext cx="35763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The graphics attached visually describe the distinction between high and low-performing campaigns based on ROI and CTR.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 performers have a balance of high CTR and low CPC, while low performers struggle with engagement and cost-effectiveness. This insight guides future campaign optimizations.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6"/>
          <p:cNvSpPr txBox="1"/>
          <p:nvPr>
            <p:ph idx="1" type="subTitle"/>
          </p:nvPr>
        </p:nvSpPr>
        <p:spPr>
          <a:xfrm>
            <a:off x="4504775" y="7560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insights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 identify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high-performing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underperforming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campaigns.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ROI can be significantly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by reallocating budgets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cost-effective channels.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Certain campaigns like social media require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targeting and ad creative optimization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6"/>
          <p:cNvSpPr txBox="1"/>
          <p:nvPr>
            <p:ph idx="2" type="subTitle"/>
          </p:nvPr>
        </p:nvSpPr>
        <p:spPr>
          <a:xfrm>
            <a:off x="229650" y="3725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 Budget Allocation for High-Performing Channels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Invest more in channels with high CTR and lower CPC (e.g., Social Media and Email Marketing).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Reduce Spending on Underperforming Campaigns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Campaigns with high CPC but low ROI should be re-evaluated or discontinued.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Optimize Targeting &amp; Ad Creatives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Use A/B testing to refine campaign messaging and audience targeting.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Personalize content based on demographics and location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Monitor Performance &amp; Adjust Budgets in Real-Time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Implement real-time tracking tools to optimize ad spend dynamically.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6"/>
          <p:cNvSpPr txBox="1"/>
          <p:nvPr>
            <p:ph idx="3" type="subTitle"/>
          </p:nvPr>
        </p:nvSpPr>
        <p:spPr>
          <a:xfrm>
            <a:off x="181600" y="0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426" name="Google Shape;1426;p36"/>
          <p:cNvSpPr txBox="1"/>
          <p:nvPr>
            <p:ph idx="4" type="subTitle"/>
          </p:nvPr>
        </p:nvSpPr>
        <p:spPr>
          <a:xfrm>
            <a:off x="4591300" y="75600"/>
            <a:ext cx="3698100" cy="4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