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1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1" r:id="rId2"/>
    <p:sldId id="304" r:id="rId3"/>
    <p:sldId id="322" r:id="rId4"/>
    <p:sldId id="317" r:id="rId5"/>
    <p:sldId id="283" r:id="rId6"/>
    <p:sldId id="323" r:id="rId7"/>
    <p:sldId id="324" r:id="rId8"/>
    <p:sldId id="325" r:id="rId9"/>
    <p:sldId id="326" r:id="rId10"/>
    <p:sldId id="299" r:id="rId11"/>
    <p:sldId id="305" r:id="rId12"/>
    <p:sldId id="309" r:id="rId13"/>
    <p:sldId id="310" r:id="rId14"/>
    <p:sldId id="311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13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946.39398" units="1/cm"/>
          <inkml:channelProperty channel="Y" name="resolution" value="1675.80408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2-06T20:21:03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9567 14079 333 0,'0'0'5'0,"0"0"3"16,0 0 3-16,6-11 3 0,-6 11 2 15,2-9 2-15,-2 9 1 16,1-15 1-16,-1 15-3 15,0-14-4-15,-3 5-2 16,-3-2-2-16,-4 1-2 0,1-1-2 16,1 1 0-1,-7 0-5-15,4 2 0 0,-8 2 0 16,2 1 0-16,-7 2 0 0,1 3 0 15,-2 0 0 1,-6 8 0-16,2 1 0 0,-4 4 0 16,4 0 0-16,-4 5 0 15,3 2 0-15,0 2 0 0,4 0 0 16,-1-1 0-1,7 4 0-15,2-2 0 0,2 2 0 16,1-2 0 0,5 0 0-16,0 2 0 0,3-1 0 15,-2-1 0-15,6 2 0 0,1 0 0 16,0 0 0-1,2-1 0-15,0 1 0 0,2-1 0 16,2-2 0-16,6 3 0 16,-2-4 0-16,3 1 0 0,0-1 0 15,2-2 0 1,3-2 0-16,0 0 0 0,3-3 0 15,3-1 0 1,2-2 0-16,5-2 0 0,6-2 0 16,3 0 0-16,1-2 0 0,6-2 0 15,-2 0 0-15,4-3 0 16,-3 0 0-16,-3 0 0 15,-1 0 0-15,-3-4 0 16,-2-1 0-16,-6-1 0 0,2-2 0 16,-3 1 0-1,-4-2 0-15,2-5 0 0,-3 0 0 16,-1-1 0-16,-3-5 0 0,-3-1 0 15,0-2 0 1,-2-2 0-16,-3 3 0 0,-2-4 0 16,-2-1 0-16,-3 1 0 15,-3 2 0-15,0 2 0 0,-1-2 0 16,-2 2 0-1,-1 0 0-15,-2 1 0 0,0 1 0 16,-1 3 0 0,-1-2 0-16,0 1 0 0,-1 0 0 15,-1 0 0-15,1 0 0 0,-3 1 0 16,1-1 0-16,-3 4 0 15,0-3 0-15,2 4 0 16,-3-1 0-16,2 4 0 16,-1-2 0-16,0 1 0 0,2 2 0 15,-2 0 0 1,0 3 0-16,0-2 0 0,2 2 0 15,-1 0 0-15,2 1 0 16,-3 0 0-16,1-1 0 16,0 2 0-16,-4 1 0 0,2 0 0 15,-2 1 0-15,-1 0 0 16,-1-2 0-16,1 4 0 0,0-3 0 15,0 3 0 1,-1 0 0-16,3 0 0 0,-2 0 0 16,2 0 0-1,2 0 0-15,-3 0 0 0,6 3 0 16,-3-3 0-16,13 0-46 0,-9 7-45 15,9-7-1-15</inkml:trace>
  <inkml:trace contextRef="#ctx0" brushRef="#br0" timeOffset="2010.0402">9817 14280 258 0,'0'0'8'16,"0"0"5"-16,0 0 1 0,0 0 5 15,0 0 1-15,0 0 0 0,0 0 3 16,0 0 1-1,-8 0-6-15,8 0-4 0,0 0-2 16,0 0-2-16,0 0 0 16,1 9-2-16,-1-9-1 0,10 4-1 15,-10-4-1 1,16 6-1-16,-5-6 0 0,2 2-1 15,3-2 0 1,1 0 0-16,6 0-1 0,3 0 1 16,4-1-3-16,3-2 0 0,1 2 0 15,-1-4 0 1,1 3 0-16,0-1 0 0,0 0 0 15,-1 0 0-15,-1 0 0 16,0 1 0-16,1 2 0 0,4-5 0 16,2 2 0-1,2-1 0-15,2 0 0 0,1 2 0 16,1-1 0-16,-3 2 0 0,5-2 0 15,-3 3 0 1,-2-2 0-16,-1 2 0 0,-1-1 0 16,-1 0 0-16,2-2 0 15,1 0 0-15,-3-1 0 0,1 0 0 16,1 1 0-1,-2-2 0-15,1 0 0 0,-2 2 0 16,-2 1 0 0,0 2 0-16,1-2 0 0,-4-1 0 15,3 3 0-15,0-1 0 0,0-2 0 16,1 3 0-1,-1-3 0-15,1 3 0 0,-5 0 0 16,0 0 0-16,0 0 0 16,-6 0 0-16,0 0 0 0,-1 0 0 15,-3 2 0 1,2-2 0-16,-1 0 0 0,-2 0 0 15,0 0 0 1,0 0 0-16,0 0 0 0,-3-2 0 16,-1 2 0-16,-2-2 0 0,0 2 0 15,2 0 0-15,1 0 0 16,0 0 0-16,-1-3 0 0,3 3 0 15,-3-2 0 1,0 1 0-16,-2 0 0 0,-2-1 0 16,-3 0 0-1,-2 2 0-15,-8 0 0 0,12-4 0 16,-12 4 0-16,11-1 0 0,-11 1 0 15,8-1 0 1,-8 1 0-16,0 0 0 0,9-3 0 16,-9 3 0-16,0 0-33 15,0 0-55-15,0-14-3 0</inkml:trace>
  <inkml:trace contextRef="#ctx0" brushRef="#br0" timeOffset="2880.0576">12062 13805 312 0,'0'0'7'0,"0"0"4"0,0 0 1 15,0 0 2 1,-5-9 3-16,5 9 1 0,0 0 0 15,0 0 1 1,0 0-5-16,0 0-3 0,0 0-2 16,-5 5-2-16,3 4-1 0,0 3 0 15,-1 2-1-15,1 1-1 16,2 3 0-16,-2 5-2 15,2 1 1-15,0 3-1 16,0 2 0-16,0 3-1 0,4 0-1 16,1 0 1-1,0 0-1-15,2 1 0 0,-1-2 0 16,1-1 0-16,-1 0 0 0,-2-4 1 15,1 1-1 1,-1 0 1-16,-1-2 0 0,1-2-1 16,-2 1 1-16,0-2 1 15,-2 0-2-15,0-1 0 0,0 0 0 16,0-3 0-1,0 2 0-15,-2-2 0 0,0-1 0 16,1 1 0 0,0-4 0-16,1-1 0 0,0-2 0 15,0-11-6-15,5 17-15 0,7-16-64 16,-2-3-3-16</inkml:trace>
  <inkml:trace contextRef="#ctx0" brushRef="#br0" timeOffset="4410.0882">11949 13750 384 0,'0'0'5'0,"0"0"1"16,0 0 3 0,0-4 0-16,0 4 1 0,0 0 0 15,0 0 1-15,0 0 0 16,0 0-5-16,0 0-1 0,0 0-2 15,11 4 1 1,0 1-2-16,3-2 1 0,6 1-1 16,3 0 0-1,6-1 0-15,5 0 0 0,2-1 0 16,4 0-1-16,0 1 0 0,1-3 0 15,2 0 0 1,-1 2 0-16,-1-2-1 0,1 0 1 16,-1 0-1-16,-4 0 1 15,-1 0-1-15,-1 2 1 0,-6-1 0 16,-2-1-1-1,-1 0 0-15,-3 2 0 0,-2-2 1 16,0 0-1-16,0 0 0 0,-2 0 0 16,1 0 0-1,-3 0 0-15,0 0 1 0,-4-2-1 16,-2 2 0-16,1 0 1 15,-3-1-1-15,-9 1 0 0,12-2 0 16,-12 2 1 0,8-2-1-16,-8 2 0 0,0 0 0 15,11-3 0 1,-11 3 0-16,0 0 1 0,0 0-1 15,0 0 0-15,0 0 0 0,0 0 0 16,10 5 0 0,-10-5 0-16,0 0 0 0,10 10 0 15,-10-10 0-15,11 12 0 16,-11-12 0-16,8 16 0 0,-5-6 0 15,3 0 1 1,-2 2-1-16,0-2 0 0,0 0 1 16,0 2-1-1,0 1 1-15,0 0 0 0,-2 4 0 16,2 0-1-16,-2 3 1 0,1 4 0 15,-2 0 1-15,1 3-4 16,1 1 2-16,-1 0 0 16,-2 3-1-16,2-2 1 15,-1 0 0-15,1 0-1 0,1 2 1 16,0-4 0-1,-1 2 1-15,-1 0-1 0,3-3 1 16,-2-1-1-16,2 3 2 0,-2-3-2 16,2-3 0-1,-1 3 0-15,-1-4 0 0,-1 0 0 16,2-2 0-16,0-1 0 15,-1-4 0-15,0 1 0 0,-1-3 0 16,3-3 0 0,-4-9 0-16,2 13 0 0,-2-13 0 15,2 9 0 1,-2-9 0-16,0 0 0 0,0 0 0 15,0 0 0-15,0 0 0 0,0 0 0 16,0 0 0-16,0 0 0 16,0 0 0-16,0 0 0 15,0 0 0-15,0 0 0 16,0 0 0-16,0 0 0 0,-8-2 0 15,8 2 0 1,-13-3 0-16,4 1 0 0,0 2 0 16,-4 0 0-16,3 0-2 15,-2 0 0-15,-4 0 1 16,0 0 0-16,-3 0-1 0,-1 0 1 15,-2-2 0-15,-6 1 0 16,-3-1 1-16,-4 2 0 0,1-2 0 16,2 0 0-1,-6-1 0-15,7 0 0 0,2-1 0 16,0 0-1-1,2 0 1-15,2-3-1 0,1 2 1 16,-5 0-1-16,1 1 1 0,-3-1-1 16,-1 2 1-16,-1 1-1 15,0 1 1-15,0 1 0 16,3 0 0-16,2 0 0 15,4 0 0-15,3 0 0 0,3 0 0 16,6 0-1 0,0 0 0-16,1 0-1 0,2 0 0 15,-3-1-2-15,3 1-2 16,-2-1-5-16,11 1-36 15,0 0-37-15,-12-8-2 0</inkml:trace>
  <inkml:trace contextRef="#ctx0" brushRef="#br0" timeOffset="5510.1102">10893 14194 245 0,'0'0'2'0,"0"0"2"15,0 0 2-15,0 0 3 16,0-9 5-16,0 9 2 15,0 0 2-15,1-9 4 0,-1 9-2 16,0 0 1 0,0 0-2-16,0 0-4 0,0 0-3 15,0 0-2-15,0 11-1 16,0 2-3-16,-1 8-1 15,1 1 0-15,0 5 0 0,-2 4-1 16,2 4-1-16,-1 3 0 16,0 0-1-16,0 0-1 0,-2 1 0 15,2 1 0 1,0-3 0-16,1 4-1 0,0-3 1 15,3 0-1 1,1 1 0-16,2 1 0 0,-1-2 0 16,2 2 0-16,1-1 1 15,-4-5 0-15,5 3 0 0,-2-5 1 16,-2 0 0-16,3-2 0 15,-3-1 1-15,2-2-1 16,-3-5 1-16,2 0-1 0,-4-3 0 16,0 1 0-1,0-3 1-15,-1-4-1 0,-1 3 1 16,0-4-3-1,0-1 0-15,-1-1 0 0,-3-2 0 16,4-8 0-16,-4 15 0 0,4-15 0 16,-8 9 0-16,8-9 0 15,0 0 0-15,-12 7 0 0,12-7 0 16,0 0-12-1,0-14-64-15,0 14-12 0</inkml:trace>
  <inkml:trace contextRef="#ctx0" brushRef="#br0" timeOffset="6850.137">10777 15741 318 0,'0'0'6'0,"0"0"2"16,0 0 2-16,0 0 3 0,0 0 1 15,0 0 2-15,0 0 0 16,0 0 1-16,0 0-4 0,0 0-3 16,0 0-2-1,-9 4-1-15,9-4-2 0,0 0-1 16,-7-7-1-1,7 7-1-15,-6-11 0 0,6 1-1 16,0 1 0-16,2-4 0 0,1-2 0 16,0 1 0-16,6-3-1 15,-1-1 1-15,2-1 0 16,-4 2-1-16,4-1 1 15,0 0 0-15,2 4 0 0,2-1 0 16,2 4 1 0,1 0 0-16,2 2 0 0,1 1 0 15,1 1 0-15,1 1 0 16,-1 1-1-16,-1 2 0 15,-3 3 0-15,1 0-1 0,-4 0 0 16,1 5 0-16,-3 1 0 16,-2 3 0-16,1 3 0 0,0-1 1 15,-1 4-1 1,-2 0 0-16,1 1 0 0,-2 0 0 15,-2 0 1 1,-2 1-1-16,-2 0 0 0,-1 0 0 16,0-3 0-16,-2 1 1 15,-4 1-1-15,3-1 0 0,-5 0 0 16,3-1 0-16,-1 1 0 15,0-2-1-15,-1 3 1 16,0-1-1-16,-2-1 0 0,3-2 1 16,-1 3-1-1,-2-1 0-15,-1 0 1 0,0 1-1 16,0-1 1-1,0 1 0-15,1 2 0 0,-4 0 1 16,2 0 0-16,0 2-1 0,0-2 1 16,1 0 0-16,-1 0 0 15,1 0 0-15,0-4-1 0,-1 2 0 16,2-2 0-1,-1 0-1-15,4-1 1 0,-4 0 0 16,3 0 0 0,1 0-1-16,1-2 1 0,2-1 0 15,-2 1 0-15,4-1 0 16,0 1 0-16,1-1 0 15,0-1 0-15,0-8 0 0,7 15 0 16,-7-15 1-16,12 17-1 16,-12-17 0-16,12 14 0 0,-12-14 0 15,13 10 1 1,-13-10-3-16,14 9-2 0,-14-9-4 15,10 2-16 1,-10-2-60-16,0 0-3 0</inkml:trace>
  <inkml:trace contextRef="#ctx0" brushRef="#br0" timeOffset="7250.145">10952 16520 421 0,'0'0'6'16,"0"0"2"-16,0 0 1 0,0 0 3 15,0 0 1 1,0 9 0-16,0-9 0 0,0 0 1 15,0 8-12 1,0-8-2-16,0 0 0 0,-1 15-31 16,1-15-56-16,0 0-3 15</inkml:trace>
  <inkml:trace contextRef="#ctx0" brushRef="#br0" timeOffset="17640.3528">12463 13554 317 0,'0'0'6'0,"0"0"1"15,0 0 2 1,0 0 3-16,0 0 2 0,0 0 2 16,0 0 1-1,0 0 0-15,0 11-3 0,0-11-3 16,0 0-2-16,0 0-2 15,0 9-1-15,0-9-1 16,0 0 0-16,0 9-1 0,0-9 0 16,0 0-1-16,0 0 0 15,-12 13 0-15,12-13-1 0,-6 9 0 16,6-9-1-1,-5 9 0-15,5-9 0 0,-3 9-1 16,3-9 1 0,0 0-1-16,-6 8 1 0,6-8-1 15,0 0 1-15,0 0 0 16,0 0 0-16,0 0 0 0,0 0 1 15,0 0-1-15,0 0 0 0,0 0 0 16,0 0 0 0,0 0 0-16,0 0 1 0,-5-5-2 15,5 5 0 1,-4-21 0-16,2 10 0 0,0-3 0 15,-2-1 0-15,0-4 0 16,3-1 0-16,-2 2 0 16,-2-3 0-16,3 1 0 15,0-2 0-15,0 0 0 0,1 0 0 16,0-3 0-16,-1 2 0 0,2-1 0 15,0-1 0 1,0-1 0-16,0 2 0 0,0-4 0 16,2 2 0-1,0-1 0-15,-1 1 0 0,1-2 0 16,-1 3 0-16,-1 0 0 15,0-1 0-15,0 4 0 0,0 1 0 16,0 1 0-16,0-1 0 0,0 2 0 16,-1-1 0-1,0 1 0-15,1-2 0 0,0 0 0 16,0 2 0-1,0 0 0-15,0-3 0 0,0 3 0 16,2 1 0-16,-2-1 0 16,1 2 0-16,0 0 0 0,1 3 0 15,-2-3 0 1,1 3 0-16,0 0 0 0,0 3 0 15,1-2 0-15,-1 2 0 0,0 3 0 16,-1 8 0 0,0-14 0-16,0 14 0 0,0 0 0 15,0-12 0-15,0 12 0 16,0 0 0-16,0 0 0 15,0 0 0-15,0 0 0 16,0 0 0-16,0 0 0 0,0 0 0 16,0 0 0-1,0 0 0-15,0-9 0 0,0 9 0 16,0 0 0-16,-2-8 0 0,2 8 0 15,0 0 0 1,-2-13 0-16,2 13 0 0,-2-13 0 16,2 13 0-16,0-14 0 15,0 6 0-15,0 8 0 0,0-16 0 16,0 16 0-1,4-13 0-15,-4 13 0 0,2-12 0 16,-2 12 0-16,0 0 0 0,0-8 0 16,0 8 0-1,0 0 0-15,0 0 0 0,0 0 0 16,0 0 0-16,0 0 0 15,0 0 0-15,0 0 0 16,0 0 0-16,0 0-20 16,0 0-61-16,0 0-8 0</inkml:trace>
  <inkml:trace contextRef="#ctx0" brushRef="#br0" timeOffset="18800.376">11034 12325 335 0,'0'0'4'0,"0"0"3"16,8 3 2 0,0-1 1-16,5 2 3 0,2-1 1 15,5-1-1 1,2 4 2-16,6-3-4 0,4 2-2 15,3-3-1-15,8-1-2 0,6 0 1 16,3-1-2-16,8 0 0 16,3 0 0-16,2 0-2 15,1 2 1-15,4 2-2 16,-3 1 0-16,2 0-1 0,-3 2-1 15,-1 0 1 1,-2 2-1-16,1-4 0 0,-3 0 0 16,1-1 1-16,0 0-1 15,-4-2 0-15,0-1 0 16,0 1 1-16,-2 0-1 0,-2 1 0 15,3-1 0-15,-4 2 0 16,2 1 0-16,-2-1 0 0,2 1 0 16,-1-2 1-1,4-1-1-15,-1-1 0 0,2-1 0 16,1 0 1-1,-2-1-1-15,-1-1 1 0,-2-1-1 16,-5 2 0-16,-2-1 0 0,-6 2 0 16,-7 0 1-16,-6 0-1 15,-2 0 0-15,-5 0 0 16,-4 0 1-16,-3 0-1 15,-3 0 0-15,2 0 1 0,-2 0-2 16,1 0 0 0,-1 0-2-16,-12 0-11 0,9-3-68 15,-9 3-4-15</inkml:trace>
  <inkml:trace contextRef="#ctx0" brushRef="#br0" timeOffset="19610.3921">10941 11922 303 0,'0'0'4'16,"-10"0"3"-16,-2 3 3 0,-7 2 2 15,-3 5 1 1,-7 4 3-16,-2 4 2 0,-3 3-1 16,-2 8-2-1,5 3-4-15,2 6-1 0,7 4-2 16,6 3-3-16,12 2-1 15,4 0-2-15,12-2-1 0,12-3 0 16,10-5 0-16,7-10 0 16,8-10 0-16,8-12 1 15,0-8-1-15,2-16 2 0,-4-13-1 16,-6-12 0-1,-8-8 0-15,-10-9 0 0,-12 1 0 16,-10 1-1-16,-9 6-1 16,-10 8-2-16,-12 9-4 15,-9 8-13-15,-13 16-61 16,5 9-4-16</inkml:trace>
  <inkml:trace contextRef="#ctx0" brushRef="#br0" timeOffset="20460.4091">13584 11933 376 0,'0'0'5'0,"0"0"2"0,0 0 0 16,0 0 2-16,0 0 1 15,0 0 1-15,-1 14 2 16,1 1 1-16,1 7-5 16,1 7-1-16,2 6-1 0,-3 9-1 15,0 2-2 1,-1 3-1-16,0 2-1 0,0 2-1 15,-1-5 0-15,0-2-1 0,0-5 0 16,-1-7-2 0,2-5-1-16,2-10-5 0,4 0-9 15,-2 2-60-15,5-19-8 16</inkml:trace>
  <inkml:trace contextRef="#ctx0" brushRef="#br0" timeOffset="21360.4272">13555 11826 266 0,'0'0'5'0,"0"0"5"16,0 0 1-16,0 0 3 16,0 0 2-16,0 0 0 0,0 0 2 15,8-7 2 1,-8 7-4-16,11-5-4 0,-11 5-2 15,20 0-1-15,-4-2-2 0,2 2-1 16,8 0 0 0,4 0-2-16,6 2-1 0,6 2 0 15,2-1 0-15,5-1-1 16,0 1 0-16,-1-1-1 0,1-1 0 15,-5-1 1 1,-5 0-1-16,-4 0 0 0,-3-1-1 16,-7-1 1-1,-6 2 0-15,-2 0-1 0,-6 0 1 16,-2 0-1-16,-9 0 1 0,14 4-1 15,-14-4 0-15,10 8 1 16,-10-8-1-16,9 9 0 16,-9-9 0-16,12 13 1 15,-12-13 0-15,10 17 0 0,-8-5 0 16,3 3 0-1,-2 2 0-15,-1 1 0 0,2 4 1 16,1 3-1-16,-2 4-1 0,2 0 1 16,-3 7-1-1,-1 1 1-15,1 1-1 0,1 4 1 16,-2-4-1-16,1 2 0 15,1-3 0-15,3-1 0 0,3-4 0 16,1-2 0 0,1-4 0-16,1-2 0 0,0-5 0 15,-3-2 0 1,2-4 1-16,-7-3 0 0,-4-10-1 15,9 11 1-15,-9-11 0 0,0 0-1 16,0 0 0-16,-9 7 0 16,1-7-1-16,-5 1 0 0,-2 1-1 15,-5 0 0 1,-3-1 1-16,-4 2-1 0,-5-2 1 15,-3 2 0 1,-3-2 1-16,-3-1 0 0,0 0 0 16,-1 0 0-16,0 0 0 15,-1-4 0-15,2 0 0 0,2-2 0 16,1 4 0-16,3-1-1 15,3 1 0-15,6 2-2 16,2 0-9-16,10-7-53 0,4 7-18 16</inkml:trace>
  <inkml:trace contextRef="#ctx0" brushRef="#br0" timeOffset="24250.485">13761 11693 321 0,'0'0'5'0,"0"0"2"0,0 0 2 15,0 0 2-15,6 0 1 16,-6 0 3-16,0 0 1 16,7-6 0-16,-7 6-4 15,0 0-1-15,8-12-1 0,-8 12-1 16,2-14-1-1,-2 14 0-15,0-18-1 0,0 8-1 16,0-1-1-16,0-1-1 0,-2-1 0 16,0-1-1-1,1-4-1-15,1-1-1 0,0-5 0 16,0-1-1-16,0-4 0 15,0-2 0-15,0-1 0 0,-1-2-1 16,1-2 1 0,-1 2 0-16,-1 2 0 0,1 3-1 15,0 1 1 1,1 5 0-16,0 2 0 0,0 4-1 15,0 5 1-15,0 1 0 0,0 1 0 16,0 10 0-16,0-13-1 16,0 13 1-16,2-8 0 0,-2 8 0 15,0 0 1 1,5-11-1-16,-5 11 1 0,0 0 0 15,0-10 0 1,0 10 1-16,0 0-1 0,-2-11 1 16,2 11-1-16,0 0 1 15,-3-9-2-15,3 9 0 16,0 0 0-16,0 0 0 0,0 0 0 15,0 0 0-15,0 0 0 16,7-6 0-16,-7 6 0 0,13 0 0 16,-1-3 0-1,7 3 0-15,0 0 0 0,6-3 0 16,6 0 0-1,5-1 0-15,5 2 0 0,3-3 0 16,3 3 0-16,2 0 0 0,3-1 0 16,0 1 0-16,0-1 0 15,0 0 0-15,-2 0 0 0,0 0 0 16,0-2 0-1,2 2 0-15,-2-4 0 0,-1 3 0 16,1 0 0 0,1 2 0-16,-1-1 0 0,1 2 0 15,-1 0 0-15,-2 1 0 16,2 0 0-16,0 0 0 15,-3 0 0-15,-1 0 0 0,0 0 0 16,-2 0 0-16,1-2 0 16,-1 0 0-16,-3-1 0 0,-1-1 0 15,3 2 0 1,-3 0 0-16,0-1 0 0,-1 2 0 15,-3 1 0-15,4 0 0 16,-2 0 0-16,-2 0 0 16,3 0 0-16,-3 0 0 15,2 0 0-15,-6 1 0 0,1 0 0 16,-4 0 0-16,-2-1 0 0,2 0 0 15,-2 0 0 1,-2 0 0-16,5-1 0 0,1-1 0 16,1-1 0-1,3 1 0-15,2 0 0 0,-1 0 0 16,0-1 0-16,-1 3 0 15,-4 0 0-15,-6 0 0 0,0 0 0 16,-3-1 0-16,-2 0 0 16,-4-1 0-16,4 1 0 15,-4 1 0-15,3-1 0 0,-1-1 0 16,2 2 0-1,-3 0 0-15,-1 0 0 0,-2 0 0 16,-3 0 0-16,-2 0 0 16,-9 0 0-16,11 0 0 15,-11 0 0-15,0 0 0 16,7 4 0-16,-7-4 0 0,4 11 0 15,-2-1 0-15,-1 2 0 0,-1 0 0 16,0 5 0 0,0 2 0-16,0 3 0 0,1 0 0 15,0 6 0 1,-1-3 0-16,3 1 0 0,1 6 0 15,0-2 0-15,2 0 0 16,-2 2 0-16,3 0 0 0,0-1 0 16,0 1 0-1,-1-3 0-15,0 0 0 0,0-1 0 16,-2-1 0-16,1-2 0 0,0-1 0 15,-3-1 0 1,2-3 0-16,-1 2 0 0,-1-4 0 16,1 0 0-16,-1-4 0 15,0 6 0-15,0-6 0 16,-1 1 0-16,2 0 0 15,0-1 0-15,-2 1 0 0,1-1 0 16,0-3 0-16,-1-2 0 0,0 0 0 16,-1-9 0-1,3 9 0-15,-3-9 0 0,0 0 0 16,0 0 0-1,0 0 0-15,0 0 0 0,0 0 0 16,2 8 0-16,-2-8-70 16,0 0-20-16</inkml:trace>
  <inkml:trace contextRef="#ctx0" brushRef="#br0" timeOffset="25100.502">16123 11840 337 0,'0'0'7'0,"0"0"3"0,0 0 4 15,0 0 1 1,0 0 1-16,2 6 1 0,-2-6 0 15,0 0 2-15,0 0-6 16,0 0-4-16,4 9-1 16,-4-9-2-16,3 12-1 15,-2-1 0-15,-1 2-1 0,0 5-1 16,0 5 0-1,0 3 0-15,1 4-3 0,0 4 0 16,-1-1 0-16,2 2 0 0,0 3 0 16,1-6 0-1,-2 0 0-15,4-3 0 0,-2-4 0 16,0-2 0-16,-1-4 0 15,1 0 0-15,0-5 0 0,-1-1 0 16,-1 0 0 0,-1-5 0-16,1 1 0 0,-1-9 0 15,0 13 0 1,0-13 0-16,0 0 0 0,0 10 0 15,0-10-10-15,0 0-8 0,0 0-16 16,0 0-54-16,-2-5-1 16</inkml:trace>
  <inkml:trace contextRef="#ctx0" brushRef="#br0" timeOffset="26390.5278">16087 11803 321 0,'0'0'6'15,"0"0"2"-15,0 0 3 0,0 0 2 16,0 0 3 0,5 2 2-16,-5-2 0 0,12 2 0 15,-3-2-4 1,6 0-3-16,0 0-2 0,6 0-2 15,1-1-2-15,5-1 0 0,4-2-1 16,2 1-1-16,1-1 1 16,5 0-1-16,-2 0-1 15,3 1 0-15,2-1 0 16,-1 1 0-16,-2-1-1 0,0 1-1 15,-3-2 1 1,-3 2-1-16,-1-1 1 0,-4 1-1 16,-5 0 1-16,-2 0 0 0,0 2 0 15,-5-2 0 1,0 2 1-16,1-2-2 0,-3 1 0 15,0-1 0-15,1 1 0 16,-1 0 0-16,-3 0 0 0,-1 0 0 16,0 1 0-1,-10 1 0-15,17-3 0 0,-17 3 0 16,9-3 0-1,-9 3 0-15,0 0 0 0,8 0 0 16,-8 0 0-16,0 0 0 0,0 0 0 16,0 0 0-16,0 0 0 15,10 0 0-15,-10 0 0 16,0 0 0-16,0 0 0 15,11 7 0-15,-11-7 0 0,6 9 0 16,-6-9 0 0,10 12 0-16,-10-12 0 0,8 14 0 15,-5-4 0-15,0-1 0 16,2 1 0-16,0 4 0 15,-5 1 0-15,4 4 0 0,0 3 0 16,0 2 0-16,-1 5 0 16,2 0 0-16,0 2 0 0,0 1 0 15,-1 2 0 1,4-1 0-16,-1 2 0 0,1-3 0 15,2 0 0 1,-4-2 0-16,5-2 0 0,-4 0 0 16,1-3 0-16,-2-2 0 0,0-2 0 15,-1-1 0-15,-1-3 0 16,-2-2 0-16,-1-1 0 15,1-4 0-15,-2 0 0 16,0-10 0-16,1 14 0 0,-1-14 0 16,1 10 0-1,-1-10 0-15,0 0 0 0,0 0 0 16,0 0 0-16,0 0 0 15,0 0 0-15,0 0 0 16,0 0 0-16,0 0 0 0,0 0 0 16,0 0 0-16,0 0 0 15,-3 10 0-15,3-10 0 0,-14 3 0 16,5 1 0-1,-5 0 0-15,0 1 0 0,-6 1 0 16,0-1 0 0,-2 1 0-16,-2 0 0 0,-5-2 0 15,2 2 0-15,-5-2 0 16,-3-2 0-16,-1 1 0 0,-3-2 0 15,-1 1 0-15,-4-2 0 16,1 0 0-16,-3 0 0 16,4 0 0-16,-3-2-3 0,1-2 2 15,2 1-1 1,-1-1 1-16,1-1-1 0,2 3 1 15,-2-1 0-15,2 3 0 16,4 0 1-16,4 0 0 16,3 0-2-16,4 0-2 0,1 0-8 15,13-3-47-15,0 2-26 16,11 1-2-16</inkml:trace>
  <inkml:trace contextRef="#ctx0" brushRef="#br0" timeOffset="29340.5868">16143 11822 339 0,'0'0'6'0,"0"0"3"16,0 0 0-16,11 0 3 0,-11 0 1 16,0 0 1-16,5 14 0 15,-5-4 0-15,-4 2-6 16,-6 3-1-16,-1 5-2 0,-2 3-1 15,-4-2-2 1,4 3-1-16,-1-3-1 0,2-2-1 16,5-5-1-16,1-4-1 15,6-10-1-15,0 0 1 16,13-12-1-16,2-5 0 15,6-7 1-15,2-4 1 0,4-2 0 16,1-1 2-16,0 2 0 0,-1 1 3 16,-1 7 1-1,-7 5 0-15,-2 5 2 0,-6 6 0 16,-1 5 2-1,-10 0-1-15,3 19 0 0,-5 3-1 16,-8 7-1-16,-8 6-1 16,-2 5-1-16,-3 6-1 0,0-2-2 15,-3-1-2 1,3-2 0-16,5-8-2 0,5-6 0 15,7-8-1-15,3-10 0 0,3-9 0 16,10-2 1 0,5-14 0-16,0-10 0 0,6-7-1 15,1-4 1-15,7-4 0 16,3-5 0-16,0 3 1 15,1 3 1-15,-1 4 2 16,-1 8 5-16,-6 7-1 0,-5 7 3 16,-7 6 0-16,-13 8 1 0,5 8 1 15,-8 12-2 1,-10 9-2-16,-7 6-1 0,-6 9-1 15,0 4-1 1,-4 4 0-16,0 0-2 0,4-3 0 16,0-3-1-16,8-10-2 15,9-7 0-15,4-9 0 0,5-10 0 16,8-8 0-1,7-7 0-15,5-14 1 0,7-8-1 16,2-10 2-16,4-5 0 0,2-5-1 16,0-2 1-1,2 2-1-15,-3 1 1 0,-5 6 0 16,-5 8 2-16,-3 9 1 15,-6 7 0-15,-15 16 1 16,8-4 0-16,-11 12 0 16,-8 12 1-16,-4 8-2 0,-9 8 0 15,0 6-1 1,-7 4 0-16,1 7 0 0,-1-4-2 15,2-1 0-15,4-4 0 0,5-7-1 16,6-10 0 0,8-7 0-16,6-11 0 0,9-9 1 15,9-9 0-15,5-13 1 16,6-7-1-16,2-10 1 0,4-4 0 15,0-7 0 1,-2 1 0-16,-1 3 0 0,-1 3 0 16,-6 7 1-16,-4 7 0 0,-4 8 1 15,-5 7 0 1,-12 14 1-16,8-3-1 0,-8 11 1 15,-7 12-1-15,-5 6-1 16,-6 9 0-16,-4 7 0 16,-3 8-1-16,-2 0 0 15,1 1 0-15,2-2-1 0,4-6-1 16,7-7-1-1,3-8 1-15,10-10-2 0,0-18 2 16,13 3-1-16,2-13 1 0,4-15 1 16,2-7 0-1,1-8-1-15,3-9 1 0,2-4-1 16,-2 2 1-16,2 1-1 15,-3 5 1-15,-6 8 1 0,-1 7 0 16,-2 11 2 0,-6 8 1-16,-9 11 1 0,0 0 0 15,-4 18 1 1,-7 6-2-16,-4 9 0 0,-2 7 0 15,-2 4-1-15,1 4-1 0,1 0-1 16,0-1 0-16,5-7-1 16,5-5 0-16,3-8-1 15,3-10 0-15,1-9 1 16,0-8-1-16,17-12 1 0,-5-9 0 15,4-8 0 1,3-8 0-16,1-6 0 0,2 1 1 16,-1-1-1-16,1 6 1 0,-4 4 0 15,-1 8-1 1,-5 8 2-16,-2 10 1 0,-10 7 0 15,3 13 1-15,-5 6 0 16,-7 8 0-16,-2 6-1 0,-2 6 0 16,2 1-1-1,1 1 0-15,-1-5-1 0,4-3 0 16,1-6-2-1,5-5 0-15,1-8-1 0,0-14 2 16,6 2-1-16,-1-11 0 0,6-9 0 16,2-6 1-16,1-4 0 15,4-2 0-15,-1-1 1 16,1 4-1-16,-4 5 1 15,1 6 0-15,-5 6 1 0,-10 10 1 16,9 0 0 0,-9 11 1-16,-5 5 0 0,-3 8-1 15,-1 0 1-15,0 3-1 16,0-1-1-16,0 1-1 15,2-3 0-15,3-5 0 0,-1-4-1 16,3-6 0-16,2-9 1 16,0 0-1-16,0 0 0 0,11-12 0 15,-3-6 0 1,2-2-1-16,2-4 1 0,0 2-1 15,2 0 1 1,-2 3 0-16,-4 6 0 0,0 6 1 16,-8 7 1-16,9 10 1 0,-9 8 0 15,-3 3 0-15,-3 5 0 16,1 3 0-16,0 0-1 0,0-2 0 15,1-3 0 1,1-9-1-16,3-1 1 0,0-14-1 16,3 8 1-1,-3-8 0-15,11-10-1 0,-4-3 0 16,0-3-1-16,-1-4 0 15,4-1 0-15,-1 1-1 0,-2 3 0 16,-3 5 1-16,4 2-1 16,-8 10 2-16,0 0 1 15,0 0 0-15,0 18 0 0,-4-3 0 16,-2 1 0-1,-1 1 0-15,1-2 0 0,0-1 1 16,3-4-2-16,3-10 0 16,-7 9 1-16,7-9-1 15,0 0 0-15,-11-14 0 16,6-2-1-16,-2-8-1 0,-1-6-1 15,1-7-2-15,1-4-1 0,-2-7 1 16,6 0-1 0,-2 2 2-16,0 2 1 0,3 5 1 15,-1 7 3 1,1 8 2-16,-2 7 1 0,3 17 0 15,0 0 1-15,0 0 0 16,-8 13-2-16,5 10 0 0,-1 5-1 16,2 8 0-16,0 4 0 15,2 5-1-15,0 0-1 16,1-4 0-16,3-3 0 0,2-8-1 15,-2-8 0 1,1-10 0-16,-5-12 0 0,0 0 0 16,10-21 0-16,-9-6 0 15,-1-9 0-15,0-9-2 16,0-3 1-16,0-3 0 15,0 1-1-15,-5 2 1 0,2 7 1 16,-2 6 0-16,1 11 1 0,2 8 2 16,2 16 1-1,0 0 0-15,-11 18 1 0,9 9-1 16,2 10-1-1,0 6 1-15,3 8-1 0,6 4-1 16,-1-2 0-16,5-4-1 16,-1-3-1-16,1-9 0 0,-1-8-1 15,-2-8 1 1,0-8-1-16,-10-13 0 0,19 0-1 15,-10-3 1-15,0-6 1 0,-3-1 0 16,-6 10 0 0,12-13 0-16,-12 13 1 0,0 0 1 15,0 0 0-15,-12 1 1 16,-1 7-1-16,1-1 1 15,-8 2-1-15,-2-2 1 16,-8 0-1-16,-2-2-1 0,-5 3 1 16,-7-3-1-16,-6 0 0 0,-3 1 1 15,-3-1-1 1,3-2 0-16,4 1 0 0,3 0-1 15,7-3-1 1,9 2 0-16,7-3-2 0,11 0-1 16,12 0 1-16,0 0-1 15,10 0 0-15,11-3 1 0,5 0 1 16,2 2 1-1,2-2 2-15,-2 1 1 0,-4 1 1 16,-8 1 0-16,-16 0 1 0,0 0 0 16,-10 0 0-1,-17-2 1-15,-8 2-1 0,-4-2-1 16,-5-1 0-16,0 1-1 15,1-1 1-15,3 2-1 0,3 1-1 16,5-1-1 0,11 1-3-16,2 0-11 0,11 0-55 15,8 0-15 1</inkml:trace>
  <inkml:trace contextRef="#ctx0" brushRef="#br0" timeOffset="31860.6372">16856 12811 340 0,'0'0'5'0,"0"0"2"0,0-10 3 16,0 10 4-16,0-12 1 0,-1 0 2 16,-2 2 0-16,-3-3 2 15,3 2-3-15,-4-2-4 16,-1 2-1-16,1 1-3 15,-5 1-2-15,-1 2-1 0,-2 1-1 16,-4 3-2 0,-4 2 1-16,0 1-3 0,-6 4 0 15,0 5 0-15,-3 4 0 16,1 3 0-16,0 3 0 0,6 5 0 15,1 2 0-15,4 2 0 16,4 5 0-16,6 3 0 16,5 2 0-16,5 4 0 0,5-1 0 15,5 2 0 1,5 1 0-16,2-3 0 0,-1-3 0 15,0-6 0 1,-4-5 0-16,0-5 0 0,-6-5-5 16,-5-6-2-16,-1-11-3 0,-1 9-6 15,-9-11-25-15,-9-4-46 16,6-4-1-16</inkml:trace>
  <inkml:trace contextRef="#ctx0" brushRef="#br0" timeOffset="32030.6406">16287 13043 429 0,'0'0'4'0,"0"0"2"0,4-2 1 16,10 2 0-16,0 0 1 15,8 0 0-15,6 0 0 0,4 0-2 16,9 0-8-1,-4-2-31-15,5-1-50 0,-3-2-2 16</inkml:trace>
  <inkml:trace contextRef="#ctx0" brushRef="#br0" timeOffset="32430.6486">17106 12591 359 0,'0'0'3'16,"0"0"3"-16,0 0 2 0,-3 5 2 16,3-5 2-1,-7 19 0-15,-1-2 2 0,2 6 2 16,0 6-3-1,-3 10-1-15,-2 4-3 0,-1 5-1 16,-2 5-3-16,-1 5 0 0,1 2-2 16,-1 1-1-16,-1-3-1 15,2-3-1-15,-1-2 0 16,5-6-2-16,0-6-3 15,2-10-7-15,6-14-65 0,-1 5-10 16</inkml:trace>
  <inkml:trace contextRef="#ctx0" brushRef="#br0" timeOffset="33030.6605">17565 12813 369 0,'0'0'6'0,"0"0"3"0,0 0 1 16,7-9 2-16,-7 9 0 0,8-12 1 16,-8 12 1-16,8-17-1 15,-7 4-5-15,-1-2-2 16,-9-2-2-16,-6 1-2 15,-7 0 0-15,-5 2-2 0,-8 3 1 16,-1 4 0 0,-5 4 0-16,3 3 0 0,1 8 0 15,4 8 1-15,3 6 0 16,9 7 1-16,1 4 0 15,6 4 0-15,4 3-1 0,0 5 1 16,6 2-1-16,1 1 0 16,3 2-1-16,0-4-1 0,5 3 0 15,-2-6 1 1,1 1-1-16,1-6 0 0,-3-3 2 15,-1-6-2 1,-1-3 0-16,0-5 0 0,0-6-3 16,0-1 0-16,-1-6-2 0,1-8-3 15,0 0-8-15,0 0-33 16,0 0-39-16,-11-2 0 15</inkml:trace>
  <inkml:trace contextRef="#ctx0" brushRef="#br0" timeOffset="33280.6655">17056 13075 416 0,'0'0'5'15,"0"0"2"-15,0 0 3 0,17-4-1 16,-4 2 3 0,7-1 0-16,5 0 0 0,5-2 1 15,6 5-5 1,-2-3-3-16,1 3-6 0,-4-9-32 15,-2 7-52-15,-3-1-3 0</inkml:trace>
  <inkml:trace contextRef="#ctx0" brushRef="#br0" timeOffset="37370.7473">15095 10044 295 0,'0'0'8'16,"6"-1"3"0,-6 1 6-16,13-3 2 0,-13 3 3 15,11-2 2-15,-11 2 0 0,11-1 1 16,-11 1-6-1,0 0-5-15,0 0-3 0,1 11-3 16,0 3-1-16,3 5-3 16,-3 6-1-16,0 2-3 0,0 4 0 15,-1 8 0 1,0 0 0-16,-1 2 0 0,-3-1 0 15,0 0 0 1,-1 0 0-16,0-1 0 0,2-1 0 16,2-3 0-16,1-1 0 0,0-3 0 15,0-2 0-15,0-3 0 16,2-3 0-16,0 0 0 15,-1-3 0-15,-1-2 0 16,1-1 0-16,-1 1 0 0,0-4 0 16,0 0 0-1,0-2 0-15,0 1 0 0,0-2 0 16,0 0 0-16,0-1 0 0,0-1 0 15,0-1 0 1,0-8 0-16,0 12 0 0,0-12 0 16,0 0 0-16,0 0 0 15,0 10 0-15,0-10 0 0,0 0-12 16,-6 0-17-1,-5 0-58-15,11 0-4 0</inkml:trace>
  <inkml:trace contextRef="#ctx0" brushRef="#br0" timeOffset="38520.7703">14310 9910 395 0,'0'0'3'15,"0"0"0"-15,0 0 2 0,0 0 0 16,0 0 1 0,0 0 2-16,0 0 0 0,7 0 2 15,-7 0-2 1,0 0 0-16,11 0-1 0,-11 0 0 15,17 0-1-15,-6 0 1 16,6 0-2-16,7 0 0 0,4-3-1 16,6 1 0-16,4 0-1 15,8-1 1-15,3 1-4 16,11 1 0-16,5 1 0 0,7 0 0 15,9 0 0 1,3 0 0-16,3 0 0 0,3 0 0 16,4 1 0-16,-2 0 0 15,0 2 0-15,-1-3 0 0,-7 0 0 16,-5 0 0-16,-5 0 0 15,-10 0 0-15,-13 0 0 16,-11 1 0-16,-11-1 0 0,-10 2 0 16,-8-2 0-1,-11 0-14-15,8 5-72 0,-8-5-3 16</inkml:trace>
  <inkml:trace contextRef="#ctx0" brushRef="#br0" timeOffset="39340.7868">14024 9530 360 0,'0'0'6'0,"0"0"4"16,0 0 2-16,-10-13-1 0,10 13 2 15,-20-11 2 1,-1 8 0-16,-3 3 1 0,-7 0-5 16,-5 5-3-16,-3 9-1 0,-3 7-1 15,0 6-2 1,1 8 0-16,4 5-2 0,5 6 0 15,7 5-1-15,7 3-1 16,9 1 0-16,9-1-1 16,8-8 0-16,14-3 0 15,13-6 0-15,9-11 0 0,10-11 0 16,9-10 1-16,3-6-1 0,1-15 0 15,-1-11 0 1,-6-9 0-16,-6-10-1 0,-16-7-1 16,-9-5 1-1,-17-5-1-15,-12 3 1 0,-11 4 0 16,-14 8 0-16,-9 7 1 15,-6 9-2-15,-1 16-12 0,9 6-66 16,-9 6-1 0</inkml:trace>
  <inkml:trace contextRef="#ctx0" brushRef="#br0" timeOffset="40210.8042">15899 9540 301 0,'0'0'6'16,"0"0"2"-16,0 0 4 0,0 0 1 16,0 0 1-16,0 0 1 15,0 0 2-15,0 6-1 0,0 4-4 16,0 5-2-1,-3 6-2-15,-1 4-1 0,1 7 0 16,0 4 0 0,0 7-2-16,2 3 0 0,1 0-2 15,0 2 0-15,0-3-2 0,2-2 0 16,3-5-1-16,-1-6-1 15,2-5-2-15,1-6-3 16,-2-8-6-16,-5-13-29 16,10 16-37-16,-10-16-7 0</inkml:trace>
  <inkml:trace contextRef="#ctx0" brushRef="#br0" timeOffset="41000.82">15855 9433 269 0,'0'0'6'0,"0"0"6"0,0 0 5 16,0 0 2-16,0 0 0 15,0 0 1-15,0 0 3 0,0 0-2 16,0 0-5-1,0 0-3-15,16-2-4 0,0 2-1 16,8 2 0 0,9 1 0-16,11 0 0 0,14-2-1 15,12 2 0-15,6 0-3 0,4 0 0 16,0-2-1-16,-5 2-1 15,-8-1-1-15,-9 0 0 16,-15 1 0-16,-12-3-1 16,-5 3 1-16,-10-1-1 0,-3 1 0 15,-4 0 1 1,0 0-1-16,-9-3 0 0,17 8 0 15,-17-8 1-15,13 13 1 16,-9-5-2-16,0 6 0 16,-1-1 0-16,-2 4 0 0,-1 4 0 15,0 4 0-15,0 1 0 16,0 5 0-16,0 1 0 0,-2 0 0 15,-1 1 0 1,2-1 0-16,-1 1 0 0,1-4 0 16,1 0 0-1,3-5 0-15,0 1 0 0,1-5 0 16,5-3 0-16,-4-2 0 0,2-4 0 15,-2 0 0-15,-5-11 0 16,5 11 0-16,-5-11 0 16,0 0 0-16,0 12 0 15,0-12 0-15,-12 10 0 0,-2-5 0 16,-3 1 0-1,-7 0 0-15,-6 0 0 0,-11 2 0 16,-9-1 0-16,-4 0 0 16,-8-1 0-16,-1 1 0 15,-5-2 0-15,2-1 0 0,5-1 0 16,5-1 0-16,9-2 0 15,4 0 0-15,10 0 0 0,5-2-10 16,9 2-16 0,7 0-60-16,0-3-2 0</inkml:trace>
  <inkml:trace contextRef="#ctx0" brushRef="#br0" timeOffset="46120.9223">13245 8715 348 0,'0'0'8'0,"0"0"4"15,2-10 1-15,-2 10 4 16,10-10 0-16,-10 10 2 16,11-7 0-16,-11 7 1 0,12 7-6 15,-6 10-4-15,-2 11-2 0,1 7-2 16,-2 11-6-1,0 5 0-15,-2 5 0 0,3 1 0 16,-2-3 0 0,0-1 0-16,0-7 0 0,-1-7 0 15,2-10 0-15,-1-3-6 16,-2-14-7-16,3-2-15 0,-3-10-45 15,0 0-16 1</inkml:trace>
  <inkml:trace contextRef="#ctx0" brushRef="#br0" timeOffset="46310.9262">13091 8653 426 0,'0'0'5'0,"5"-1"3"15,9 0 1-15,7-1 2 0,11-1 0 16,10-3 1-16,8 2 0 15,11-2-1-15,0-1-5 16,7 4-9-16,-14-7-26 0,-1 6-56 16,-14 2-3-1</inkml:trace>
  <inkml:trace contextRef="#ctx0" brushRef="#br0" timeOffset="46470.9293">13237 8913 444 0,'0'0'3'15,"0"0"2"-15,7 0 0 0,3 0 1 16,6 0 1 0,9-3-1-16,3-6 0 0,13 3-6 15,-7 6-68 1,8-15-15-16</inkml:trace>
  <inkml:trace contextRef="#ctx0" brushRef="#br0" timeOffset="46770.9353">13854 8482 418 0,'-1'10'5'16,"-4"4"3"-16,4 11 1 0,-1 9 1 16,-2 12 2-1,-4 12 0-15,-2 9 0 0,-4 8 1 16,-1-2-4-1,-2-1-6-15,-1-6-3 0,0-8 0 16,-1-10 0-16,7-7-3 16,-4-14-43-16,9-6-41 15,3-12-2-15</inkml:trace>
  <inkml:trace contextRef="#ctx0" brushRef="#br0" timeOffset="47190.9438">14293 8591 413 0,'0'0'5'16,"-6"-13"1"-1,2 5 2-15,-2-4 2 0,0 0 1 16,-4 4 0-16,-4-2 2 0,-1 3-1 15,-1 7-3-15,1 5-1 16,-4 14-3-16,-1 8-5 16,3 11 0-16,-1 5 0 15,4 10 0-15,0 6 0 0,3 1 0 16,5 1 0-1,3 0 0-15,3-7 0 0,0-5 0 16,0-9 0-16,3-7 0 16,-1-11 0-16,0-3-16 15,-2-19-20-15,-14 1-51 0,14-1-2 16</inkml:trace>
  <inkml:trace contextRef="#ctx0" brushRef="#br0" timeOffset="47320.9464">13884 8906 426 0,'0'0'5'0,"0"0"3"15,3 5 2 1,-3-5 1-16,12 11 1 0,-3-5 2 15,6 3-1 1,7-2-1-16,3-2-12 0,8 2 0 16,0-8 0-16,-2 1-85 0,11-1-3 15</inkml:trace>
  <inkml:trace contextRef="#ctx0" brushRef="#br0" timeOffset="47990.9598">15992 8571 430 0,'0'0'5'15,"0"0"2"-15,0 0 1 0,0 0 2 16,-1 9 1-1,1 8 1-15,0 8 0 0,0 8 0 16,3 11-8 0,-2 6-4-16,1 4 0 0,-2 3 0 15,0-2 0-15,0-2 0 0,0-6 0 16,0-13-11-16,0-14-51 15,4-2-26-15,-4-18-3 0</inkml:trace>
  <inkml:trace contextRef="#ctx0" brushRef="#br0" timeOffset="48180.9635">15897 8545 448 0,'0'0'4'16,"0"0"1"-16,4-5 2 0,7 3 1 15,5-5 2-15,10-2 1 16,9-2-1-16,11 0-2 15,10 0-8-15,6-2 0 16,-1 2 0-16,5 4 0 0,-12-7-34 16,-2 11-52-1,-11-2-4-15</inkml:trace>
  <inkml:trace contextRef="#ctx0" brushRef="#br0" timeOffset="48340.9668">15939 8787 468 0,'0'0'3'0,"6"0"1"16,8-2 0 0,11-5 0-16,9-1-2 0,6-5-9 15,0 2-71-15,15-3-4 0</inkml:trace>
  <inkml:trace contextRef="#ctx0" brushRef="#br0" timeOffset="48630.9726">16826 8249 391 0,'0'0'3'16,"0"8"0"-16,0 5 3 0,0 8 1 15,-3 8 2-15,-6 12 2 16,-1 12 1-16,-8 12 1 0,-4 7-2 16,-3 6 0-1,-5 3-2-15,0-2-2 0,-2-3-1 16,3-6-3-16,2-11-2 0,6-7-3 15,3-9-5 1,7-6-24-16,1-11-54 0,2-9-1 16</inkml:trace>
  <inkml:trace contextRef="#ctx0" brushRef="#br0" timeOffset="49110.9822">17401 8639 355 0,'0'0'6'0,"6"-10"2"15,-1-1 1 1,0-6 1-16,-3-4 2 0,-2-4 1 15,-5-2 2-15,-7-2 2 16,-4 4-4-16,-10 4-2 0,-1 8-1 16,-7 4 0-1,1 9-2-15,2 9-1 0,-1 8-2 16,1 11-3-16,1 6-2 0,6 9 0 15,4 8 0 1,1 7 0-16,6 2 0 0,3 3 0 16,4 0 0-1,3-5 0-15,3-4 0 0,0-5 0 16,4-10 0-16,-1-3 0 15,-1-9 0-15,-2-4 0 0,0-9-4 16,0 1-17 0,-9-1-42-16,1-14-25 0,-2 0-2 15</inkml:trace>
  <inkml:trace contextRef="#ctx0" brushRef="#br0" timeOffset="49280.9856">16826 8847 408 0,'0'0'7'0,"0"0"2"15,17 0 3 1,3 4-1-16,6 0 2 0,10 1-1 16,3 2-5-16,-2 10-62 0,5-12-25 15</inkml:trace>
  <inkml:trace contextRef="#ctx0" brushRef="#br0" timeOffset="53281.0655">9253 13813 363 0,'0'0'6'0,"0"0"1"16,0 0 3-16,0 0 1 15,0 0 2-15,0 0 0 16,-9 9 2-16,9-9 1 0,0 0-4 16,0 12-2-16,0-12-2 0,0 0 0 15,0 11-2 1,0-11 0-16,0 0-1 0,0 0-3 15,0 0-2 1,0 0 0-16,0 0 0 0,0 0 0 16,0 0 0-16,0 0 0 15,0 0 0-15,-6-9 0 0,6 9 0 16,-1-17 0-16,0 6 0 15,-1-1 0-15,1-1 0 16,-1-3 0-16,1 0 0 0,0-2 0 16,-1 0 0-1,-1-5 0-15,1 1 0 0,2-2 0 16,-3 1 0-16,3-3 0 15,-2 2 0-15,1 0 0 16,0-2 0-16,1 3 0 16,0-1 0-16,0 2 0 0,0-2 0 15,0 3 0-15,0-1 0 0,0 2 0 16,0 0 0-1,0-1 0-15,0 2 0 0,0-3 0 16,0 5 0 0,0-3 0-16,0 1 0 0,-5 0 0 15,3 2 0-15,-2-1 0 16,0 2 0-16,0 0 0 0,-1 1 0 15,1 0 0 1,-1 0 0-16,3 1 0 0,-1 3 0 16,1 1 0-16,1 2 0 0,1 8 0 15,0-12 0 1,0 12 0-16,0 0 0 0,0-10 0 15,0 10 0-15,0 0 0 16,0 0 0-16,0-8 0 16,0 8 0-16,0 0 0 15,0 0 0-15,-6 0 0 0,4 8-33 16,2-8-54-16,-8 13-3 0</inkml:trace>
  <inkml:trace contextRef="#ctx0" brushRef="#br0" timeOffset="54451.089">9082 13015 345 0,'0'0'5'0,"0"0"2"15,0 0 2-15,0 0 2 16,0 0 2-16,0 0-1 15,2-6 0-15,-2 6 2 16,0 0-4-16,0 0-3 0,0 0-1 16,0 0-2-1,0 0 0-15,0 0 0 0,-9 0 0 16,-2 0 0-16,-1 0 0 0,-4 0-1 15,-3 3 1 1,-4-1-1-16,-4 0 1 0,-1 1-2 16,-6 0 0-16,-1-1-2 15,-5 0 1-15,-4 1-1 0,-4 1 0 16,-5-3 0-1,0 1 0-15,-6 1 0 0,2-1 0 16,-6-2-1 0,2 2 0-16,1-2 0 0,3 1 0 15,1-1 0-15,-1 0-1 0,3 0 0 16,0 0 0-16,2 0-2 15,0-1-1-15,-2-1-2 16,1-1-1-16,-1-2-1 16,-1 1-2-16,1 3 1 0,-2-3 1 15,0 2 1 1,0 0 1-16,-1 0 3 0,-1 1 0 15,4-1 2-15,-1 1 2 16,5-1-1-16,0-1 2 16,3-3 0-16,0 1 1 0,2 1 1 15,1-2 0-15,-3 2 1 16,3 0 1-16,-4-1-1 0,2 2 1 15,4 2-1 1,2-1 0-16,5 1-2 0,3 1 1 16,8-2-2-1,5 2 1-15,3 0-2 0,9 0 0 16,7 0-6-16,-11 0-6 0,6 8-53 15,5-8-13-15</inkml:trace>
  <inkml:trace contextRef="#ctx0" brushRef="#br0" timeOffset="55041.1008">6468 12916 371 0,'0'0'4'0,"0"9"4"0,0 0 1 15,0 5 2-15,0 6 1 16,-3 3 1-16,3 8 1 0,-2 5 1 16,0 5-3-1,0 5-3-15,-1 2-2 0,0 1-2 16,1 2-1-1,0-1-2-15,1 0 0 0,0-2-1 16,0-1 1-16,-1-3-1 16,0-3 1-16,2 0-1 15,0-4 1-15,0-1 0 0,0-7 0 16,-1-1-2-16,1-6 0 15,0-4 0-15,0-4 0 0,0-2 0 16,0-12-3 0,0 11-10-16,-1 0-71 0,1-11-4 15</inkml:trace>
  <inkml:trace contextRef="#ctx0" brushRef="#br0" timeOffset="56491.1298">6422 13803 387 0,'0'0'5'0,"0"0"1"16,0 0 2-1,0-9 2-15,0 9 1 0,-13-11 1 16,2 4 1-1,-7-2 0-15,0 1-3 0,-7 4-2 16,-5 1-1-16,-3 3-1 16,-4 6-2-16,-2 7-1 0,-2 6 0 15,-1 5-1-15,-2 5 1 16,5 4-3-16,4 5 0 15,5 3 0-15,9 2 0 0,3-1 0 16,7 0 0 0,7-2 0-16,4-2 0 0,1-3 0 15,6-1 0 1,2-3-2-16,5-5 2 0,-1-1 0 15,2-3 0-15,3-5 0 16,3-3 0-16,3-2 0 0,9-1 0 16,3-3 2-16,6-2-2 0,2-4 0 15,6-1 0 1,2 0 0-16,-1-1 0 0,0-1 0 15,-5-3 0 1,-2-5 0-16,-2 1 0 0,0-4 0 16,-8-4 0-16,0-1 0 15,-6-5 0-15,-2-3 0 0,-4-3 0 16,-8-6 0-16,-2 0 0 15,-6-2 0-15,-4-1 0 16,-2 1 0-16,-5 2 0 0,-5 1 0 16,-2 3 0-1,-6 3 0-15,-5 2 0 0,-4 4 0 16,-7 1-10-1,3 2-46-15,-8 6-33 0,-3 5 0 16</inkml:trace>
  <inkml:trace contextRef="#ctx0" brushRef="#br0" timeOffset="58581.1716">6213 13742 343 0,'0'0'6'0,"0"0"3"16,0 0 2 0,0 0 1-16,0 0 3 0,0 0-1 15,0 0 2 1,0 0 1-16,0 0-5 0,-2 8-2 15,-6 1-2-15,-4 1-1 16,-6 5-1-16,-2 6-2 0,-8 3 0 16,-2 3-3-16,-3 3-1 15,1 0-2-15,0 0-1 16,8-1-1-16,1-5-2 0,6-5-1 15,6-7 1 1,11-12 0-16,0 0 0 0,10 0 0 16,8-18 1-16,7-7 2 15,2-7 0-15,8-1 0 16,3-3 1-16,0 1 0 0,-3 1 1 15,-4 3 2-15,-6 6 1 16,-4 7 1-16,-9 5 0 0,-12 13 1 16,0 0 1-1,-10 0 0-15,-11 16 1 0,-4 8-2 16,-3 7 0-1,-7 5 0-15,1 5-1 0,0-2 0 16,4 2-2-16,4-3-1 16,7-4-1-16,4-5-2 0,11-12 2 15,4-6-2-15,8-9 1 16,8-4-1-16,5-13 1 15,9-7-1-15,3-7 2 0,5-5 1 16,1 0-1 0,-1-1 0-16,-7 5 1 0,0 4 1 15,-8 5 2-15,-6 7 0 16,-7 8 0-16,-10 6 2 15,0 0 0-15,-10 18 1 16,-7 2-1-16,-5 4 0 0,-4 9-1 16,-2 1-1-16,-4 5-2 0,1-2 0 15,1-1-1 1,7-4-1-16,4-6-1 0,9-6 0 15,6-9-1 1,4-11 1-16,8 0 1 0,8-11 1 16,5-9-1-16,7-7 1 15,4-4 1-15,1-6-1 0,1 1 1 16,2 2-1-16,-5 5 0 15,-6 3 1-15,-3 6 0 16,-10 8 1-16,-12 12 0 0,0 0 0 16,0 0 1-1,-13 17-1-15,-10 7 1 0,-5 4 0 16,-6 7-3-1,0 5 0-15,-2 0 0 0,4 1 0 16,2-4 0-16,9-4-3 16,7-6 2-16,6-9-1 0,8-10 0 15,8-7 1-15,9-4 0 0,5-11-1 16,5-11 2-1,7-4 0-15,4-7 0 0,4-1 1 16,-1 0-1 0,-3 1 0-16,-5 6 1 0,-4 3-1 15,-8 10 1-15,-5 5-1 16,-16 12 1-16,0 0 1 15,0 7 0-15,-16 12-1 16,-5 6 2-16,-8 5-3 0,-4 3 0 16,-4 6 0-16,-1-1 0 0,3-3-3 15,3-4 1 1,6-5-1-16,8-7-1 0,9-6 1 15,9-13 1 1,5 0-1-16,13-8 0 0,9-13 2 16,6-1 0-16,4-10 0 15,5-1 1-15,-2-4-1 0,4 5 1 16,-6-1 1-16,-2 6 0 0,-9 5 0 15,-6 6 0 1,-6 8 2-16,-15 8-1 0,0 0 1 16,-1 15 0-1,-16 4 1-15,-10 9-2 0,-1 2-1 16,-5 2 0-16,-3 2-1 15,2 0 0-15,3-2 0 16,4-7-2-16,6-3 1 16,9-7-1-16,7-5 1 0,5-10 0 15,5 5-1-15,10-8 0 0,7-9 1 16,2-7 0-1,6-6 1-15,3-1 0 0,1-1 0 16,3-2 0 0,-3 2 1-16,-5 6-1 0,-4 1 2 15,-7 11-2-15,-6 4 1 16,-12 5 1-16,0 0 0 0,-4 14 0 15,-11 3-1 1,-7 4 0-16,-1 4-1 0,-6 1 0 16,2 1 0-16,1-2-1 0,2-1-1 15,4-4 0 1,7-4 0-16,7-6 0 0,6-10-2 15,5 2 0-15,10-6 0 16,5-10-1-16,3-6 2 16,6-1 1-16,3-6-1 15,0 0 2-15,-1 2 0 0,-3 2 0 16,-2 3 2-16,-6 8 0 0,-3 2 0 15,-6 7 0 1,-11 3 0-16,4 8 2 0,-6 5-2 16,-7 2 0-1,-5 3 0-15,-1-1 0 0,-1 4-1 16,2-4 0-16,2-2-2 15,2-5 1-15,10-10-1 0,-4 12 1 16,4-12-1 0,7 0 1-16,6-8-1 0,0-3 1 15,6-4 1-15,-1 0 0 0,3-3 0 16,-3 3 2-1,1 1 0-15,-6 3 1 0,-3 4 1 16,-10 7-2 0,5 6 0-16,-8 9 1 0,-7 3-1 15,-5 7-1-15,-3 3-4 16,0-5-10-16,2 0-57 0,6-1-16 15</inkml:trace>
  <inkml:trace contextRef="#ctx0" brushRef="#br0" timeOffset="59361.1872">6291 14625 355 0,'0'0'6'15,"0"0"5"-15,0 0 1 16,4-9 1-16,-4 9 2 0,0-15 0 16,-1 4 1-1,-8-1 1-15,-3-3-5 0,-4 3-3 16,-7 0-3-1,0 2-1-15,-7 7-1 0,2 3-1 16,-4 8-1-16,2 9 0 16,0 7-1-16,2 8 1 0,6 3-1 15,1 9 0-15,5 2 0 0,2 4 1 16,7 1-2-1,3 3 0-15,3-5 0 0,0 1 0 16,1-2 0 0,2-4 0-16,2-6-2 0,0-4-3 15,-2-9-3-15,3-6-10 16,-5-9-33-16,0-10-36 0,-7 0-2 15</inkml:trace>
  <inkml:trace contextRef="#ctx0" brushRef="#br0" timeOffset="59531.1906">5855 14923 412 0,'0'0'4'15,"0"0"2"1,0 0 2-16,0 0 2 0,0 9 0 16,0-9 1-16,11 13 0 15,1-3 0-15,5 0-4 16,5-3-4-16,5 3-7 0,0-10-24 15,10 0-57-15,3-3-1 16</inkml:trace>
  <inkml:trace contextRef="#ctx0" brushRef="#br0" timeOffset="59901.198">6678 14586 315 0,'0'0'9'16,"-5"-11"3"0,-6 4 4-16,-1 0 2 0,-5-3 2 15,-2 4 0 1,-6 2 1-16,-2 4 1 0,0 4-7 15,-5 12-4-15,1 9-3 16,2 9-2-16,3 5-2 16,3 9 0-16,2 3-1 0,6 5-1 15,1 0 0-15,8 0-1 16,5 1 1-16,1-4-2 0,2-3 0 15,7-4 0 1,3-8-2-16,-2-4-1 0,1-5-1 16,-1-9-3-1,0-3-7-15,-10-17-18 0,0 0-54 16,0 0-2-16</inkml:trace>
  <inkml:trace contextRef="#ctx0" brushRef="#br0" timeOffset="60081.2015">6236 14950 445 0,'0'0'4'16,"11"0"2"-16,1 5 1 0,2 1 1 15,9-1 0-15,3 3 1 0,3-3-2 16,5 4-5-16,-7-7-44 15,9-2-42-15,-4-2-3 16</inkml:trace>
  <inkml:trace contextRef="#ctx0" brushRef="#br0" timeOffset="63571.2713">7837 12262 332 0,'0'0'7'16,"0"0"4"-16,0 0 4 0,0 0 1 16,0 0 4-1,0 0-1-15,0 0 1 0,0 0 1 16,0 0-7-16,0 7-3 0,0-7-3 15,-1 22-2-15,0-3-2 16,1 8-1-16,0 7 1 16,0 9-4-16,0 5 0 15,0 6 0-15,0 4 0 0,0-2 0 16,0 1 0-1,1-5 0-15,0-4 0 0,0-7 0 16,2-7 0-16,0-7 0 16,-1-7 0-16,-1-4 0 15,-1-7 0-15,0-9 0 0,-6 15-51 16,6-15-38-16,-8-10-2 15</inkml:trace>
  <inkml:trace contextRef="#ctx0" brushRef="#br0" timeOffset="64461.2892">6379 12055 361 0,'0'0'7'0,"0"0"2"16,11 6 4-1,-1-3 1-15,6 1 2 0,7 1 0 16,8 1 0-16,11-2 1 15,12 1-5-15,10 0-4 16,18-1-2-16,12-1-3 16,12-1 0-16,11 1-1 0,12-2-1 15,4 1 1-15,-1 0-1 0,-3-1 0 16,-7 2 0-1,-4-3 1-15,-10 3-2 0,-9 0 0 16,-12-2 0 0,-9 1 0-16,-5 0 0 0,-8 1 0 15,-11-2 0-15,-10 0 0 16,-10 0 0-16,-8 0 0 0,-10-1 0 15,-5 1 0 1,-11-1-55-16,-4 0-32 0,-8 0-1 16</inkml:trace>
  <inkml:trace contextRef="#ctx0" brushRef="#br0" timeOffset="65691.3137">6345 11701 412 0,'0'0'6'0,"-4"-13"1"15,-1 1 3 1,-4 3 1-16,-3-6 1 0,-2 3 1 15,-8 1 0-15,-5 4-1 0,-4 7-4 16,-6 8-3-16,-1 12-3 16,-5 6-2-16,3 12 0 15,-1 7 0-15,6 8 0 16,5 2 0-16,11 3 0 0,8-2 0 15,11-3 0 1,14-7 0-16,17-10 0 0,13-6 0 16,8-16-2-16,9-9 1 15,4-8 1-15,1-13-1 16,-7-13 1-16,-9-5 0 0,-9-8-1 15,-14-6 1-15,-12 1-1 16,-8-5-3-16,-9 10-5 0,-17 9-59 16,0-1-18-1</inkml:trace>
  <inkml:trace contextRef="#ctx0" brushRef="#br0" timeOffset="66381.3276">8536 11739 390 0,'0'0'5'15,"2"7"2"-15,-2 5 1 0,0 9 2 16,0 6 1-16,0 7 0 16,-1 11 1-16,-3 5-1 0,-3 3-3 15,0 2-3 1,0-1-3-16,1-3-3 0,-1-7-7 15,6-4-16 1,1-8-58-16,0-10-2 0</inkml:trace>
  <inkml:trace contextRef="#ctx0" brushRef="#br0" timeOffset="66961.3392">8419 11722 413 0,'0'0'3'0,"0"0"2"16,5 0 1-16,3 0 2 15,7 0 1-15,5 0 1 0,11 3 0 16,10-1 0 0,7 0-2-16,6 2-2 0,8 0-2 15,4 1-1-15,-3-1-2 16,-1 0 0-16,-7 0 0 15,-7 0 0-15,-8-1-1 0,-7-1 1 16,-9 0-1-16,-5 1 1 16,-6 2-1-16,-3-2 1 0,-10-3 0 15,12 11 1 1,-6-1 0-16,-4 0 0 0,-1 2 0 15,-1 5-2 1,0 2 0-16,-1 4 0 0,0 3 0 16,-1 3 0-16,-1 2 0 15,3 1 0-15,0 3 0 0,0-2 0 16,6 3 0-16,-2-7 0 15,2 2 0-15,-2-5 0 16,1-5 0-16,0-2 0 0,-1-7 0 16,-2 0 0-1,-2-12 0-15,-6 12 0 0,-6-10 0 16,-10-2 0-16,-8 0 0 15,-11 0 0-15,-6 0 0 16,-11 0 0-16,-3 0 0 0,0 0 0 16,3 0 0-16,7 5 0 15,3-5-24-15,6 0-62 0,21 1-3 16</inkml:trace>
  <inkml:trace contextRef="#ctx0" brushRef="#br0" timeOffset="67911.3582">5526 10882 384 0,'0'0'7'0,"0"0"2"16,0 0 1-16,0 0 2 16,0 0 1-16,12 12 0 15,-10 5 1-15,5 8 1 16,-1 11-6-16,-1 4-2 0,-2 9-2 15,-3 5 0-15,0 4-2 0,0-5-2 16,0 2-1 0,-1-6-5-16,-1-8-4 0,-3-11-10 15,5-9-27 1,0-4-38-16,0-17-5 0</inkml:trace>
  <inkml:trace contextRef="#ctx0" brushRef="#br0" timeOffset="68081.3616">5456 10890 414 0,'0'0'6'0,"0"0"1"0,10-8 4 15,1 3-2 1,8-4 2-16,4 1 0 0,7-1 1 16,10-2-1-1,2 3-4-15,8 3-4 0,0 0-6 16,5 7-9-16,-9 11-67 15,0-6-10-15</inkml:trace>
  <inkml:trace contextRef="#ctx0" brushRef="#br0" timeOffset="68231.3646">5553 11146 444 0,'0'0'5'16,"0"0"0"-16,0 0 0 0,13 0 1 15,2 0 0-15,7-4-4 16,10 4-17-16,19-6-63 0,-8-1-5 15</inkml:trace>
  <inkml:trace contextRef="#ctx0" brushRef="#br0" timeOffset="68451.369">6114 10732 441 0,'0'0'5'0,"0"0"2"15,0 0 0-15,4 15 1 16,-4 2 1-16,0 11 1 0,-1 7-1 15,-8 10 2-15,-2 12-7 16,-9 6-4-16,-3 5 0 0,-7-1 0 16,3 3 0-1,-3-10 0-15,4 1-5 0,-3 0-67 16,10-21-17-1</inkml:trace>
  <inkml:trace contextRef="#ctx0" brushRef="#br0" timeOffset="68831.3766">6547 10864 313 0,'0'0'6'16,"0"0"2"-16,0 0 1 16,10-10 1-16,-10 10 1 15,9-14 3-15,-9 4 1 16,0-1 1-16,-8 0-3 0,-4 5-1 15,-8 1-1 1,-2 5 0-16,-8 0-1 0,-1 15 0 16,-2 6-2-1,-2 10-2-15,2 6 1 0,4 4-2 16,2 7 0-16,6 4-1 0,4 3 0 15,6-1-1-15,5 0-3 16,4-5 0-16,2-2 0 0,0-6-11 16,3-5-33-1,2-7-42-15,-3-11-3 0</inkml:trace>
  <inkml:trace contextRef="#ctx0" brushRef="#br0" timeOffset="68961.3792">6106 11201 425 0,'0'0'6'0,"11"2"2"15,4 3 0-15,6 1 1 16,6-2-5-16,20-4-78 16,-3 5-3-16</inkml:trace>
  <inkml:trace contextRef="#ctx0" brushRef="#br0" timeOffset="69501.39">8332 10819 464 0,'0'0'3'0,"0"0"1"15,-2 15 0-15,2 2 1 0,-2 5 1 16,0 9 1 0,0 7 0-16,-3 6 0 0,3 5-3 15,-4 1-4-15,0 1 0 16,-2-4 0-16,1-1 0 0,0-10 0 15,3-3-25 1,9-9-61-16,-5-13-3 0</inkml:trace>
  <inkml:trace contextRef="#ctx0" brushRef="#br0" timeOffset="69671.3934">8220 10905 472 0,'0'0'4'15,"7"-8"0"-15,8 3 1 0,6-1 0 16,9 0 1-1,7-2-1-15,8 3-2 0,4-2-6 16,11-7-72-16,-14 14-13 0</inkml:trace>
  <inkml:trace contextRef="#ctx0" brushRef="#br0" timeOffset="69831.3965">8311 11144 456 0,'0'0'5'0,"6"0"2"15,5-2 0-15,7-3 0 0,6 1 0 16,5-4-5 0,11-2-46-16,2 2-35 0,-2-3-7 15</inkml:trace>
  <inkml:trace contextRef="#ctx0" brushRef="#br0" timeOffset="70131.4025">9091 10539 399 0,'0'0'6'0,"0"9"3"15,-6 7 2-15,0 6 0 0,-5 11 2 16,-4 11 1-16,-6 15 0 0,-1 8 1 16,-12 6-4-1,1 5-3-15,-2 3-8 0,-2-4 0 16,0-4 0-1,3-8 0-15,2-11 0 0,4-7 0 16,7-11 0-16,8-5 0 16,-7-4-75-16,17-15-15 15</inkml:trace>
  <inkml:trace contextRef="#ctx0" brushRef="#br0" timeOffset="70651.4129">9494 10889 313 0,'0'0'8'15,"0"-14"3"-15,0 3 3 0,-6-2 3 16,-1-2 4-1,-5-2 0-15,-3 3 0 0,-2-2 1 16,-3 9-6-16,-3 6-3 16,-3 3-4-16,0 12-2 15,-3 8-2-15,1 10 0 16,1 5 0-16,-1 10-2 0,2 5-3 15,2 5 0-15,6 4 0 0,4-1 0 16,4-2 0 0,7-3 0-16,1-5 0 0,2-9 0 15,1-6 0 1,2-9 0-16,-3-12-11 0,0-14-43 15,13 10-35-15,-13-10-1 16</inkml:trace>
  <inkml:trace contextRef="#ctx0" brushRef="#br0" timeOffset="70831.4165">9042 11172 423 0,'0'0'7'0,"0"0"3"0,10 0 1 16,2 0 1-16,9 1 0 15,7 2 1-15,5 1-1 0,3-4-5 16,20-9-83-16,-10 9-9 16</inkml:trace>
  <inkml:trace contextRef="#ctx0" brushRef="#br0" timeOffset="87641.7527">9430 14264 472 0,'0'0'5'0,"0"0"2"0,0 0 0 15,0 0 2-15,0-6 0 16,0 6-7-16,0 0-2 0,0 0 0 16,0 0 0-1,0 0 0-15,0 0 0 0,0 0 0 16,0 0 0-16,0 0 0 0,0 0 0 15,0 0 0 1,0 0 0-16,0 0 0 0,0 0 0 16,0 0 0-16,0 0 0 15,0 0 0-15,0 0 0 16,0 0 0-16,0 0 0 15,0 0 0-15,0 0 0 0,0 0 0 16,0 0 0-16,0 0 0 0,0 0 0 16,0 0 0-1,0 0 0-15,-11 0 0 0,-6 2-62 16,17-2-37-1</inkml:trace>
  <inkml:trace contextRef="#ctx0" brushRef="#br0" timeOffset="88401.768">12482 14112 449 0,'0'0'6'0,"0"0"3"16,0 0 2-1,2 5 1-15,-2-5 2 0,0 0-4 16,10 8-10-16,-10-8 0 15,0 0 0-15,0 0 0 0,0 0 0 16,0 0 0-16,0 0 0 0,0 0 0 16,-13 9-18-1,13-9-77-15</inkml:trace>
  <inkml:trace contextRef="#ctx0" brushRef="#br0" timeOffset="131242.6248">11429 10859 342 0,'0'0'8'0,"0"0"2"16,0 0 5-16,0 0 1 15,0 0 0-15,0 0 1 0,-5-1 1 16,5 1 1 0,0 0-6-16,-3 7-3 0,3-7-2 15,-6 17-1-15,2-5-1 16,0 6 0-16,-3 2-6 15,3 3 0-15,-3 2 0 0,0 2 0 16,-2 2 0-16,4 3 0 16,-4 3 0-16,0 1 0 0,-3 1 0 15,-2 2 0 1,-1 3 0-16,-2-1 0 0,-1 3 0 15,-2-3 0 1,2-2 0-16,-2-1 0 0,6-4 0 16,-3 1 0-16,5-7 0 15,0-4 0-15,4-1 0 0,0-6 0 16,1-1 0-16,1-3 0 15,0-2 0-15,6-11 0 16,-7 12 0-16,7-12 0 0,-5 10 0 16,5-10 0-1,0 0 0-15,0 0 0 0,0 0 0 16,0 0 0-16,0 0 0 15,0 0 0-15,6 0 0 16,4-7 0-16,3-5 0 0,5-2 0 16,2-4 0-16,5-1 0 15,0-5 0-15,4 0 0 0,-3-1 0 16,3 2 0-1,-6 3 0-15,-4-1 0 0,-3 6 0 16,-5 1 0 0,-2 9 0-16,-9 5-45 0,0 0-45 15,-6-6 0-15</inkml:trace>
  <inkml:trace contextRef="#ctx0" brushRef="#br0" timeOffset="131602.632">11088 11277 346 0,'0'0'5'0,"0"0"3"16,0 0 5-16,0 0 1 0,-10-10 1 16,10 10 1-1,0 0 3-15,0 0 1 0,-9 9-3 16,8 4-4-16,1 9-1 15,0 4-2-15,0 6-7 16,6 4-3-16,-2 2 0 0,2 4 0 16,0-5 0-16,2-2 0 15,-2-6 0-15,-1-7 0 0,1-2 0 16,-6-20-2-1,-1 14-86-15,1-14-2 0</inkml:trace>
  <inkml:trace contextRef="#ctx0" brushRef="#br0" timeOffset="139692.7938">10555 12540 443 0,'0'0'5'0,"0"0"2"0,0 0 2 15,0 0 0-15,0 0 1 0,-3-2 1 16,3 2 1 0,-2 9-7-16,2 3-5 0,0 4 0 15,-1 5 0 1,0 3 0-16,0 3 0 0,-2 5 0 15,2 3 0-15,-1 0 0 16,-2 0 0-16,3 2 0 0,-1-3 0 16,1-1 0-1,0-3 0-15,1-5 0 0,0 0 0 16,0-6 0-16,0-4 0 0,0-2 0 15,-2-4 0 1,2-9 0-16,-6 10 0 0,6-10 0 16,0 0 0-1,-10-1 0-15,10 1 0 0,-7-19-7 16,7 0-63-16,2 1-19 15</inkml:trace>
  <inkml:trace contextRef="#ctx0" brushRef="#br0" timeOffset="139932.7986">10516 12593 377 0,'0'0'9'0,"0"0"2"0,0 0 2 15,0 0 2-15,0 0 1 16,0 0 2-16,6 0 1 0,4 0 0 15,1 0-7-15,7 0-10 0,5-2-2 16,5 0 0 0,7-3 0-16,-1 1 0 0,0 0 0 15,0 4 0 1,-10 0-55-16,-2-1-35 0,-7 0-2 15</inkml:trace>
  <inkml:trace contextRef="#ctx0" brushRef="#br0" timeOffset="140082.8015">10531 12730 483 0,'0'0'4'0,"0"0"0"0,12 4 1 16,-2-4-1-1,5 0 1-15,2 0-1 0,3-1-4 16,6 1-13-16,-9-4-71 15,8-2-4-15</inkml:trace>
  <inkml:trace contextRef="#ctx0" brushRef="#br0" timeOffset="140432.8086">11000 12468 438 0,'0'0'5'15,"0"14"2"1,0 0 0-16,-1 4 2 0,-4 8 0 16,-2 4 0-16,-2 7 1 15,0 5-1-15,-6 1-4 0,3-1-2 16,0 2-3-16,-1-3 0 15,-2-1 0-15,4-5 0 16,-1-6-4-16,6 2-16 0,-3 0-62 16,3-13-7-1</inkml:trace>
  <inkml:trace contextRef="#ctx0" brushRef="#br0" timeOffset="140812.8162">11116 12593 400 0,'0'0'7'0,"0"0"2"15,0 0 2 1,0 0 2-16,0 0 1 0,0 9 0 15,0 4 1 1,-1 6 0-16,-1 5-7 0,-2 5-3 16,-1 3-5-16,0 2 0 15,-1 2 0-15,0-4 0 0,2 0 0 16,1-6 0-16,3 0-3 15,-2-6-14-15,2-4-9 16,0-4-29-16,0-12-34 0,0 0-3 16</inkml:trace>
  <inkml:trace contextRef="#ctx0" brushRef="#br0" timeOffset="141012.8201">11084 12580 433 0,'0'0'6'16,"0"0"1"-16,2-9 2 15,-2 9 1-15,18-9 0 0,-3 4 1 16,4 1 0 0,2-1 0-16,5 4-8 0,-1-3-3 15,1 4-3-15,-8-3-18 16,-9 3-64-16,6-2-4 15</inkml:trace>
  <inkml:trace contextRef="#ctx0" brushRef="#br0" timeOffset="141232.8245">11105 12716 446 0,'0'0'5'0,"0"0"2"0,0 0 2 15,6 1 0-15,5-1 0 16,6 0 1-16,0 2 0 0,4-1-4 16,6 8-19-1,2-8-71-15,-10 0-4 0</inkml:trace>
  <inkml:trace contextRef="#ctx0" brushRef="#br0" timeOffset="220514.4102">8482 15122 401 0,'0'0'6'16,"0"0"2"-16,0 0 1 16,-12-10 0-16,12 10 2 15,0 0 0-15,-8 0 2 0,4 10 0 16,4 5-5-1,0 6-2-15,-1 5-1 0,0 11 0 16,1 5 1-16,-1 6-6 16,-2 1 0-16,1 3 0 15,-1 1 0-15,-3-2 0 16,1-2 0-16,1-9 0 0,1 0 0 15,-1-7 0-15,3-5 0 0,-2-5 0 16,2-7 0 0,0-3 0-16,1-5 0 0,0-8-9 15,0 0-4 1,0 0-16-16,-5-17-54 0,5-1-5 15</inkml:trace>
  <inkml:trace contextRef="#ctx0" brushRef="#br0" timeOffset="220794.4158">8367 15179 393 0,'0'0'4'15,"0"0"2"-15,0-11 1 0,0 11 2 16,6-11 1-16,-6 11 1 15,10-12 1-15,-10 12 1 16,19-11-3-16,-7 9-1 0,4-3-1 16,4 3-1-16,4-4-2 15,8-2 2-15,3-1-7 0,5 2 0 16,1-4 0-1,-2 1 0-15,-2 1 0 0,-5-2-6 16,-2 9-24 0,-1-3-56-16,-16 2-4 0</inkml:trace>
  <inkml:trace contextRef="#ctx0" brushRef="#br0" timeOffset="221034.4206">8472 15405 404 0,'0'0'6'0,"0"0"2"15,0 0 2-15,14 6 1 16,-4-2 0-16,1 0 0 0,3 1 1 15,4 0 0-15,8 0-6 16,-2-2-3-16,1 1-6 0,0-7-26 16,2 1-54-1,3-5-3-15</inkml:trace>
  <inkml:trace contextRef="#ctx0" brushRef="#br0" timeOffset="221444.4288">9045 14962 394 0,'0'0'5'16,"0"0"3"-16,0 0 1 0,-2 9 2 15,0 3 1 1,-3 8 0-16,-1 6 1 0,-2 10 0 16,-1 10-5-1,-4 6-1-15,-5 8-3 0,-3 1 0 16,-1 5-2-16,0-4-1 0,-3-1 0 16,4-7 0-16,1-6-1 15,4-10-1-15,3-4 0 16,4-7-1-16,5-6-4 15,-3-7-7-15,7-14-56 0,0 0-18 16</inkml:trace>
  <inkml:trace contextRef="#ctx0" brushRef="#br0" timeOffset="221984.4396">9379 15013 375 0,'0'0'6'0,"0"0"3"16,-9-5 1-1,9 5 2-15,-15-7 1 0,2 2 1 16,1 2 1-16,-4 3 1 15,2 0-5-15,-2 2-3 0,0 8-1 16,1 7-1 0,1 7-1-16,2 4-1 0,-3 7-4 15,7 5 0-15,-4 8 0 0,5 2 0 16,-2 3 0-1,3 1 0-15,4-2 0 0,-2 0 0 16,2-3 0-16,0-3 0 16,2-8 0-16,0-4 0 15,0-7 0-15,3-4 0 16,-2-8-9-16,2-2-6 0,-3-13-17 15,0 0-48 1,0-10-9-16</inkml:trace>
  <inkml:trace contextRef="#ctx0" brushRef="#br0" timeOffset="222164.4432">9012 15326 453 0,'0'0'5'0,"5"2"2"15,5 4 1-15,5 1 2 0,2 1-1 16,6 0 1-1,2 1-1-15,7 1-9 0,2-6 0 16,1 7 0-16,-7-11-29 0,5 2-58 16,0-2-3-1</inkml:trace>
  <inkml:trace contextRef="#ctx0" brushRef="#br0" timeOffset="222714.4542">8648 15926 435 0,'0'0'5'0,"5"-3"3"0,6 0 0 16,1-1 2-16,7 1 0 0,0-1 1 16,5 3-1-1,0-1 1-15,1 2-8 0,0 3-3 16,-3 8 0-1,-2 3 0-15,-1 0 0 0,-5 1 0 16,0 2 0-16,-4 1 0 16,-5-1 0-16,-4-3 0 0,-1 1 0 15,-8 0 0-15,0 1 0 16,-7 1 0-16,2-2 0 15,-2 2 0-15,1-1 0 0,0 0 0 16,0-3-17 0,9 2-15-16,-8 6-50 0,6-8-8 15</inkml:trace>
  <inkml:trace contextRef="#ctx0" brushRef="#br0" timeOffset="223004.46">8778 16491 440 0,'0'0'6'0,"0"0"3"15,1 12 3-15,-1-12 0 0,0 15 1 16,0-15 1-16,0 17-9 16,0-8-5-16,0-9 0 15,-4 15 0-15,4-15 0 0,-4 17 0 16,4-17 0-1,0 12 0-15,-9-5-59 0,9-7-34 16</inkml:trace>
  <inkml:trace contextRef="#ctx0" brushRef="#br0" timeOffset="236824.7364">21654 10470 384 0,'0'0'6'16,"0"0"2"-16,7-14 3 0,0 4 1 15,0 1 3-15,-3-1 0 0,3-2 1 16,-1 2 1-16,-6 10-4 15,7-13-3-15,-7 13-6 16,0 0-4-16,0 0 0 16,0 0 0-16,0 17 0 0,0 2 0 15,-1 7 0 1,-4 8 0-16,4 10 0 0,-4 9 0 15,1 6 0-15,2 7 0 16,0 6 0-16,0-1 0 16,1 0 0-16,1-2 0 0,0-5 0 15,3-7 0-15,0-8 0 16,4-5 0-16,0-12 0 0,-1-4 0 15,0-8 0 1,-3-6 0-16,-3-14 0 0,0 0 0 16,0 0 0-1,-8-20 0-15,1-6 0 0,-3-8 0 16,-3-7-2-16,0-5-3 15,3-5 0-15,0-2 1 0,0-2 0 16,4 1 1-16,0 1 1 16,1 1 0-16,0 1 1 15,4 3-1-15,-1 0 1 0,0 5 0 16,-2 2 1-1,2 4 0-15,0 4 1 0,-2 5 1 16,1 6 0-16,2 6 2 16,-1 4-1-16,2 12 0 15,-1-10 1-15,1 10-1 0,0 0 0 16,0 0-1-16,0 0 1 15,9 8-1-15,2-4-2 0,4-1 0 16,11-2 0 0,8-1 0-16,8 0 0 0,5-7 0 15,9-2 0 1,0-4 0-16,1 0 0 0,-2 1 0 15,-7-1 0-15,-8 1 0 16,-8 0-3-16,-3 8-28 0,-7 4-55 16,-13 0-5-16</inkml:trace>
  <inkml:trace contextRef="#ctx0" brushRef="#br0" timeOffset="237144.7428">21481 10807 455 0,'0'0'4'0,"10"5"2"16,0-1 0-16,5-3 2 15,9 1 0-15,3-2 1 0,9 0 1 16,3-2-5-16,7-5-5 15,0-1 0-15,-2-2 0 0,-2 5 0 16,-10-8-27 0,3 8-60-16,-7 3-3 0</inkml:trace>
  <inkml:trace contextRef="#ctx0" brushRef="#br0" timeOffset="238174.7634">23020 10474 368 0,'0'0'3'0,"0"0"1"15,13-7 0-15,-13 7 1 0,18-15 0 16,-7 4 1-1,2-5 1-15,-1-1 1 0,0-2-2 16,-3-1 0 0,-3-2 1-16,-3 1 0 0,-3-3 0 15,-2 4 0-15,-7 3-1 16,-4 3 0-16,-6 4-1 0,-3 8 0 15,-4 2 0 1,1 3-1-16,-3 11-1 0,0 5 0 16,-2 5 0-16,2 3 1 0,0 8-1 15,3 2 0 1,0 4-1-16,5 4 1 0,2 3-1 15,6 2 2-15,5 1-4 16,2 2 0-16,0 0 0 16,5 1 0-16,0-4 0 15,5-2 0-15,-2-1 0 0,-2-3 0 16,0-3 0-1,0-4 0-15,-1-1 0 0,0-6 0 16,0 0 0-16,0-4 0 0,-1-3 0 16,-1-6-3-1,0 1-18-15,-9-1-53 0,11-17-14 16</inkml:trace>
  <inkml:trace contextRef="#ctx0" brushRef="#br0" timeOffset="238414.7682">22424 10993 397 0,'0'0'4'15,"11"3"3"1,1-3 2-16,4 1 1 0,10-1 1 16,5-1 0-16,8-5-1 0,12 2-10 15,-6 3-70 1,5-12-10-16</inkml:trace>
  <inkml:trace contextRef="#ctx0" brushRef="#br0" timeOffset="239534.7906">19992 11996 244 0,'0'0'9'0,"0"0"7"16,0 0 5-16,7-3 3 0,-7 3 1 16,0 0 1-16,9 0 2 15,-9 0-1-15,4 7-6 0,-2 3-7 16,-2 6-5-1,0 5-2-15,0 4 0 0,0 9-1 16,0 6-1 0,0 3 0-16,2 6-1 0,3 4-1 15,0 3 0-15,4-1 0 0,1 3-2 16,2-4 2-16,3-4-3 15,-2-2 0-15,0-6 0 16,-2-4 0-16,0-8 0 16,-2-6 0-16,-3-7 0 0,-2-5-3 15,-4-12-3 1,0 0-7-16,-9-12-10 0,-8-13-24 15,2-9-22-15,-4-6-16 16</inkml:trace>
  <inkml:trace contextRef="#ctx0" brushRef="#br0" timeOffset="239884.7976">19946 12387 144 0,'0'0'12'0,"0"-16"4"0,0 2 2 15,1-2 1 1,3-5 0-16,-4-6 2 0,7-2 0 15,-4-3 1-15,0 4-7 16,3 1-4-16,-3 2 1 0,4-1-2 16,-4 3 1-1,4 5 0-15,-4-1 0 0,2 4-3 16,-3-1 0-1,-1 4-2-15,-1 2-1 0,0 10 0 16,-2-12 1-16,2 12-1 0,0 0 0 16,-10-8 1-16,10 8-1 15,0 0 1-15,-12 3-1 16,12-3-1-16,-8 8-1 15,8-8 0-15,-12 11-1 0,12-11 0 16,-13 11 0 0,13-11 0-16,-8 10 0 0,8-10 1 15,0 0 1-15,9 8-1 0,7-8 1 16,6 0 1-1,8 0-1-15,6-3-1 0,7-3 0 16,4-3 0-16,3 2-3 16,-2-4-4-16,0 7-12 0,-13 3-58 15,-3-6-11 1</inkml:trace>
  <inkml:trace contextRef="#ctx0" brushRef="#br0" timeOffset="240334.8066">19894 12414 394 0,'0'0'3'0,"0"0"0"16,0 0 2-16,9 3 0 0,-9-3 2 15,11 3 1 1,-1-2 1-16,2 1 0 0,4-2-2 15,9 0-3-15,2-1-9 16,12-9-52-16,2 7-23 16</inkml:trace>
  <inkml:trace contextRef="#ctx0" brushRef="#br0" timeOffset="241734.8345">20228 13616 181 0,'0'0'7'0,"0"0"6"16,0 0 6-16,0 0 5 0,0-9 4 15,0 9 3-15,0 0 2 16,1-13 0-16,-1 13-5 15,0-16-6-15,0 7-6 0,-5-2-6 16,2-2-5 0,-7-2-2-16,1 2-3 0,-6 1 0 15,-1-2 1-15,-5 4 0 16,0 2 0-16,-3 3 1 15,-3 5 2-15,3 0-1 16,-1 6 0-16,0 4 0 0,2 4-1 16,2 3 1-16,1 2-1 0,4 6 1 15,2 2 0 1,3 3-1-16,4 4 1 0,2 2 0 15,3 3 0 1,2 4-1-16,0 2 0 0,3 1 1 16,5 2-1-16,-1 0-1 15,-1 1 0-15,2 1 0 0,-1-1 1 16,-2-3-2-1,-2 2 2-15,0-2-2 0,-2-3 0 16,0-3 0-16,-1-2 0 0,0-1 0 16,-1-4 0-1,-3-1 0-15,1-6-3 0,-2-4-2 16,1-1-1-16,-2-6-4 15,5-3-7-15,1-12-9 16,-10 0-56-16,10 0-3 16</inkml:trace>
  <inkml:trace contextRef="#ctx0" brushRef="#br0" timeOffset="242084.8416">19607 14147 443 0,'0'0'2'16,"14"0"2"-16,1 0 0 15,6-3 1-15,6 0 0 0,6 1 0 16,6-1 0-16,5-1 1 16,2 1-3-16,4 1-3 15,-6-5-5-15,6 7-24 0,6 0-54 16,-15-2 1-1</inkml:trace>
  <inkml:trace contextRef="#ctx0" brushRef="#br0" timeOffset="243654.873">19847 12397 193 0,'0'0'3'16,"0"0"-1"-16,0 0 0 15,0 0 0-15,-7-10 0 0,7 10 6 16,0 0 3 0,-7-10 5-16,7 10 1 0,0 0 4 15,-6-9 3-15,6 9 1 0,0 0-1 16,0 0-1-1,-4-12-5-15,4 12-3 0,0 0-5 16,0 0-2-16,0 0-2 16,0 0-1-16,0 0 1 15,-11-5-1-15,11 5 0 16,0 0 1-16,0 0-1 0,0 0 0 15,0 0-1 1,0 0 0-16,0 0-2 0,7-3 0 16,4 2 0-16,4-1 0 0,4-1 0 15,4 0 0 1,3 1-1-16,1-1 0 0,4-1 0 15,0 1 0-15,0-1-1 16,-1 2 1-16,-1-1-1 0,-2 3 1 16,-1 0-1-1,-2 0 0-15,-5 0 1 0,-2 0-1 16,-2 2 1-1,-4 0-1-15,1-1 1 0,-4 1-1 16,-8-2 0-16,10 2 1 0,-10-2-1 16,0 0 0-16,0 0 0 15,0 0-3-15,0 0-5 16,0 0-22-16,0 0-54 15,0 0-2-15</inkml:trace>
  <inkml:trace contextRef="#ctx0" brushRef="#br0" timeOffset="244824.8963">20654 11877 292 0,'0'0'5'0,"0"0"1"0,0 0 3 16,5-5 4-16,-5 5 2 15,0 0 2-15,0 0 3 0,11-7 2 16,-11 7-5-16,0 0-2 16,0 0-3-16,0 0-3 15,0 0-1-15,5 7-3 0,-5-7-1 16,0 17-1-1,0-5 1-15,0 8 0 0,0 2-1 16,0 6 1-16,1 5-1 16,-1 4-1-16,0 7 0 15,0 3 0-15,0 3-1 0,-2 3 0 16,-2 0-1-16,-2 1 0 15,0 4 0-15,-3 0 0 0,0 0 0 16,0 1 0 0,1 0-1-16,-3 2 2 0,2-4-1 15,-1 0 1 1,0-2-1-16,-3 0 0 0,4-1 0 15,1-1 1-15,-3 1-1 16,3-1-1-16,1-3 1 0,2 1-1 16,1 0 1-16,3 1 0 15,1-2 0-15,0-4 1 16,0 0 0-16,1 0 0 0,1 1 1 15,3 0-1 1,0 0 2-16,1-1-2 0,0 1 2 16,1 2-3-16,-2-1 0 15,0 3 0-15,2-3 0 16,-2 3 0-16,1-3 0 15,2-2 0-15,-3-2 0 0,1-4 0 16,-1-3 0-16,3-4 0 0,-4-4 0 16,4-5 0-1,-5-5-2-15,-2-6-10 0,7 0-23 16,-8-13-51-1,0 0-2-15</inkml:trace>
  <inkml:trace contextRef="#ctx0" brushRef="#br0" timeOffset="247094.9418">20658 11817 326 0,'0'0'2'16,"0"0"1"-16,8 0 2 0,1 2 2 16,4 1 2-16,4 1 2 0,3 1 2 15,3 2 0 1,-2-2-2-16,5-1-2 0,-2 1-1 15,0-2-3 1,-1 0-1-16,1-1-2 0,2-2-1 16,1 0 1-16,4 0-1 15,4-5 0-15,4 1 0 0,5-4-1 16,9 1 1-1,3 0-1-15,4-1 0 0,4 1 0 16,4-1 0-16,1 2 0 0,3 0 0 16,1 4 0-1,-1 2 0-15,0 0 0 0,1 0 0 16,0 0 0-16,2 0 0 15,2 2 1-15,0 1-1 16,1-3 0-16,-3 3 2 16,1-2-2-16,-3 1 2 0,1 0 0 15,-4 0 1-15,-5 0 0 0,-3-1 0 16,-1 1 0-1,0-2 0-15,-5 0-1 0,2 0-1 16,-2 0 0 0,-2-3 0-16,4-1-1 0,-3-1 0 15,-2 2 0-15,-3-2 1 16,2-1-1-16,-7 3 0 0,-2 0 0 15,-2-1 0 1,-6 0 0-16,1 0 0 0,-2 0 0 16,-5 0 0-16,-2 0 0 0,1 1-1 15,-1-3 1 1,-2 3 1-16,0-2-1 0,0 2 1 15,-1-1 0-15,-1-1 0 16,3 3 2-16,-5-4-1 16,1 4 1-16,-1-1 0 15,-5 0 0-15,2 2-1 0,-6 1 1 16,-2 0 0-1,-10 0-2-15,16 0 1 0,-16 0-1 16,11 8 0-16,-11-8 0 0,8 18 0 16,-2-6 0-1,1 3 0-15,-1 4 0 0,0 4-1 16,-2 3 1-16,1 5-1 15,-2 4 1-15,0 4 0 0,-3 4 0 16,0 3-1 0,0 4 1-16,0 1-1 0,0 2 1 15,-1 3-1-15,1-2 1 0,0 4-1 16,0-1 0-1,4 2 0-15,1 0-1 0,2-2 1 16,1 3 0-16,-1-1 0 16,2 1 0-16,1-2-1 15,-2 2 1-15,-2-2 0 16,4 1 0-16,-1 0 1 0,2 0-1 15,1 0 0 1,-3 0 0-16,2 2 1 0,0-4-1 16,0 2 1-16,-1-1 0 0,0 0 0 15,-3-2 0 1,-2-1 1-16,1-2-2 0,-4-2 0 15,-2 1 0-15,0-2 0 16,0-3 0-16,-3-1 0 0,-3-3 0 16,3-2 0-1,-2 0 0-15,2-4 0 0,3-1 0 16,0-2 0-1,0-3 0-15,4 0 0 0,2 0 0 16,-4-4 0-16,3 0 0 0,-2-1 0 16,5 1 0-16,-3-1 0 15,4-1 0-15,-2-1 0 16,-2 1 0-16,3-2-2 15,-1 1 1-15,-2-3 1 0,-1-2-1 16,-1-4 0 0,-1 0 1-16,-2-3-1 0,0-1 1 15,0-2 0-15,0-9-1 0,-4 13-1 16,4-13 0-1,0 0-2-15,-8 10 0 0,8-10-1 16,0 0 0-16,-13 3 0 16,13-3 0-16,-17 1 2 0,6-1 0 15,-2 0 1 1,-3 1 0-16,3 1-1 0,-7 0-1 15,5 0-2 1,-6 1 0-16,1 4 1 0,-2-2-2 16,-5 4 1-16,2-1 1 0,-5 2 0 15,-1 2 3-15,-7 0 0 16,-3 2 0-16,-3-2 0 15,-3 3-1-15,-2-3-1 16,-3 2 1-16,-4-2 1 0,-3 0 1 16,1-1 1-1,0 1 2-15,-4-1 2 0,-2-1 1 16,-1 0 0-1,-6-1 1-15,3-1 0 0,-4 1-2 16,-3-2 0-16,-3 1-1 0,-1-2-1 16,-1-1-1-16,-4 0 1 15,1 0-1-15,-3 1 2 0,-5 0-1 16,0 0 1-1,-3 1-1-15,-3-2 1 0,1 2 0 16,2-2-1 0,-1-1-1-16,0-3 0 0,7-1-1 15,3 0 0-15,5 0 0 0,5-5 0 16,5 1 0-1,4 0 0-15,6 0 0 0,8-1-1 16,1 0 1-16,7 1-1 16,5 0 0-16,6 1-1 0,5-1-2 15,4-1 0 1,4 1-1-16,5 1 2 0,2 0-3 15,4 0 2 1,0 0 1-16,9 3 0 0,-17-5 2 16,10 2 1-16,-4 3 2 0,-3-2-1 15,2 0 2-15,-6 2 1 16,-1 0 0-16,-1 0 0 0,1 0 1 15,0 0-1 1,0 0-1-16,4 0-1 0,-3 0-2 16,5 0-3-1,-3-2-4-15,3 0-2 0,0 1-3 16,2 1-1-16,-2-1-2 15,13 1-11-15,-16 0-37 16,16 0-15-16</inkml:trace>
  <inkml:trace contextRef="#ctx0" brushRef="#br0" timeOffset="247644.9528">20582 14551 301 0,'0'0'4'15,"0"0"1"1,1-14 1-16,-1 14 4 0,2-20 0 15,-2 8 1-15,0-4 2 16,0 0 2-16,0-3-4 0,-2 2-2 16,-1-1-1-1,3 0-3-15,0 2-1 0,0-1-2 16,0 3-1-1,0-1-1-15,0 4 1 0,0 1-1 16,0 10 1-16,0-11 0 0,0 11 1 16,0 0 0-16,0 0 0 15,0 0 1-15,-3 6 1 0,0 6 0 16,-1 5 1-1,3 5-1-15,-1 7 1 0,1 3-1 16,-1 6 0 0,2-1-1-16,0 3-1 0,3-3-1 15,0-1 0-15,3-4-1 0,0-1-2 16,0-6-5-1,2 1-20-15,2-6-52 0,-6-4-3 16</inkml:trace>
  <inkml:trace contextRef="#ctx0" brushRef="#br0" timeOffset="248964.9792">22140 11950 266 0,'0'0'3'0,"0"0"1"16,0 0 4-16,0 0 3 15,0-12 5-15,0 12 3 16,0 0 2-16,-1-12 2 0,1 12-1 16,0 0-3-16,-6-10-1 15,6 10-5-15,0 0-3 0,-7-6-4 16,7 6-3-1,0 0 0-15,-5 14-1 0,3 0-2 16,0 8 1 0,-2 6 0-16,1 6-1 0,-1 7 1 15,-3 5 0-15,0 5-1 0,1 0 1 16,-1 2-1-16,2 5 0 15,2-2 0-15,2 2 0 0,1 0 0 16,0 2 1 0,2 1-1-16,5 3 2 0,1 0-1 15,-2 2 1 1,0 1 0-16,-2 1-1 0,2 0 1 15,-4-1 0-15,4 1-1 16,-3-5-1-16,-1 3 1 16,0-1 0-16,0-2 0 0,-1-3 1 15,-1-1-1-15,1 1 0 16,-1-2 1-16,-1 0 0 0,-2-5-1 15,2 0 0 1,1-4 1-16,0-3-1 0,0-5 0 16,0-3 1-1,4-2-3-15,-2-5 1 0,-1-4 0 16,-1-2-1-16,0-3 1 15,0-2-1-15,0-4 0 0,0 0 0 16,-1-5 1-16,1 1 0 0,0-3 0 16,0-1 0-1,4 1 0-15,-2 1 0 0,5 0 0 16,-2 0 0-1,0 2 0-15,-1 2 1 0,0 1-1 16,0 3 0-16,-2 1 1 16,2 2-1-16,-3 3 1 15,2-3 0-15,1 4 1 0,0 1-1 16,1-2 0-16,1 0 2 15,-1 0-3-15,3-1 0 0,-2-2 0 16,0-1 0 0,2-1 0-16,-3-2 0 0,-1 2 0 15,-1-2 0 1,-1-2 0-16,1 1 0 0,-1-3 0 15,0 0 0-15,1-2 0 16,1 1 0-16,0-2 0 0,1 3 0 16,-2-4 0-16,0 1 0 15,-2 1 0-15,2 2-3 16,-3-4-4-16,0 4-14 0,0 1-50 15,0-14-15 1</inkml:trace>
  <inkml:trace contextRef="#ctx0" brushRef="#br0" timeOffset="250665.0132">20486 13179 104 0,'0'0'2'16,"0"0"-1"-16,0 0 3 0,-10 0 8 15,10 0 5 1,0 0 2-16,-13 1 3 0,13-1 3 16,-13 0 4-16,13 0 1 15,-12 0-2-15,12 0-3 0,-14 1-4 16,5-1-2-1,2 2-1-15,-4-2-3 0,2 1-5 16,-2-1-2-16,2 2-2 0,9-2-1 16,-14 4-1-1,14-4 1-15,0 0 1 0,0 0 1 16,0 0 0-16,0 11 0 15,0-11 0-15,13 7-1 0,-4 0-1 16,3-2-1 0,3-2-1-16,5 1-1 0,6-1 0 15,1 1 0-15,6-4-1 0,7 3 1 16,1-3-1-1,3 2 0-15,2 0 0 0,1-1 0 16,4 1-1-16,1-1 0 16,1 0 1-16,2 0-1 15,3-1 0-15,0 0 1 16,1 1-1-16,-3-1 0 0,0 1 1 15,-5 1-1 1,-3 0 0-16,-5-1 0 0,-3 4 0 16,-3-1 0-16,1-1 0 0,-5 2 0 15,5-1 0 1,-2-1 0-16,7-1 0 0,1-2 0 15,1 0 0-15,5 0-1 16,2 0 1-16,0-3 0 0,-2-1-1 16,5 2 1-1,-3-1 0-15,-2 0 0 0,1 1 0 16,-3 0 0-1,0 0 0-15,2 2 0 0,3-1 0 16,1 1 0-16,3 0 0 0,0 0 0 16,1 0 0-16,3 0 0 15,-2 0 0-15,-3 0 0 16,0 1 0-16,-1-1 0 15,-1 0 0-15,3 0 0 0,-4-3 1 16,1 1-1 0,-2-2 0-16,0-2 0 0,-2 2 0 15,-3-2 0-15,-1 2 0 0,0 0 1 16,-3 0-1-1,-2 2 0-15,1-2 1 0,-3 1 0 16,-2 2-1-16,-2-1 1 16,-4 0-1-16,-2-1 0 0,-6 3 0 15,2 0 0 1,-5 0 0-16,-3 0 0 0,1 0 0 15,-4 3 0 1,2-1 0-16,2 0 0 0,-2-1 0 16,0 1 0-16,-1-1 0 0,-1 0 0 15,3 0 0-15,0 0 0 16,-1 0 0-16,0 0 0 15,0 0 0-15,-5-1 0 16,4 1 0-16,-4 1 0 0,-2-1 0 16,-9-1 0-1,12 3-1-15,-12-3 1 0,0 0 0 16,0 0-1-16,6 8 1 15,-6-8-1-15,0 0 1 16,11 10-1-16,-11-10 1 0,12 6 0 16,-12-6-2-16,12 5-2 15,-12-5-6-15,0 0-13 0,0 0-51 16,0 0-12-1</inkml:trace>
  <inkml:trace contextRef="#ctx0" brushRef="#br0" timeOffset="258965.1792">20791 12357 419 0,'0'0'6'0,"0"0"2"15,0 0 2-15,0 0 1 16,6-10 2-16,-6 10 0 0,0 0 1 15,4-10 0 1,-4 10-11-16,0 0-3 0,0 0 0 16,-1 13 0-16,-2 5 0 15,1 10 0-15,-2 7 0 0,-1 10 0 16,-2 9 0-16,-1 5 0 15,3 7 0-15,-3-2 0 16,2-4 0-16,0-4 0 0,3-5 0 16,0-10 0-1,2-10 0-15,1-6 0 0,0-14 0 16,0-11 0-1,0 0 0-15,-2-22 0 0,-1-10 0 16,-4-12 0-16,-4-6-9 16,1-9 0-16,0-2 1 0,-2-1 1 15,3 2 1-15,2 6 2 0,1 8 2 16,0 9 4-1,5 6 0-15,1 7 1 0,1 2 1 16,5 7 0 0,0 3 1-16,2 2 1 0,6 3 1 15,0 0-1-15,4 3 0 16,4 3-6-16,2-2 0 0,5 3 0 15,0-1 0-15,7 0 0 16,-5 0 0-16,2-1 0 16,-1-1 0-16,-1 2 0 0,-7-8-4 15,-6-2-79 1,-1 8-7-16</inkml:trace>
  <inkml:trace contextRef="#ctx0" brushRef="#br0" timeOffset="259185.1836">20746 12552 469 0,'0'0'5'15,"0"0"2"-15,0 0 1 0,15-6 0 16,1 0 0-1,5 1-2-15,4 0-6 0,5-2 0 16,14-2-49-16,-10 4-39 16,-2 0-3-16</inkml:trace>
  <inkml:trace contextRef="#ctx0" brushRef="#br0" timeOffset="259415.1882">21151 12335 444 0,'0'0'3'15,"0"15"1"-15,1 1 1 0,0 8 1 16,1 6 1-16,-1 10 0 16,-1 7 1-16,0 8 1 15,0 3-3-15,-3 1-1 16,1-4-2-16,-2 0 1 0,2-9-4 15,2-3-4 1,0-12-3-16,0-3-10 0,0-4-49 16,0-24-21-16</inkml:trace>
  <inkml:trace contextRef="#ctx0" brushRef="#br0" timeOffset="259615.1922">21156 12390 426 0,'0'0'4'0,"0"0"1"16,6-8 2-1,4 4 1-15,4-2 1 0,4 0 2 16,7-2 1 0,7 1 1-16,2 0-4 0,5 2-2 15,1 0-7-15,0-1 0 0,5 6 0 16,-12 6-78-16,0-5-11 15</inkml:trace>
  <inkml:trace contextRef="#ctx0" brushRef="#br0" timeOffset="259805.196">21156 12572 511 0,'0'0'0'15,"0"0"0"-15,5-3 0 16,12 0 0-16,2-1 0 0,10 1 0 15,5 0 0 1,2-2 0-16,19-3-43 0,-14 8-49 16</inkml:trace>
  <inkml:trace contextRef="#ctx0" brushRef="#br0" timeOffset="260625.2124">20880 13834 472 0,'0'0'3'0,"0"0"1"0,0 0 1 16,5 13 2 0,0 4 1-16,-1 7 0 0,-1 6-4 15,2 12-4-15,-1 6 0 16,-4 3 0-16,0 4 0 15,-1-1 0-15,-5 2 0 16,-1-8 0-16,-1-1 0 0,3-11 0 16,-2-2 0-1,0-8 0-15,6-7 0 0,1-19 0 16,0 12-12-16,0-12-72 0,4-21-6 15</inkml:trace>
  <inkml:trace contextRef="#ctx0" brushRef="#br0" timeOffset="260825.2164">20829 13830 420 0,'0'0'7'15,"0"0"4"-15,-8-13-1 0,8 13 4 16,0-12 0 0,7 4 2-16,7 2 0 0,8-1-13 15,11 6-3-15,4-1 0 0,8 2 0 16,1 0 0-1,2 3 0-15,-5 1 0 0,2 4 0 16,-10-4-85 0,-12-4-7-16</inkml:trace>
  <inkml:trace contextRef="#ctx0" brushRef="#br0" timeOffset="260985.2196">20828 14091 491 0,'0'0'4'0,"0"0"1"0,0 0 2 15,14-4-3 1,-1 1-4-16,7 0 0 0,4-2 0 16,2-1 0-16,16-6-50 15,-12 6-38-15</inkml:trace>
  <inkml:trace contextRef="#ctx0" brushRef="#br0" timeOffset="262085.2416">21479 13868 421 0,'0'0'5'15,"0"-12"1"-15,0 1 2 16,-5-4 0-16,-2-2 0 0,-5-3 3 16,-7-1 0-1,-4 0 0-15,-2 5-3 0,2 6-2 16,-3 4-1-1,2 6-2-15,3 11-3 0,0 7 0 16,9 8 0-16,0 5 0 16,1 9 0-16,1 3 0 0,2 8 0 15,5-1 0-15,0 2 0 0,1 0 0 16,2-3 0-1,2-1 0-15,2-5 0 0,-2-4 0 16,3-7 0 0,-3-1 0-16,0-4 0 0,-2-5 0 15,0-3 0-15,0-6 0 16,-2-2 0-16,0-2 0 15,2-9 0-15,-10 10 0 0,10-10 0 16,-11 1 0-16,11-1 0 16,-10 0 0-16,0-6-37 0,1 1-51 15,9 5-3 1</inkml:trace>
  <inkml:trace contextRef="#ctx0" brushRef="#br0" timeOffset="262455.249">21093 14098 419 0,'0'0'5'0,"0"0"2"0,0 0 2 15,-7 7 3 1,7-7 1-16,8 9 2 0,3-4 0 15,7 1 1-15,6-2-16 0,4-3 0 16,1 3 0-16,-1-4 0 16,10-5-59-16,-13 5-31 0</inkml:trace>
  <inkml:trace contextRef="#ctx0" brushRef="#br0" timeOffset="263225.2644">22352 12339 461 0,'0'0'4'0,"0"0"1"15,0 9 2-15,0 1 0 0,1 7 2 16,5 8 0-1,-1 4 0-15,2 10-9 0,1 6 0 16,1 4 0 0,-2-1 0-16,2 3 0 0,-5-5 0 15,1-3 0-15,-3-6 0 16,-2-8 0-16,1-5 0 15,-1-14-19-15,0-10-22 0,0 0-44 16,0-10-6-16</inkml:trace>
  <inkml:trace contextRef="#ctx0" brushRef="#br0" timeOffset="263395.2677">22368 12347 429 0,'0'0'6'15,"0"0"3"1,-3-13 2-16,3 13 1 0,8-14 3 16,4 6 0-16,8-1-1 15,8-1-14-15,7 3 0 16,7 0 0-16,4 3 0 0,3-1 0 15,4 2 0-15,-4 0 0 16,3 5-14-16,-5-1-77 0,-12-1-3 16</inkml:trace>
  <inkml:trace contextRef="#ctx0" brushRef="#br0" timeOffset="263565.2712">22376 12574 469 0,'0'0'5'0,"0"0"1"15,12 0 2-15,4 0 0 0,3-2 0 16,5 0-1 0,8 1-7-16,-1-4 0 0,12-8-73 15,-7 9-16 1</inkml:trace>
  <inkml:trace contextRef="#ctx0" brushRef="#br0" timeOffset="264075.2814">23247 12240 370 0,'0'0'5'16,"0"-15"5"-16,-1 6 2 15,-4-6 2-15,-6 3 1 0,1-4 1 16,-3 3 1 0,-5 3 0-16,-1 8-5 0,-2 5-2 15,-4 13-3 1,4 9-1-16,-1 9-6 0,1 9 0 15,-2 9 0-15,6 6 0 0,-2 2 0 16,7 4 0-16,1-5 0 16,3-2 0-16,3-4 0 0,2-8 0 15,1-9 0 1,2-8 0-16,0-10 0 0,5-3-31 15,-5-15-57 1,0 0-3-16</inkml:trace>
  <inkml:trace contextRef="#ctx0" brushRef="#br0" timeOffset="264245.2848">22825 12550 461 0,'0'0'4'0,"0"0"2"16,0 0 2-16,0 0 1 15,9-3 2-15,0 3-1 0,7 0-8 16,3 0-2-1,8 3 0-15,2 0 0 0,7 11 0 16,-1-5-71-16,1-4-21 0</inkml:trace>
  <inkml:trace contextRef="#ctx0" brushRef="#br0" timeOffset="264895.2978">23010 13764 373 0,'0'0'4'15,"0"-17"5"-15,-5 6 2 16,-1-4 2-16,-4 0 1 16,-3-1 1-16,-1 2 0 0,-6 4 1 15,0 6-4 1,-3 7-4-16,0 11-1 0,-2 11-2 15,-1 6-1-15,3 8 1 0,0 8-5 16,6 3 0 0,2 8 0-16,4-3 0 0,5 1 0 15,5-2 0-15,1-2 0 16,0-3 0-16,1-6 0 0,-1-6 0 15,2-8 0 1,0-1 0-16,-1-10 0 0,2-1-7 16,-3-17-39-1,0 0-42-15,-8 4-1 0</inkml:trace>
  <inkml:trace contextRef="#ctx0" brushRef="#br0" timeOffset="265115.3022">22497 14059 375 0,'0'0'6'16,"0"0"4"-16,0 0 0 0,0 0 2 16,9 7 2-1,0-3 0-15,3 0 1 0,10 1 1 16,2-3-5-16,5 1-3 15,6 0-3-15,5 0-2 16,2 3-12-16,-4 3-62 16,8-9-14-16</inkml:trace>
  <inkml:trace contextRef="#ctx0" brushRef="#br0" timeOffset="265475.3094">23421 13819 347 0,'0'0'3'16,"2"-9"2"-16,-2-1 1 0,0-4 4 16,-2-4 3-1,-6-3 2-15,-3-1 1 0,-2-2 2 16,-6 3-2-16,0 6-2 0,-4 5 0 15,0 8-3 1,-6 4-4-16,0 14-1 0,1 6-2 16,0 10 0-16,0 8-2 15,4 7-2-15,2 6 0 16,3 2 0-16,2 2 0 15,8-1 0-15,3 1 0 0,2-4 0 16,4-5 0-16,0-3 0 0,0-6 0 16,0-6 0-1,2-4 0-15,-2-5 0 0,0-6 0 16,0-4-3-1,0-14-21-15,-9 8-53 0,9-8-13 16</inkml:trace>
  <inkml:trace contextRef="#ctx0" brushRef="#br0" timeOffset="265695.3138">22904 14070 449 0,'0'0'5'16,"0"0"2"-16,0 0 2 0,0 0 1 15,9 3 2-15,-9-3-1 16,19 16-3-16,-1-7-8 16,4 4 0-16,8 1 0 15,-1 2 0-15,5-3 0 0,1 2 0 16,3-8 0-16,9-3-43 0,-12 2-47 15</inkml:trace>
  <inkml:trace contextRef="#ctx0" brushRef="#br0" timeOffset="268605.3719">21932 13329 399 0,'0'0'6'0,"0"0"2"0,0 0 3 16,0 0 1-16,0 0 0 16,5 0 2-16,-5 0 1 0,8 10 0 15,-1-1-5 1,6 5-1-16,5 3-9 0,5 5 0 15,10 3 0-15,7 3 0 0,10 5 0 16,3 1 0 0,8 4 0-16,1 0 0 0,3 5 0 15,0-4 0 1,-3 5 0-16,0 1 0 0,0 2 0 15,-1 2 0-15,-2-1 0 16,2 3 0-16,2-1 0 0,3-1 0 16,5 1 0-1,2-2 0-15,-4-4 0 0,0-5 0 16,-4-2 0-16,-4-6 0 0,-9-3 0 15,-10-5 0 1,-5-2 0-16,-9-4 0 0,-3-3 0 16,-6 1 0-16,-3-4 0 15,-1 3 0-15,2 2 0 0,-1-1 0 16,-2 2 0-1,-1 2 0-15,2-3 0 0,-2 1 0 16,0-2 0-16,0-2 0 0,-4-4 0 16,-9-9 0-1,10 13 0-15,-10-13 0 0,0 0 0 16,4-8 0-1,-4-1 0-15,-15-11 0 0,-1 1-86 16,10-4-10-16</inkml:trace>
  <inkml:trace contextRef="#ctx0" brushRef="#br0" timeOffset="269405.388">23684 13320 317 0,'0'0'8'16,"0"0"1"-1,10-1 1-15,-10 1 3 0,10-3 2 16,-10 3 1-1,12-4 1-15,-12 4 1 0,16-8-3 16,-16 8-4-16,7-7 0 16,-7 7 0-16,9-6-2 0,-9 6 1 15,0 0-3 1,0 0 0-16,0 0-2 0,0 0-3 15,0 0-2-15,-2 11 0 0,-11 3 0 16,-5 6 0 0,-6 4 0-16,-7 10 0 0,-7 5 0 15,-11 4 0-15,-1 8 0 16,-9 2 0-16,3 5 0 15,-3-1 0-15,2 3 0 16,3-2 0-16,3 0 0 0,4 0 0 16,5-3 0-1,5-3 0-15,1-3 0 0,4-4 0 16,1 0 0-16,1-4 0 0,-2 1 0 15,4-8 0 1,-2 4 0-16,4-2 0 0,-1-4 0 16,0 1 0-16,5-6 0 15,2-2 0-15,0-5 0 0,6 1 0 16,-3-4 0-1,2 0 0-15,2 0 0 0,-1-2 0 16,2-1 0-16,0-2 0 0,0 0 0 16,5-3 0-1,-4-1 0-15,11-8 0 0,-17 14 0 16,9-8 0-16,-1 3 0 15,0-1 0-15,1 1 0 16,8-9 0-16,0 0-31 16,0 13-60-16,0-13-3 0</inkml:trace>
  <inkml:trace contextRef="#ctx0" brushRef="#br0" timeOffset="395317.9062">8130 17036 192 0,'0'0'2'15,"0"0"-1"-15,0 0 1 0,-10-3 6 16,10 3 6-16,0 0 1 0,-10 0 5 15,10 0 1 1,0 0 2-16,-10 0-2 0,10 0 0 16,-10 3-3-1,10-3-2-15,-10 4-4 0,10-4-2 16,-10 3-1-16,10-3-1 15,-9 2 0-15,9-2-1 0,-12 6 0 16,12-6-1 0,-8 6 0-16,8-6-1 0,-13 8 0 15,13-8 0-15,-15 6-1 0,15-6 1 16,-10 5-1-1,10-5 0-15,-9 1 1 0,9-1-2 16,0 0 1-16,0 0 0 16,0 0 1-16,0 0-2 15,0 0 1-15,0 0 0 16,0 0-4-16,0 0 0 0,0 0 0 15,-10 4 0-15,10-4 0 0,0 0 0 16,0 0 0 0,0 0 0-16,0 0 0 0,0 0 0 15,0 0 0 1,0 0 0-16,0 0 0 0,0 0 0 15,0 0 0-15,0 0 0 16,0 0 0-16,0-5 0 0,0 5 0 16,0 0 0-1,0 0 0-15,0 0 0 0,0 0 0 16,0 0 0-16,0 0 0 0,5-9 0 15,-5 9 0 1,0 0 0-16,8-5 0 0,-8 5 0 16,0 0 0-16,14-5 0 15,-14 5 0-15,9-8 0 16,-9 8 0-16,13-7 0 15,-13 7 0-15,14-9 0 0,-4 5 0 16,1-1 0 0,-1 0 0-16,2 2 0 0,1-2 0 15,-2 0 0-15,0 3 0 0,1-1 0 16,-3 1 0-1,0 2 0-15,-2 0 0 0,-7 0 0 16,13 3 0-16,-13-3 0 16,15 10 0-16,-15-10 0 0,14 12 0 15,-14-12 0 1,13 17 0-16,-13-17 0 0,14 14 0 15,-14-14 0-15,12 16 0 0,-8-6 0 16,-1 0 0 0,-1 0 0-16,0 0 0 0,0 2 0 15,-2 1 0-15,0-1 0 16,0 1 0-16,0 0 0 15,0-13 0-15,0 15 0 16,0-15 0-16,-5 16 0 0,1-8 0 16,3 1 0-1,-4 0 0-15,-2 1 0 0,2-1 0 16,-2 2 0-16,-3-2 0 0,1 1 0 15,-1 1 0 1,-2 0 0-16,-1 0 0 0,-2-1 0 16,1 3 0-16,-5-4 0 15,4 1 0-15,-4 1 0 16,1-1 0-16,-3 0 0 15,4-2 0-15,-4 1 0 0,1-1 0 16,-1 1 0 0,0 1 0-16,0-3 0 0,-1 1 0 15,1-1 0-15,1 1 0 0,0-2 0 16,2-1 0-1,0 2 0-15,4-4 0 0,-3 2 0 16,5-2 0-16,1 1 0 16,1-3 0-16,10-1 0 0,-11 4 0 15,11-4 0 1,0 0 0-16,0 0 0 0,9 0 0 15,3 0 0-15,2-3 0 0,0 2 0 16,2 0 0 0,2-1 0-16,4 0 0 0,-1 2 0 15,0-1 0 1,2 0 0-16,0 1 0 0,-1-1 0 15,0 1 0-15,-1 0 0 16,-1 0 0-16,-2 0 0 0,-1 0 0 16,-1 0 0-1,-2 0 0-15,-1 0 0 0,0 0 0 16,1 0 0-16,-4 0 0 0,0 0 0 15,0 0-14 1,-10 0-26-16,12-5-46 0,-3 2-5 16</inkml:trace>
  <inkml:trace contextRef="#ctx0" brushRef="#br0" timeOffset="396037.9206">8707 17047 265 0,'0'0'10'0,"0"0"4"16,11-4 4-1,-11 4 2-15,10-3 1 0,-10 3 2 16,0 0 1-1,10-7-1-15,-10 7-7 0,0 0-5 16,-9 0-2-16,9 0-2 16,-14 0-2-16,5 9 1 0,-2 2-1 15,-2 7 0-15,-3 5 0 16,7-9-2-16,-2 5 0 15,-1 3-1-15,0 3-1 0,-3 1 0 16,0 3-1 0,-2 3-1-16,0 1 1 0,-2 1 1 15,-1 3 0 1,1-1 0-16,-3 3 0 0,1-1 0 15,-2-1 0-15,2 1 0 0,-1-1 0 16,-1-3 1-16,0-3-1 16,2-2-1-16,0-2 1 15,21-27-3-15,-16 21 1 16,-3 1 0-16,19-22-1 0,-20 25-1 15,-1-2-2 1,21-23-6-16,0 0-29 0,0 0-46 16,-8 10-2-1</inkml:trace>
  <inkml:trace contextRef="#ctx0" brushRef="#br0" timeOffset="396987.9396">8701 17348 343 0,'0'0'6'0,"0"0"3"16,0 0 4-1,0 0 0-15,0 0 1 0,0 0 1 16,0 0 0-16,0 0 1 0,4 0-4 15,-4 0-3-15,10 0-2 16,-10 0-1-16,16 0-1 0,-6 2 0 16,3 1-1-1,0 4-1-15,-2-2-1 0,2 3-1 16,-2 1 0-1,-1 3 0-15,0 0 0 0,0 0 0 16,-2 0 0-16,-3 2 0 16,0-1 0-16,-3 1 0 15,-2 1 1-15,0-3-2 0,-1 2 1 16,-4-4 1-16,0 0-2 15,5-10 0-15,-13 13 0 0,13-13 0 16,-9 8 0 0,9-8-2-16,0 0 2 0,0 0 0 15,0 9-1 1,0-9 1-16,12 8 0 0,-2-1 0 15,-1-1 0-15,4 2 1 0,0 0-1 16,1 5 0-16,-1-1 0 16,1 2 0-16,-2 0 2 15,0 1-2-15,-2 0 0 16,-2 1 0-16,0 0 0 0,-8-16 0 15,8 29 0 1,-8-16 0-16,0-13 0 0,0 23 0 16,0-23 0-1,-16 19 0-15,16-19 0 0,0 0 0 16,-35 17 0-16,35-17 0 0,-34 6 0 15,15-3 0 1,19-3 0-16,0 0 0 0,-58 3 0 16,58-3 0-16,-38 0 0 15,38 0 0-15,-37 0 0 16,18 0 0-16,-1 0 0 15,4 0 0-15,16 0 0 0,0 0 0 16,-45 0 0 0,45 0 0-16,-25 0 0 0,25 0 0 15,0 0-13-15,-23 0-63 0,23 0-16 16</inkml:trace>
  <inkml:trace contextRef="#ctx0" brushRef="#br0" timeOffset="503200.0638">13910 12171 216 0,'0'0'8'16,"0"0"7"-16,0 0 2 0,0 0 6 16,0 0 1-16,0 0 2 15,0 0 1-15,0 0 4 16,0 0-9-16,0 0-4 0,0 0-3 15,0 0-4-15,0 0-2 16,0 0-2-16,0 0-1 0,0 0-1 16,0 0 0-1,0 0-1-15,0 0 0 0,0 0 0 16,4 6 0-1,-4-6-1-15,0 0 0 0,0 0-1 16,0 0 0-16,0 0-2 16,0 0 0-16,0 0 0 0,0 0 0 15,0 0 0-15,0 0 0 16,0 10-5-16,0-10-25 15,-8 0-55-15,8 0-4 0</inkml:trace>
  <inkml:trace contextRef="#ctx0" brushRef="#br0" timeOffset="511820.2362">13883 12912 362 0,'0'0'8'0,"0"0"1"16,0 0 4-1,-6 11 2-15,6-11 0 0,-9 11 2 16,9-11 1-16,-6 14 1 16,6-14-6-16,-10 7-3 0,10-7-2 15,0 0-4-15,0 0-4 16,0 0 0-16,0 0 0 15,0 0 0-15,0 0 0 0,0-4 0 16,0 4 0 0,3-17 0-16,4 8 0 0,-1-3 0 15,4 1 0-15,2-2 0 16,3 2 0-16,2-3 0 15,2 6 0-15,3-1 0 0,-3 4 0 16,3 3 0-16,1 2 0 16,-3 3 0-16,0 5 0 0,-4 5 0 15,-2 2 0 1,-8 3 0-16,-4 2 0 0,-2 2 0 15,-9 0 0 1,-10 2 0-16,-3 0 0 0,-5 3 0 16,0-3 0-16,-3 3 0 15,1 0 0-15,1-3 0 0,3 0 0 16,2-5 0-16,4 1 0 0,6-4 0 15,5-3 0 1,5-2 0-16,3-11 0 0,4 14 0 16,7-8 0-1,7-3 0-15,1-2 0 0,5 0 0 16,-3-1 0-16,5 0 0 15,-4 0 0-15,1-2 0 0,-3 1 0 16,0 0 0 0,-5 1 0-16,3 0 0 0,-5 0 0 15,-1 0 0-15,0 0 0 0,0 1 0 16,-5-1 0-1,2 1 0-15,-9-1 0 0,14 4 0 16,-14-4-41 0,0 0-53-16,13-7-1 0</inkml:trace>
  <inkml:trace contextRef="#ctx0" brushRef="#br0" timeOffset="512450.2487">14452 12772 371 0,'0'0'7'15,"0"0"3"-15,0 0 1 16,8 0 2-16,-8 0 2 0,5 9 1 15,-5-1 1-15,1 8 1 0,-1 2-5 16,-3 3-2 0,-5 5-2-16,-2 3-9 0,-3 6 0 15,-4 0 0 1,-1 5 0-16,-6 0 0 0,3 4 0 15,-5 1 0-15,-1-2 0 16,1 2 0-16,-1-2 0 0,2 0 0 16,-2-5 0-1,5 1 0-15,-1-5 0 0,1-3 0 16,4-2 0-16,1-4 0 0,2-3 0 15,3-4 0 1,2-1 0-16,1-7 0 0,6 1 0 16,3-11 0-16,-6 15 0 15,2-4-71-15,4-11-20 16</inkml:trace>
  <inkml:trace contextRef="#ctx0" brushRef="#br0" timeOffset="514140.2826">14474 13155 182 0,'0'0'7'15,"0"0"6"-15,-7 0 4 0,7 0 3 16,0 0 1-16,0 0 2 15,0 0 0-15,0 0 0 0,0 0-6 16,0 0-4 0,8-4-2-16,-8 4-3 0,0 0 0 15,9-1-2 1,-9 1 1-16,0 0 0 0,0 0-1 15,0 0 0-15,0 0-1 0,0 0-2 16,0 0 1-16,0 4-1 16,0-4 2-16,0 0-2 15,-10 12 1-15,10-12 1 16,-10 12 0-16,10-12 1 0,-12 12-1 15,12-12-1 1,-13 9 0-16,13-9 0 0,-13 6-1 16,13-6 1-16,-8 5-1 15,8-5 0-15,0 0 0 16,-8 2 1-16,8-2-1 0,0 0 0 15,0 0 0-15,0 0 1 16,0 0-4-16,0-7 0 0,0 7 0 16,3-9 0-1,-3 9 0-15,11-12 0 0,-11 12 0 16,17-12 0-1,-6 5 0-15,2-1 0 0,4 1 0 16,0 0 0-16,3 1 0 16,4 2 0-16,-2 1 0 0,2 1 0 15,-4 2 0-15,-1 2 0 16,-3 6 0-16,0 2 0 15,-6 1 0-15,-3 4 0 0,-1-1 0 16,-4 1 0 0,-1 2 0-16,-1-3 0 0,-3 1 0 15,-5-2 0-15,-3-1 0 16,-4-1 0-16,-1 1 0 15,-1-5 0-15,1 1 0 0,1-3 0 16,0-2 0-16,3 0 0 16,4-2 0-16,8-1 0 0,-13 0 0 15,13 0 0 1,0 0 0-16,0 0 0 0,4 0 0 15,7 1 0 1,2 0 0-16,3 2 0 0,5 1 0 16,1 0 0-16,-1 0 0 15,4 3 0-15,-2 0 0 0,-2 4 0 16,-1-1 0-16,-5 1 0 0,-2 3 0 15,-3 1 0 1,-2 2 0-16,-3-2 0 0,-5-1 0 16,0 3 0-1,-8-5 0-15,-4 2 0 0,-4-1 0 16,-4-2 0-16,-3-3 0 15,-2 0 0-15,-4-2 0 16,1-1 0-16,-5-2 0 16,0-1 0-16,3-2 0 0,-1 0 0 15,3 0 0-15,4-2 0 0,2 1 0 16,5 1 0-1,2-7 0-15,15 7-80 0,-9-10-14 16</inkml:trace>
  <inkml:trace contextRef="#ctx0" brushRef="#br0" timeOffset="548920.9782">16859 15800 438 0,'0'0'5'0,"0"0"4"16,0 0 2-16,7-9 0 15,-7 9 2-15,10-1 0 0,-10 1-2 16,11 7-11 0,-7 7 0-16,2 6 0 0,-4 8 0 15,-2 7 0 1,2 3 0-16,-2 8 0 0,2 5 0 15,0 1 0-15,1 3 0 0,-1 0 0 16,3-2 0-16,-1 0 0 16,2-4 0-16,-2-1 0 15,-1-6 0-15,1-4 0 16,-3-1 0-16,2-8 0 0,-2-3 0 15,3-4 0 1,-1-6 0-16,0-5 0 0,-3-11 0 16,0 0 0-16,20-5-41 0,-18-14-52 15,3-6-1 1</inkml:trace>
  <inkml:trace contextRef="#ctx0" brushRef="#br0" timeOffset="549310.986">16878 15724 319 0,'0'0'9'16,"0"0"3"-16,0 0 4 0,0 8 3 15,0-8 3 1,0 12 1-16,0-12 2 0,0 14 1 15,0-14-6-15,10 12-4 0,3-7-12 16,12-5-4-16,6 0 0 16,14 0 0-16,3-2 0 15,11-3 0-15,4-2 0 16,6-1 0-16,-6-1 0 0,-7 2 0 15,-5 0 0 1,-11 3 0-16,-10-3 0 0,-6 7-13 16,-10 0-79-16,-14 0-2 0</inkml:trace>
  <inkml:trace contextRef="#ctx0" brushRef="#br0" timeOffset="549610.992">16894 16049 477 0,'0'0'4'16,"0"0"3"-16,6 4 1 15,-6-4 2-15,25 3-5 16,-8-1-5-16,8-2 0 16,3 1 0-16,2-1 0 0,7 0 0 15,-4 0 0 1,2 0 0-16,-7-1 0 0,2 1 0 15,-7 0 0-15,0 4 0 0,-3-3-66 16,-20-1-29 0</inkml:trace>
  <inkml:trace contextRef="#ctx0" brushRef="#br0" timeOffset="550411.008">16871 17156 430 0,'0'0'6'16,"0"0"1"-16,0 0 3 0,3 6 1 16,1 5 1-1,-4-11 1-15,6 17-1 0,-2-4-2 16,2 5-10-1,-2 5 0-15,1 1 0 0,-2 4 0 16,0 4 0-16,2 3 0 16,-2 3 0-16,-2 2 0 0,3 2 0 15,-1-1 0 1,1 1 0-16,-3-2 0 0,0-1 0 15,-1-39 0-15,1 34 0 0,0 3 0 16,-1 18 0 0,0-33 0-16,-5-10-38 0,5-12-51 15,-10 0-5 1</inkml:trace>
  <inkml:trace contextRef="#ctx0" brushRef="#br0" timeOffset="550721.0142">16961 17054 405 0,'0'0'6'15,"0"0"3"-15,0 0 1 0,0 0 2 16,11 0 0-1,-11 0 3-15,15 0 0 0,0 0 1 16,2 0-5-16,8 0-11 0,4 0 0 16,7 0 0-1,4-1 0-15,5 0 0 0,3 0 0 16,-4 1 0-16,-2-1 0 15,-9 1 0-15,-3 0 0 0,-9 0 0 16,-8 0 0 0,-13 0 0-16,0 0-12 0,3-9-64 15,-9 7-16 1</inkml:trace>
  <inkml:trace contextRef="#ctx0" brushRef="#br0" timeOffset="551181.0234">16857 17299 385 0,'0'0'6'0,"0"0"2"16,0 0 4-1,0 0 2-15,0 0 1 0,0 0 3 16,6 11 0-16,-6-11 1 0,11 5-3 16,-11-5-16-1,16 5 0-15,-7-1 0 0,3 0 0 16,4-1 0-1,-1-1 0-15,5 1 0 0,1 0 0 16,4 0 0-16,-2-1 0 16,2-1 0-16,0-1 0 0,-2 2 0 15,-1-1 0 1,2-1 0-16,-4 0 0 0,0 0 0 15,-5 0 0-15,2 0 0 0,-4 0 0 16,-1 0-4 0,0 0-89-16,-12 0-3 0</inkml:trace>
  <inkml:trace contextRef="#ctx0" brushRef="#br0" timeOffset="552961.059">17947 15040 177 0,'0'0'2'15,"0"0"3"-15,0 0-1 16,0 0 0-16,0 0-11 0,0 0-6 16,0 0-4-16,0 0 0 15,-10-10 0-15,10 10 2 16,-9-10 4-16,9 10 10 0,-5-13 14 15,5 13 11 1,-1-12 8-16,1 12 7 0,0 0 2 16,-1-9-1-16,1 9-4 15,0 0-2-15,0 0 0 16,0 0-5-16,0 0-2 15,0 0-5-15,0 0-4 0,0 0-4 16,0 0 0-16,0 0-14 0,0 0 0 16,0 0 0-1,1 10 0-15,-1 2 0 0,0 5 0 16,0 2 0-1,0 5 0-15,0 3 0 0,0 5 0 16,0 2 0-16,1 6 0 16,1 0 0-16,0 1 0 0,4 0 0 15,-3-2 0 1,-1-1 0-16,3-4 0 0,-2-3 0 15,-1-9 0-15,3-2 0 0,-3-6 0 16,-2-14 0 0,0 0 0-16,9 0 0 0,-6-13 0 15,-1-8 0 1,-2-11 0-16,0-8 0 0,0-9 0 15,-6-1-15-15,-1-3 2 16,-1 1 2-16,0 3 1 0,2 3 4 16,-2 10 4-16,4 5 5 0,2 7 2 15,-2 6 2 1,4 4 0-16,0 3 2 0,5 3 1 15,1-1 0 1,6 2-4-16,3 1-6 0,8-1 0 16,7 0 0-16,6 1 0 15,5-3 0-15,1 2 0 16,2 1 0-16,-5 0 0 15,0 1 0-15,-12-4 0 0,0 9-13 16,-14 0-70-16,-13 0-9 0</inkml:trace>
  <inkml:trace contextRef="#ctx0" brushRef="#br0" timeOffset="553151.0628">17912 15180 467 0,'0'0'4'16,"4"2"3"-16,10-1 2 0,3-1 1 15,6 0 0-15,6-4-6 0,5 0-4 16,5-3 0 0,1-3 0-16,-3 6 0 0,-6-12 0 15,-7 12-83 1,3-1-8-16</inkml:trace>
  <inkml:trace contextRef="#ctx0" brushRef="#br0" timeOffset="553601.0718">18943 14861 391 0,'0'0'6'0,"0"0"3"0,-6-13 2 16,6 13 2 0,-14-12 1-16,2 8 0 0,-2 1 1 15,-5 3 1-15,-2 3-5 16,0 13-2-16,2 6-7 0,-2 7-2 15,2 5 0-15,4 7 0 16,3 5 0-16,3 2 0 16,2 5 0-16,2-2 0 0,2 0 0 15,3 0 0 1,4-5 0-16,2-3 0 0,3-5 0 15,-1-5 0-15,2-9 0 16,0-2 0-16,-5-8 0 16,4-4 0-16,-9-1-75 0,0-9-17 15</inkml:trace>
  <inkml:trace contextRef="#ctx0" brushRef="#br0" timeOffset="553881.0773">18557 15223 424 0,'0'0'5'0,"0"0"4"0,0 0-1 16,10-2 4-16,0 2 2 0,2-2 2 16,9 2 1-16,6-3-11 15,8 0-6-15,5 3 0 16,3 0 0-16,4 0 0 15,-1 0 0-15,-1 0 0 0,-5 3 0 16,-4 1 0 0,-11-1 0-16,-4 0 0 0,-8-2 0 15,-3 0 0-15,-10-1 0 16,0 0 0-16,0 0 0 15,0 0 0-15,0 8-86 0,-6-8-8 16</inkml:trace>
  <inkml:trace contextRef="#ctx0" brushRef="#br0" timeOffset="555671.1132">17868 16095 350 0,'0'0'8'0,"0"0"5"15,-4-12 3 1,4 12 0-16,-1-14 2 0,1 14 1 15,0-17 2 1,0 17 1-16,0-14-8 0,0 14-3 16,0 0-8-16,0 0-3 0,1 8 0 15,0 9 0-15,3 7 0 16,0 8 0-16,1 5 0 15,-1 7 0-15,1 3 0 16,1 0 0-16,-1-2 0 0,-3-7 0 16,0-4 0-1,-2-14 0-15,-2-6-26 0,2-14-10 16,-15-5-21-16,11-10-30 15,-7-13-6-15</inkml:trace>
  <inkml:trace contextRef="#ctx0" brushRef="#br0" timeOffset="555801.1158">17868 16095 347 0,'-62'16'12'16,"55"-29"5"-1,5 5 3-15,2-2 1 0,0 0 2 16,4-2 1-16,6 2 1 15,6-1-3-15,10 6-22 0,4 0 0 16,3 4 0 0,6 0 0-16,0 1 0 0,-5 0 0 15,1 2-13 1,-4 0-76-16,-19-2-4 0</inkml:trace>
  <inkml:trace contextRef="#ctx0" brushRef="#br0" timeOffset="555971.1192">17779 16279 456 0,'0'0'3'16,"10"0"0"-16,3 0 1 0,4-2 0 16,3-2-2-16,0-3-6 0,8 0-25 15,1-4-52 1,-3-5-2-16</inkml:trace>
  <inkml:trace contextRef="#ctx0" brushRef="#br0" timeOffset="556171.1232">18041 16106 452 0,'0'0'3'0,"0"0"0"0,12 16 2 16,-5-5 0-16,1 6 1 0,0 5 0 16,2 3 0-1,0 4 0-15,-2 1-1 0,-1 2-3 16,-2-2-1-1,-1-3-1-15,-2-6-3 0,2-2-5 16,-4-8-7-16,0-11-25 16,6 9-43-16,-6-9-5 0</inkml:trace>
  <inkml:trace contextRef="#ctx0" brushRef="#br0" timeOffset="556321.1262">18103 16051 485 0,'0'0'3'16,"0"0"2"-16,12-4 1 0,-2 1 1 15,7 0-2 1,4-1-5-16,5 0 0 0,6 0 0 15,-2-1 0-15,3 4 0 16,-6-10 0-16,-4 11-82 16,-4-6-10-16</inkml:trace>
  <inkml:trace contextRef="#ctx0" brushRef="#br0" timeOffset="556491.1296">18047 16231 483 0,'0'0'3'16,"0"0"2"-1,10 2 1-15,5-2 0 0,1 0 0 16,6 0-4-16,3 0-2 0,-7 0-49 16,8 0-37-16,-5-3-4 15</inkml:trace>
  <inkml:trace contextRef="#ctx0" brushRef="#br0" timeOffset="557271.1452">17796 17081 415 0,'0'0'5'0,"0"0"3"16,0 0 2 0,5 10 2-16,-3 3 1 0,3 7 1 15,-5-6 0-15,1 4-1 16,0 5-6-16,0 3-7 15,3 3 0-15,-1 2 0 16,-1-1 0-16,0 1 0 0,-1 0 0 16,3-3 0-16,-4-5 0 0,0 1-4 15,0-7-3 1,0-2-2-16,0-15-2 0,0 0-2 15,0 0 2 1,0-34 4-16,-5-22 5 0,1-2 4 16,-3-5 2-16,4 8 3 15,3 6 6-15,1 20 3 16,8 15-1-16,6 7-8 15,9 5-7-15,4 0 0 0,7 2 0 16,1 0 0-16,3 1 0 0,-6-1 0 16,3-1-48-1,-11-1-43-15,-12-4-1 0</inkml:trace>
  <inkml:trace contextRef="#ctx0" brushRef="#br0" timeOffset="557441.1486">17792 17316 464 0,'0'0'4'0,"0"0"1"0,0 0 0 16,10 0 0-16,-10 0-1 16,16-2-1-16,-4 1-11 0,-3-3-73 15,14-3-4 1</inkml:trace>
  <inkml:trace contextRef="#ctx0" brushRef="#br0" timeOffset="557641.1526">18151 17162 479 0,'0'0'3'0,"3"13"1"16,-2-5-2-16,0 3 2 16,1 3-1-16,-2 2 1 15,5 2 0-15,-3 4-1 0,1 1-4 16,1 2-4-1,-2-1-5-15,7-2-37 0,-3 1-41 16,-2-4-1-16</inkml:trace>
  <inkml:trace contextRef="#ctx0" brushRef="#br0" timeOffset="557801.1558">18164 17123 490 0,'0'0'3'0,"0"0"1"0,6-5 2 15,10 3-1-15,-2 0-2 16,7-1-3-16,1 0 0 0,7-1 0 15,2 1 0-15,-4-3 0 16,7 1-42-16,-10-3-47 16,-4-1-3-16</inkml:trace>
  <inkml:trace contextRef="#ctx0" brushRef="#br0" timeOffset="558011.16">18225 17195 508 0,'0'0'3'16,"13"0"-3"-16,2 3 0 0,4-3 0 16,3 0 0-1,4 0 0-15,1 0 0 0,4 0 0 16,-8-4 0-1,8-7-57-15,-13 4-34 0</inkml:trace>
  <inkml:trace contextRef="#ctx0" brushRef="#br0" timeOffset="559121.1821">18754 15987 443 0,'0'0'3'0,"0"0"3"15,0 0 3-15,2 6 1 0,1 3 1 16,3 6 1 0,-1 6 0-16,2 9-7 0,0 7-5 15,-3 3 0 1,3 3 0-16,-4 1 0 0,3-2 0 15,-5-4 0-15,1-9 0 0,-2-9 0 16,0-20 0-16,0 0 0 16,2-3-6-16,-2-24-3 15,3-6-1-15,-2-10 2 16,0-1 1-16,-1-1 3 0,0-2 2 15,0 6 3 1,-1 4 2-16,1 8 2 0,0 7 4 16,5 7 2-16,4 2-1 0,6 6-3 15,5 4-7 1,8 1 0-16,5 0 0 0,1 2 0 15,5 0 0-15,-9-1 0 16,9 1-32-16,-5 0-57 0,-16-2-4 16</inkml:trace>
  <inkml:trace contextRef="#ctx0" brushRef="#br0" timeOffset="559281.1854">18719 16156 468 0,'0'0'2'0,"0"0"1"16,16 1 0-16,0-1-1 15,6 0-2-15,3-6-9 16,12-7-48-16,-1 6-25 16,6-5-4-16</inkml:trace>
  <inkml:trace contextRef="#ctx0" brushRef="#br0" timeOffset="559611.1919">19415 15937 387 0,'0'0'1'0,"0"0"0"0,7-14 0 15,-3 6-1-15,-3-4 0 16,3-4 1-16,-4 1 2 0,-3-3 1 16,-3 4 1-16,-10 2 2 15,-4 5 2-15,-4 2 2 16,-5 5 0-16,-3 10 1 0,0 7-1 15,1 5 0 1,5 4-1-16,4 8 0 0,5 2-2 16,7 5 0-16,5 4-8 15,5 3 0-15,1 0 0 16,7 0 0-16,1-4 0 15,5 0 0-15,-6-6 0 0,2-6 0 16,-5-11-4-16,6-6-52 0,-11-15-35 16,0 0 0-1</inkml:trace>
  <inkml:trace contextRef="#ctx0" brushRef="#br0" timeOffset="559741.1945">19057 16167 422 0,'0'0'6'16,"0"0"4"0,4-2 1-16,-4 2 3 0,15-3 0 15,-2 0 2-15,3 3-1 16,7 0-12-16,2 0-3 0,3 7 0 15,1 0 0-15,6 11 0 0,-1-3-80 16,-4-2-12 0</inkml:trace>
  <inkml:trace contextRef="#ctx0" brushRef="#br0" timeOffset="560291.2056">18808 17014 418 0,'0'0'6'15,"0"5"3"1,2 7 2-16,2 2 1 0,2 9 1 16,-3-9-1-16,0 4 0 0,0 4 0 15,2 2-6 1,0 3-6-16,0 1 0 0,-2 0 0 15,0 1-5-15,2-1-15 16,-3 0-54-16,-1-9-15 16</inkml:trace>
  <inkml:trace contextRef="#ctx0" brushRef="#br0" timeOffset="560441.2086">18864 16958 480 0,'0'0'4'0,"12"0"1"16,1 0 2-1,6 0 0-15,6 0 1 0,5 5-8 16,4-1 0-1,3 2 0-15,-12-3-41 0,2-1-46 16,-10-2-4-16</inkml:trace>
  <inkml:trace contextRef="#ctx0" brushRef="#br0" timeOffset="560581.2114">18888 17208 456 0,'0'0'1'16,"10"2"-3"-16,-10-2-7 0,21 0-71 15,0-2 0 1</inkml:trace>
  <inkml:trace contextRef="#ctx0" brushRef="#br0" timeOffset="560961.2189">19604 16849 395 0,'0'0'6'0,"-14"-9"3"16,0 6 1-16,-1-1 2 15,-6 3 0-15,-3 1 2 0,-6 3 0 16,0 7 1 0,0 9-5-16,2 8-1 0,4 6-4 15,3 10-5 1,7 2 0-16,8-18 0 0,2 2 0 15,2 0 0-15,0 3 0 0,2 0 0 16,0 1 0 0,0-3 0-16,4 2 0 0,0-5 0 15,-2-1 0-15,2-4-3 16,0-1-35-16,1-7-52 0,-5-3-2 15</inkml:trace>
  <inkml:trace contextRef="#ctx0" brushRef="#br0" timeOffset="561141.2226">19190 17167 489 0,'0'0'4'0,"0"0"2"15,0 0 1 1,13 0-2-16,-3 0-5 0,6 7 0 16,4 0 0-1,-5-2 0-15,0-2 0 0,1 3 0 16,-1-1 0-1,15 2 0-15,9-3-17 0,-11-4-75 16,1-3-4-16</inkml:trace>
  <inkml:trace contextRef="#ctx0" brushRef="#br0" timeOffset="566101.3218">12407 14920 388 0,'0'0'5'0,"0"0"2"15,0 0 1-15,0 0 1 16,-2-11 2-16,2 11 1 0,0 0 1 15,0-10 1 1,0 10-4-16,0 0-1 0,0 0-1 16,0 0 0-16,5 6-1 0,-5 9-5 15,0 2-2 1,2 8 0-16,1 3 0 0,0 4 0 15,-1 5 0-15,3 1 0 16,-2-2 0-16,-2 1 0 0,1-3 0 16,-1-2 0-1,0-6 0-15,-1-3 0 0,0-1 0 16,0-9 0-16,0 1 0 0,-2-4-39 15,2-10-52 1,0 0-2-16</inkml:trace>
  <inkml:trace contextRef="#ctx0" brushRef="#br0" timeOffset="566751.3348">12353 15634 399 0,'0'0'5'16,"0"0"3"-16,0 0 2 15,0 0 2-15,11 10 1 0,-11-10 2 16,9 4 2 0,-9-4 0-16,12 0-2 0,-12 0-15 15,16-1 0-15,-2-5 0 0,0-3 0 16,5-3 0-1,6-3 0-15,5-6 0 0,3-4 0 16,7-4 0 0,2-6 0-16,3-1 0 0,2 3 0 15,-2-3 0-15,-4 4 0 16,-4 2 0-16,-7 6 0 0,-3 3 0 15,-5 7 0 1,-6 4 0-16,-6-1 0 0,3 11 0 16,-13 0-57-16,0 0-37 0</inkml:trace>
  <inkml:trace contextRef="#ctx0" brushRef="#br0" timeOffset="567461.349">12752 15722 443 0,'0'0'5'15,"0"0"3"-15,0 0 2 16,9 0 1-16,-9 0 1 0,22-5 1 16,-3 0-4-16,5 5-9 0,-1-3 0 15,5 3 0 1,-3 6 0-16,2 6 0 0,-6 6 0 15,-8 7 0 1,-10 5 0-16,-3 1 0 0,-10 3 0 16,-6-3 0-16,-5-1 0 15,-4-2 0-15,-1-7 0 0,2-3 0 16,0-8 0-16,1-1 0 15,4-4 0-15,5-3 0 16,3-2 0-16,11 0 0 0,-9-3 0 16,9 3 0-1,9-4 0-15,4 4 0 0,7 0 0 16,3 3 0-1,5 6 0-15,3 0 0 0,3 3 0 16,0 1 0-16,5-2 0 16,-5-3 0-16,3 0 0 0,-5-3 0 15,-2-3 0-15,-4 0 0 0,-1-1 0 16,-8 1 0-1,1-2 0-15,-5 2 0 0,-3-1 0 16,1 1 0 0,-11-2 0-16,9-10-48 0,-9 10-47 15</inkml:trace>
  <inkml:trace contextRef="#ctx0" brushRef="#br0" timeOffset="581611.632">10911 15216 44 0,'0'0'6'16,"0"0"0"0,-1-8 0-16,1 8 0 0,0 0 2 15,0 0 4-15,-9-11 2 0,9 11 4 16,0 0-4-16,0 0 8 15,0 0 8-15,-7-3 6 16,7 3 4-16,0 0-2 16,0 0 0-16,0 0 0 0,0 0-1 15,0 0-7 1,2 5-7-16,-2-5-6 0,0 0-4 15,0 0-4 1,0 0-3-16,0 0-6 0,0 0 0 16,0 0 0-16,0 0 0 0,0 0 0 15,0 8 0-15,0-8 0 16,0 0 0-16,-16 14 0 0,16-14 0 15,-17 17 0 1,3-5 0-16,2-1 0 0,-1 3 0 16,-4 2 0-1,2 1 0-15,-4 2 0 0,1-2 0 16,-1 5 0-16,-1-2 0 0,-4 2 0 15,1-1 0 1,1 3 0-16,-1-7 0 0,-1 7 0 16,-1-2 0-16,3-1 0 15,-2-1 0-15,3 0 0 0,0-1 0 16,3 0 0-1,-1 0 0-15,4-1 0 0,-2-1 0 16,4 0 0 0,-1 0 0-16,-1 0 0 0,1 1 0 15,0 0 0-15,-1 1 0 0,1-2 0 16,1-2 0-16,0-2 0 15,2 0 0-15,5-5 0 16,-2 1 0-16,8-9 0 16,-10 12 0-16,10-12 0 0,-9 8 0 15,9-8 0 1,0 0 0-16,0 0 0 0,-8 11 0 15,8-11 0-15,0 0 0 16,0 0 0-16,-12 10 0 16,12-10 0-16,-8 11 0 0,8-11 0 15,-12 16 0-15,8-6 0 16,-4-1 0-16,8 5 0 0,-5-6-33 15,5-8-57 1,0 10-3-16</inkml:trace>
  <inkml:trace contextRef="#ctx0" brushRef="#br0" timeOffset="582471.6492">10317 15848 356 0,'0'0'6'0,"0"0"4"0,0 0 2 16,-9 0 1-16,9 0 2 0,0 0 0 15,-7 11 2 1,7-11 1-16,-2 17-4 0,2-8-3 16,3 5-2-16,2 3-1 15,0 4-1-15,4-1-7 0,2 4 0 16,1 2 0-1,2 0 0-15,3 3 0 0,5 1 0 16,7-1 0 0,4 0 0-16,3 2 0 0,5-1 0 15,-1-1 0-15,6-3 0 0,-4 3 0 16,-5-3 0-1,0-2 0-15,-6 0 0 0,-5-3 0 16,-3 0 0-16,-1 1 0 16,-5-3 0-16,0 1 0 0,-1-1 0 15,0 1 0 1,-1 2 0-16,3 0 0 0,-3 0 0 15,4-2 0 1,-4-2 0-16,1 1 0 0,-4-6 0 16,0 1 0-16,-2-6 0 0,-10-8 0 15,12 13 0-15,-12-13 0 16,6 8 0-16,-6-8 0 15,0 0 0-15,6 9 0 16,-6-9 0-16,0 0 0 0,6 12 0 16,-6-12 0-1,6 8 0-15,-6-8 0 0,0 0 0 16,10 14-20-16,-10-14-59 0,0 0-14 15</inkml:trace>
  <inkml:trace contextRef="#ctx0" brushRef="#br0" timeOffset="582881.6574">11080 16630 375 0,'0'0'6'0,"0"0"3"16,0 0 1-1,0 0 1-15,9 4 2 0,-9-4 1 16,11-3 2-16,-11 3 0 16,16-16-4-16,-5 3-2 0,1-1-2 15,1-5-1 1,5-5-3-16,0-5-4 0,3 0 0 15,-1-1 0 1,5-8 0-16,-2 1 0 0,4-1 0 16,-1-2 0-16,0 2 0 0,0-2 0 15,0 1 0 1,-1 0 0-16,-1-2 0 0,2 2 0 15,-5 2 0-15,3 4 0 16,-2 4 0-16,-1 4 0 0,0 6 0 16,-3 2 0-1,1 6 0-15,-3 2 0 0,1 2 0 16,-3 1 0-16,-4 0 0 0,1 2 0 15,-11 4 0 1,10-6 0-16,-10 6-6 0,0-18-73 16,0 18-12-16</inkml:trace>
  <inkml:trace contextRef="#ctx0" brushRef="#br0" timeOffset="583621.6721">11701 15768 400 0,'0'0'2'15,"0"0"1"1,0 0 2-16,0 0 0 0,0 0 0 16,7-6 1-16,-7 6 1 0,0-9 3 15,0 9-1 1,-1-12 0-16,1 12 0 0,-12-12 0 15,2 6 1-15,-1-1 0 16,-2 0-1-16,-4-1-6 0,1 0-3 16,-5-2 0-1,-3 0 0-15,2 0 0 0,-2-2 0 16,-1-2 0-16,-2 2 0 0,-2-2 0 15,6-1 0 1,-1 1 0-16,4-1 0 0,0 1 0 16,4 1 0-16,1 0 0 15,6 2 0-15,-1-1 0 16,0 0 0-16,-1 2 0 15,0 1 0-15,0 1 0 0,-2 0 0 16,0 0 0 0,0 3 0-16,0-2 0 0,2 2 0 15,2 0 0-15,-2 2 0 0,11 3 0 16,-13-8 0-1,13 8 0-15,-12-10 0 0,12 10 0 16,-17-11 0-16,8 6 0 16,-3-1 0-16,2 0 0 15,-1-1 0-15,0-1 0 16,-1 2 0-16,3-2 0 0,-1 0 0 15,0-1 0-15,10 9 0 0,-14-18 0 16,14 18 0 0,-16-16 0-16,6 6 0 0,10 10 0 15,-15-16 0 1,15 16 0-16,-17-14 0 0,17 14 0 15,-12-11 0-15,12 11 0 16,-9-7 0-16,9 7 0 0,0 0 0 16,0 0 0-1,-10-4 0-15,10 4-50 0,8 0-42 16,-8 0-5-16</inkml:trace>
  <inkml:trace contextRef="#ctx0" brushRef="#br0" timeOffset="586811.736">10993 16943 391 0,'0'0'6'16,"0"0"4"-16,0 0 2 0,3-9 2 15,-3 9 1 1,6-13 1-16,-6 13 2 0,3-14 1 15,-3 14-9-15,3-9-10 16,-3 9 0-16,0 0 0 16,0 0 0-16,3 7 0 15,-3 8 0-15,1 6 0 0,-1 7 0 16,2 5 0-16,-1 6 0 15,-1-18 0-15,0 3 0 16,1-2 0-16,-1 3 0 0,3-1 0 16,-3 2 0-1,3-4-3-15,2-1-92 0,-5-5-1 16</inkml:trace>
  <inkml:trace contextRef="#ctx0" brushRef="#br0" timeOffset="587191.7436">11015 17516 465 0,'0'0'4'0,"0"0"2"15,0 0 1-15,0 0 1 16,0 0 1-16,0 0 1 0,0 0-8 16,9-8-2-1,-1-1 0-15,4-2 0 0,0-3 0 16,5-1 0-16,-1-3 0 0,-1 4 0 15,29-29 0 1,7 0 0-16,0-3 0 0,-3-1 0 16,2 14 0-16,-6 8-77 15,-15 1-15-15</inkml:trace>
  <inkml:trace contextRef="#ctx0" brushRef="#br0" timeOffset="587811.756">11323 17390 458 0,'0'0'5'0,"0"0"1"16,0 0 2-16,0 0 1 0,11 2 0 16,-11-2 1-1,3 11-4-15,-3-11-6 0,0 19 0 16,0-8 0-1,0 1 0-15,-4 3 0 0,-1 3 0 16,-3-1 0-16,3 3 0 16,-3 1 0-16,-1-1 0 0,-1 4 0 15,3-2 0-15,-1-3 0 0,0 2 0 16,5-3 0-1,1-1 0-15,2-3 0 0,2-1 0 16,7-2 0 0,2-2 0-16,4 0 0 0,4-4 0 15,2 1 0-15,0-1 0 16,3-2 0-16,-1-3 0 15,3 0 0-15,-3 0 0 0,0 0 0 16,-3 0-9-16,0-3-75 16,-4 1-8-16</inkml:trace>
  <inkml:trace contextRef="#ctx0" brushRef="#br0" timeOffset="588131.7624">11655 17488 453 0,'0'0'5'0,"0"0"0"16,0 0 2-16,0 0 2 16,0 9 0-16,0-9 1 15,0 18 1-15,-3-4-9 0,0 4-2 16,-2 3 0-1,5-21 0-15,-3 25 0 0,-3 1 0 16,3 3 0 0,-1 2 0-16,0 3 0 0,1 0 0 15,-2 0 0-15,0 3 0 0,2-2 0 16,-2-1 0-1,4-4 0-15,-2 3 0 0,2-9 0 16,-1 3 0 0,2-27-10-16,0 24-80 0,2 0-4 15</inkml:trace>
  <inkml:trace contextRef="#ctx0" brushRef="#br0" timeOffset="593051.8608">15915 1206 450 0,'0'0'4'0,"8"-8"3"16,-8 8 0-16,18-6 1 0,-4 3-1 15,2 3 2-15,1 0 1 16,1 3-1-16,1 4-9 16,-5 7 0-16,1 3 0 0,-4 3 0 15,-4 3 0 1,0 3-3-16,-4 14-2 0,-3 26-3 15,-17 0 1 1,-14 3 0-16,-10-11 2 0,0-12 3 16,7-17 3-16,13-11 2 15,12-10 2-15,9-8 2 0,0 13 2 16,10-13 3-16,10 0-12 0,-7-2 0 15,9 2 0 1,16-9 0-16,-15 2 0 0,2 1 0 16,10-12-35-1,-11 9-58-15,1 1-5 0</inkml:trace>
  <inkml:trace contextRef="#ctx0" brushRef="#br0" timeOffset="593451.8688">15924 2155 477 0,'0'0'4'16,"6"-16"2"-16,10-6 0 0,8-13 2 15,8-5 0 1,10-6-6-16,7-3-2 0,8 0 0 16,1 1 0-16,-5 4 0 15,-3 14 0-15,-12 17-72 16,-7-4-19-16</inkml:trace>
  <inkml:trace contextRef="#ctx0" brushRef="#br0" timeOffset="593941.8786">16207 2055 471 0,'0'0'4'0,"0"0"0"15,10-6 2-15,0-3 2 0,7 3 0 16,1-8 0 0,5 7-6-16,-1-1-2 0,-1 0 0 15,-1 7 0 1,-4 2 0-16,-5 12 0 0,-7 1 0 15,-4 10 0-15,-3-4 0 16,-1 3 0-16,-4-3 0 16,-2-1 0-16,6-1-2 15,-2-7-1-15,6-1 1 0,0-10 0 16,9 8-1-16,7-4 2 0,1 3 0 15,7 1 1 1,2 6 2-16,3 1 0 0,0 2 0 16,-1 2 1-1,-2 5 2-15,-6 1-5 0,-6-4 0 16,-10 4 0-16,-4-6 0 15,-7 2 0-15,-10 1 0 0,-6-5 0 16,-5-2 0 0,-5-4 0-16,-1-3 0 0,-2-1 0 15,3-7 0-15,3 1 0 0,-8-2-19 16,5-11-72-1,17-5-4-15</inkml:trace>
  <inkml:trace contextRef="#ctx0" brushRef="#br0" timeOffset="594391.8876">17025 1402 398 0,'0'0'5'0,"0"0"3"0,0 0 2 16,0 0 1-16,11 12 1 15,-11-12 0-15,16 17 1 0,-5-4 1 16,-1 1-7 0,0 0-4-16,11 8-4 0,-10-7-25 15,-6 0-62 1,27 17 2-16</inkml:trace>
  <inkml:trace contextRef="#ctx0" brushRef="#br0" timeOffset="594611.892">17271 1426 471 0,'0'0'5'0,"0"0"0"15,0 0 1-15,0 5 1 16,0-5 0-16,-8 17 0 0,-2 9-4 15,-9 6-3-15,-6 7 0 16,-2 2 0-16,-1 3 0 0,-2-1 0 16,-1-3 0-1,11-17-68-15,9-6-25 0</inkml:trace>
  <inkml:trace contextRef="#ctx0" brushRef="#br0" timeOffset="595891.9176">17798 932 419 0,'0'0'7'16,"0"6"2"-16,0-6 0 16,0 0 2-16,3 9 1 0,2 3 0 15,-3 6 0 1,1 4 1-16,2 5-6 0,-1 2-7 15,-1 6 0-15,1 2 0 0,1 3-3 16,-3-3-22 0,-3 26-62-16,3-24-6 0</inkml:trace>
  <inkml:trace contextRef="#ctx0" brushRef="#br0" timeOffset="596111.922">17682 1777 488 0,'0'0'4'0,"0"0"1"15,8-9 0-15,3-1 2 0,5 0-5 16,5-4-2-1,8-3 0-15,-15 9 0 0,8-1 0 16,10-1-70-16,-12 0-24 0</inkml:trace>
  <inkml:trace contextRef="#ctx0" brushRef="#br0" timeOffset="596541.9306">17740 2048 474 0,'0'0'2'0,"0"10"0"15,0 0 1-15,0-1 1 16,0 6-1-16,0-1 1 15,0 7 0-15,0-1 1 16,0-1-2-16,0 1 2 0,0-5-3 16,4 0-2-1,0-1 0-15,3-2 0 0,-7-12 0 16,20 17 0-16,-8-12 0 15,2-2 0-15,0 1 0 16,2-4 0-16,-4 0 0 0,7 0 0 16,-7 0 0-16,0 0 0 15,2-4 0-15,-1 4-16 0,0-2-74 16,-2-4-3-1</inkml:trace>
  <inkml:trace contextRef="#ctx0" brushRef="#br0" timeOffset="596831.9364">17994 2075 488 0,'0'0'2'15,"0"0"2"-15,0 0 1 16,-1 12 0-16,1-2 0 0,-3 12-3 15,3 0-2 1,-4 10 0-16,-1 1 0 0,0-1 0 16,-2 6 0-16,-2-4 0 0,3 1 0 15,0-6 0 1,-2 1 0-16,5-11 0 0,0 5 0 15,-1-5 0-15,4-4 0 16,-4 0 0-16,5-3-48 0,10-1-43 16,-11-11-2-1</inkml:trace>
  <inkml:trace contextRef="#ctx0" brushRef="#br0" timeOffset="597631.9524">18522 1526 419 0,'0'0'5'0,"0"0"1"15,0 0 2-15,5 14-2 16,3-3 5-16,9 5 0 0,2 3-1 16,2 3 0-1,5 1-9-15,-3-3-15 0,-10 5-69 16,11-9-3-1</inkml:trace>
  <inkml:trace contextRef="#ctx0" brushRef="#br0" timeOffset="597831.9564">18658 1540 473 0,'0'0'3'16,"0"0"0"-16,-1 9 0 0,-2-1 1 15,-1 11 3 1,-2 3-1-16,-1 7 0 0,-3 0-2 15,0 0-7-15,2 11-21 0,7-10-61 16,-9-12-5 0</inkml:trace>
  <inkml:trace contextRef="#ctx0" brushRef="#br0" timeOffset="598081.9614">19208 940 472 0,'0'0'3'16,"0"0"2"-16,0 0 0 16,0 0 2-16,0 0-1 15,5 9 1-15,-3 7-1 0,-1 0-6 16,3 6 0-1,0 5 0-15,-2-1 0 0,0 6 0 16,2 3 0-16,0-2-3 0,3 0-74 16,-1 4-17-1</inkml:trace>
  <inkml:trace contextRef="#ctx0" brushRef="#br0" timeOffset="598281.9654">19077 1673 491 0,'0'0'3'16,"0"0"2"0,11-3-1-16,-1-1 1 0,4-3-2 15,6-1-3 1,1-4 0-16,5 0 0 0,2-2-3 15,5-4-88-15,1-2-1 16</inkml:trace>
  <inkml:trace contextRef="#ctx0" brushRef="#br0" timeOffset="598701.9738">19276 1959 479 0,'0'0'3'15,"5"-10"1"-15,9 7 2 16,1-4 0-16,7 3 1 15,0-4-1-15,8 8-6 0,1 3 0 16,-4 9 0 0,-1 14 0-16,-9-1 0 0,-5 8 0 15,-10 4 0-15,-3 9 0 16,-16-7-10-16,-2-3 0 15,-6 2 1-15,-4-4 1 0,4-6 3 16,-1-1 3-16,4-11 4 16,7-1 4-16,6-1 1 0,8-4 1 15,1-10 1 1,13 8 1-16,9-8-8 0,8-2-2 15,7-3 0 1,8-6 0-16,1-8 0 0,22-6-37 16,-3 0-53-16,-8-6-6 0</inkml:trace>
  <inkml:trace contextRef="#ctx0" brushRef="#br0" timeOffset="598931.9784">19920 1634 495 0,'0'0'0'0,"0"0"4"15,12 7 0-15,2 0 2 0,9 6-4 16,0 2-2-1,10 3 0-15,-3 7 0 0,6-3 0 16,-2-3 0 0,-7-5-6-16,-3 1-84 0,0-5-2 15</inkml:trace>
  <inkml:trace contextRef="#ctx0" brushRef="#br0" timeOffset="599131.9824">20289 1548 454 0,'0'0'3'16,"0"0"2"-16,0 7 1 0,-3 7 1 16,-7 9 1-16,-6 9 0 0,-3 3-1 15,-8 6-1 1,2 1-6-16,-4 0-12 0,-1 2-73 15,10-12-5 1</inkml:trace>
  <inkml:trace contextRef="#ctx0" brushRef="#br0" timeOffset="600152.0028">20803 1060 376 0,'0'0'7'0,"3"-5"2"0,-3 5 2 16,0 0 1-1,39-15 1-15,-15 12 1 0,1 3 0 16,2 5 1-16,-1 1-5 15,0 6-5-15,-5 4-2 16,-2 5-1-16,-2 2-4 0,-5 3-1 16,-2 3 0-16,-2 2-1 15,-5 6-1-15,-3 1 1 0,-4 2 2 16,-7-2 1-1,-4 0 0-15,-2-1 3 0,-5-8 1 16,2 0 0 0,1-2 3-16,6-6 0 0,7-6-1 15,6-3 1-15,9-4-1 16,8-4-6-16,10 1-12 0,9-5-72 15,0-3-5-15</inkml:trace>
  <inkml:trace contextRef="#ctx0" brushRef="#br0" timeOffset="600502.0098">20619 2063 491 0,'0'0'3'16,"20"-5"1"-16,10-9 2 15,15-8-1-15,11-3-3 0,16-2-2 16,8-1 0 0,8-4 0-16,-4 1 0 0,-2 9 0 15,-15 5-83 1,-12 8-9-16</inkml:trace>
  <inkml:trace contextRef="#ctx0" brushRef="#br0" timeOffset="601082.0214">20901 2232 488 0,'0'0'3'0,"0"0"2"16,9 0 1-16,7-5-1 0,12-4-1 16,5 0-4-1,8 3 0-15,3-1 0 0,0 1 0 16,1 6 0-16,-8 2 0 15,-13 12 0-15,-15 5 0 0,-9 5 0 16,-14 3 0 0,-12 2 0-16,-3-3 0 0,-1 1 0 15,-2-8 0 1,8-2 0-16,9-5 0 0,15-12 0 15,3 3 0-15,23-3 0 0,9-7 0 16,5-1 0 0,6 3 0-16,4 4 0 0,-1 0 0 15,-7 3 0-15,-7 8 0 16,-12 4 0-16,-8 6 0 0,-10-1 0 15,-5 8 0 1,-17 3 0-16,-7 0 0 0,-8 2 0 16,-8-1 0-16,-1 1 0 0,-6-3 0 15,3-6 0 1,-3-7 0-16,14-4 0 0,-4-9-21 15,13-7-71-15,9-10-4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946.39398" units="1/cm"/>
          <inkml:channelProperty channel="Y" name="resolution" value="1675.80408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2-06T20:37:37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4198 11576 376 0,'0'0'7'0,"0"0"2"15,0 0 1-15,-3-9 3 16,3 9 2-16,0 0 1 16,-9-13 2-16,9 13 0 0,0 0-5 15,0 0-3 1,0 0-4-16,0 0-6 0,0 0 0 15,0 0 0-15,-9 6 0 0,8 10 0 16,0 5 0 0,-2 3 0-16,-1 7 0 0,2 5 0 15,0 7 0-15,1 0 0 16,1 2 0-16,0-2 0 0,-1 2 0 15,1-1 0 1,0-2 0-16,1-1 0 0,2-4 0 16,-2 3 0-1,3-2 0-15,-3-2 0 0,1 1 0 16,-2-2 0-16,1 1 0 0,-1-3 0 15,0 1 0-15,0-1 0 16,0 0 0-16,0-1 0 16,0-1 0-16,0 2 0 15,-1 1 0-15,0 1 0 0,0-1 0 16,0 0 0-1,-2 1 0-15,2 1 0 0,0 2 0 16,1-2 0-16,-1-2 0 0,0-1 0 16,1 1 0-1,0-2 0-15,0-1 0 0,0-3 0 16,0-2 0-16,0 1 0 15,0-1 0-15,-1-3 0 0,-2 0 0 16,0-6 0 0,1 2 0-16,-1-5 0 0,1-2 0 15,-2-2 0 1,4-10 0-16,-3 9-33 0,3-9-58 15,0 0-4-15</inkml:trace>
  <inkml:trace contextRef="#ctx0" brushRef="#br0" timeOffset="1870.0374">4198 11653 256 0,'0'0'8'0,"0"0"2"0,0 0 5 15,0 0 1-15,0 0 2 0,0 0-1 16,0 0 2 0,0 0 1-16,-10-2-6 0,10 2-4 15,0 0-2 1,0 0-2-16,-11-4 0 0,11 4-1 15,0 0 0-15,0 0 1 16,-7-7-1-16,7 7 1 0,-6-8-1 16,6 8 0-1,-4-11 0-15,4 11-1 0,-3-18-1 16,3 7 0-16,0-3-1 0,0 0 0 15,0-3-1 1,0-1 1-16,0 0-1 0,0-3 0 16,0 2 0-1,0-1 0-15,0-1 0 0,0 1 0 16,0 0-1-16,0 2 1 15,0 2-1-15,-2 0 1 0,1 4 0 16,0 2 0-16,1 10 0 0,-6-13 1 16,6 13 0-1,0 0 0-15,0 0 1 0,0 0-1 16,-2-9 1-1,2 9 1-15,0 0-4 0,0 0 0 16,0 0 0-16,0 0 0 16,0 0 0-16,0 0 0 0,0 0 0 15,0 0 0 1,0 0 0-16,0 0 0 0,0 0 0 15,0 0 0-15,0 0 0 0,0 0 0 16,9 0 0 0,1 0 0-16,2 0 0 0,8 0 0 15,2-3 0-15,8 3 0 16,3-3 0-16,3 0 0 15,3 2 0-15,1 0 0 16,2-1 0-16,-1 1 0 0,0 1 0 16,-1 0 0-1,0 0 0-15,3 0 0 0,-4 0 0 16,5 0 0-16,3 1 0 0,3 1 0 15,2-1 0 1,3-1 0-16,0 1 0 0,2-1 0 16,1 0 0-16,-2 0 0 15,-2 0 0-15,-1 0 0 0,-4 0 0 16,0 0 0-1,0 0 0-15,-3 0 0 0,1 0 0 16,-1 0 0-16,0 0 0 0,-1 0 0 16,-1 2 0-1,0-1 0-15,-5 2 0 0,0 0 0 16,-5-2 0-16,0 0 0 15,-5 2 0-15,0 0 0 16,-1-2 0-16,0 2 0 16,0 0 0-16,1-1 0 0,1 0 0 15,-1 1 0 1,3 1 0-16,-2 0 0 0,1 2 0 15,0-3 0-15,0 1 0 0,-4 1 0 16,3-2 0 0,-3 1 0-16,-1-1 0 0,0-1 0 15,-2-1 0-15,0 0 0 16,0 0 0-16,1 1 0 0,-4-2 0 15,2 3 0 1,-3-3 0-16,0 1 0 0,-3 2 0 16,1-3 0-1,0 0 0-15,-2 0 0 0,1 0 0 16,3 0 0-16,-1-1 0 0,1-2 0 15,1 0 0-15,-1 2 0 16,2-1 0-16,-2 0 0 16,0 2 0-16,-4 0 0 15,2 0 0-15,-4 0 0 0,-1 0 0 16,1 0 0-1,-1 0 0-15,-3 0 0 0,0 0 0 16,-10 0 0-16,13 3 0 0,-13-3 0 16,0 0 0-1,11 9 0-15,-11-9-10 0,-8-3-73 16,8 3-8-16</inkml:trace>
  <inkml:trace contextRef="#ctx0" brushRef="#br0" timeOffset="2860.0572">6840 11339 383 0,'0'0'4'0,"0"0"3"0,0 0 1 15,0 0 3-15,5 8 1 0,-4 1 2 16,1 3 0-16,1 3 2 16,-2 3-4-16,2 6-3 0,0 2 0 15,-2 5-3 1,0 4-2-16,-1 1-2 0,0 3-2 15,0 1 0 1,-2 3 0-16,-1 1 0 0,-1 2 0 16,1 0 0-16,1-2 0 15,-1 2 0-15,0 0 0 16,2-2 0-16,-1-2 0 0,0-3 0 15,-2 1 0-15,3-1 0 16,-4-3 0-16,0 0 0 0,0-2 0 16,0 2 0-1,-2-2 0-15,0 2 0 0,1-2 0 16,1 1-2-1,-2 1 2-15,3 0 0 0,-4 0 0 16,3-1 0-16,0-1-1 0,1 2 1 16,-2-2 0-16,1-1-1 15,-1-1 1-15,2-1 1 0,-1-2 0 16,2 0-1-1,-3-3 2-15,3-2-2 0,-4 1 0 16,4-3 0 0,0-1 0-16,0-1 0 0,-2 1 0 15,3-1 0-15,-1 1 0 16,-1-2 0-16,3 2 0 0,-3 0 0 15,-1 1 0-15,2-3 0 16,0 1 0-16,-1-1 0 16,3 0 0-16,0-2 0 0,1 2 0 15,0-4 0 1,0 0 0-16,0 2 0 0,0 0 0 15,0-1 0-15,0-2 0 16,-1 0 0-16,-1-4 0 16,2 3-16-16,-3-1-60 15,3-12-12-15</inkml:trace>
  <inkml:trace contextRef="#ctx0" brushRef="#br0" timeOffset="4510.0902">4217 13164 305 0,'0'0'5'16,"0"0"4"-16,0 0 4 0,0 0 1 15,0 0 3-15,-9 0 3 0,9 0-2 16,0 0 2 0,-11 1-3-16,11-1-5 0,-10 5-2 15,10-5-1-15,-12 6-3 16,12-6 0-16,-14 11 0 15,14-11-1-15,-16 10-1 16,16-10 0-16,-12 8 0 0,12-8 0 16,-11 8-1-1,11-8-3-15,0 0 0 0,0 0 0 16,-10 5 0-16,10-5 0 0,0 0 0 15,8 3 0 1,4-3 0-16,6 1 0 0,6 0 0 16,6 1 0-16,5 2 0 15,2-1 0-15,5 2 0 0,0-1 0 16,5 2 0-1,-5 0 0-15,0 0 0 0,1 1 0 16,0 1 0-16,4-2 0 0,-3 1 0 16,0-1 0-1,0-1 0-15,1 1 0 0,-2-1 0 16,-3-2 0-16,-2 0 0 15,-1 1 0-15,-1-2 0 16,-1-1 0-16,1-1 0 16,-2 0 0-16,2 0 0 0,2 0 0 15,1-3 0 1,4-1 0-16,-1-2 0 0,0 4 0 15,1-5 0-15,-1 4 0 0,-3-1 0 16,-4 1 0 0,-3 0 0-16,-3-1 0 0,0 4 0 15,-5-3 0-15,1 0 0 16,1-1 0-16,-2 2 0 0,7-3 0 15,0 0 0 1,4-2 0-16,0 3 0 0,1-1 0 16,0 0 0-1,0-1 0-15,-1 2 0 0,-2 0 0 16,-2 0 0-16,-4 2 0 0,0-1 0 15,-5-1 0-15,1 1 0 16,-2 1 0-16,-1-1 0 16,-2 1 0-16,-1 0 0 15,3 1 0-15,-1-1 0 0,-1 1 0 16,-1 0 0-1,0 1 0-15,-1 0 0 0,1 0 0 16,0 0 0-16,0-3 0 0,0 3 0 16,3-2 0-1,-2-1 0-15,5-1 0 0,-2 1 0 16,3 2 0-16,-4 0 0 15,1 0 0-15,-1 1 0 0,-3 0 0 16,-2 1 0 0,-2 1 0-16,-2 0 0 0,-1 1 0 15,-1 0 0 1,1-1 0-16,1 0 0 0,-2-2 0 15,2 0 0-15,0 1 0 0,1-1 0 16,-2 0 0-16,2 0 0 16,-2 0 0-16,-2 0 0 15,-8 0 0-15,15 0 0 16,-15 0 0-16,8 0 0 0,-8 0 0 15,0 0 0 1,0 0 0-16,10 0 0 0,-10 0 0 16,0 0 0-16,0 0 0 15,0 0 0-15,0 0 0 16,0 11 0-16,0-11 0 0,0 0 0 15,-5 11 0-15,5-11 0 16,-10 9 0-16,10-9 0 0,-14 12 0 16,6-12-29-1,-2 0-55-15,10 0-8 0</inkml:trace>
  <inkml:trace contextRef="#ctx0" brushRef="#br0" timeOffset="6260.1252">3027 11910 402 0,'0'0'4'0,"0"0"3"16,0 0 1-16,0 0 1 16,-4 8 2-16,4-8 0 0,0 0 1 15,0 0 1 1,0 0-3-16,0 0-2 0,0 0-2 15,0-5 0-15,5-8-2 0,-1-7-4 16,3-5 0 0,3-8 0-16,1-4 0 0,-2-5 0 15,4-2 0-15,-3-3 0 16,2 2 0-16,0 0 0 0,0 5 0 15,-2 0 0 1,2 0 0-16,4 5 0 0,0 0 0 16,0 6 0-1,-3 4 0-15,4 3 0 0,-4 4 0 16,-2 3 0-16,0 7 0 0,-11 8 0 15,12-9 0-15,-12 9 0 16,9-3 0-16,-9 3 0 16,12 4 0-16,-12-4 0 15,10 16 0-15,-4-4 0 0,-4 0 0 16,2 4 0-1,1 2 0-15,-1 1 0 0,2 2 0 16,-1 2 0-16,2 3 0 0,1 1 0 16,2 7 0-1,2-2 0-15,1 2 0 0,1 1 0 16,3-3 0-16,0 3 0 15,-1-3 0-15,1-2 0 0,-2-3 0 16,-4-4 0 0,-1 1 0-16,0-5 0 0,-3 1 0 15,-2-2 0 1,1-3 0-16,-3-2 0 0,-3-4 0 15,2 5-36-15,-2-14-53 0,0 11-4 16</inkml:trace>
  <inkml:trace contextRef="#ctx0" brushRef="#br0" timeOffset="6580.1316">3074 11680 361 0,'0'0'8'0,"0"0"2"0,0 0 4 16,8 2 0-1,-8-2 3-15,14 5 1 0,-3-3 0 16,4-1 1-16,2-1-6 0,3 0-3 16,2 0-3-1,3-2-5-15,0-2-2 0,-1 0 0 16,1 2 0-16,0-1 0 15,-3-3 0-15,3 6-17 0,-4 0-69 16,1-1-4 0</inkml:trace>
  <inkml:trace contextRef="#ctx0" brushRef="#br0" timeOffset="7700.154">3149 12991 420 0,'0'0'4'16,"0"0"1"-1,0 0 2-15,0 0 1 0,9 0 1 16,-9 0 1-1,0 0 1-15,7-11 1 0,-5 2-3 16,-1-1-1-16,-1-4 0 0,1-3-8 16,-1-1 0-16,2-5 0 15,2-4 0-15,-1-2 0 0,3-5 0 16,1-2 0-1,2-2 0-15,2 1 0 0,1 0 0 16,-1 3 0 0,4-2 0-16,-2 5 0 0,-2 0 0 15,0 1 0-15,1 3 0 16,-2-1 0-16,0 1 0 0,1 2 0 15,-1 0 0-15,0 3 0 16,2 0 0-16,-4 5 0 16,1 1 0-16,-5 3 0 0,3 3 0 15,-2 1 0 1,-5 9 0-16,0 0 0 0,8-5 0 16,-8 5 0-16,10 7 0 15,-5 2 0-15,1 3 0 16,2 6 0-16,0 3 0 15,-1 8 0-15,2 3 0 0,2 3 0 16,-1 6 0-16,0 3 0 0,5 3 0 16,0-1 0-1,-2 2 0-15,5-5 0 0,-1-1 0 16,0-4 0-1,0-4 0-15,1-2 0 0,-1-6 0 16,0-2 0-16,-3-6 0 16,-1 1 0-16,0-5 0 0,-1-2 0 15,-5-1 0-15,0-1 0 16,-7-10-8-16,0 0-63 15,0 9-18-15</inkml:trace>
  <inkml:trace contextRef="#ctx0" brushRef="#br0" timeOffset="7980.1596">3217 12688 398 0,'0'0'4'0,"0"0"3"0,5 3 1 16,-5-3 2-1,15 2 1-15,-4-2 1 0,4 1 1 16,2-1 0-16,4 0-4 15,3 0-2-15,0 0-1 0,7-1-2 16,0-2-3-16,4 1-3 0,-5-7-15 16,-6 4-68-1,7 0-3-15</inkml:trace>
  <inkml:trace contextRef="#ctx0" brushRef="#br0" timeOffset="9400.188">4770 10961 374 0,'0'0'4'16,"0"0"4"-16,0 0 2 15,0 0 2-15,0 0 2 16,0 0 0-16,0 0 2 0,5 0 0 15,-5 0-3 1,0 0-4-16,12-13-2 0,-5 1-1 16,1-5-2-16,2-3-2 0,5-7 0 15,1-2-2 1,0-9 0-16,2-2 0 0,1-5 0 15,1-1 0-15,1-2 0 16,-5 2 0-16,4 0 0 0,-4 2 0 16,1 8 0-1,0 0 0-15,-2 9 0 0,0 2 0 16,0 6 0-1,-1 2 0-15,-2 4 0 0,1 5 0 16,-3 1 0-16,0 4 0 0,0 3 0 16,-3 0 0-16,-7 0 0 15,15 12 0-15,-11-3 0 16,3 1 0-16,-3 3 0 15,-1-1 0-15,0 0 0 0,-2 2 0 16,0-1 0 0,-1 3 0-16,1 1 0 0,-1 2 0 15,2-1 0-15,1 6 0 0,1 3 0 16,-1 4 0-1,4 3 0-15,2 4 0 0,-1 4 0 16,3 1 0-16,1 3 0 16,0-2 0-16,1 0 0 0,3-4 0 15,-2-5 0 1,0-3 0-16,0-7 0 0,-1-1 0 15,-2-8 0 1,-2-2 0-16,-9-14 0 0,13 14 0 16,-13-14 0-16,0 0-3 0,3 10-60 15,-3-10-28-15,-3-7 0 16</inkml:trace>
  <inkml:trace contextRef="#ctx0" brushRef="#br0" timeOffset="9700.194">4943 10747 408 0,'0'0'4'16,"0"0"2"0,0 0 1-16,0 0 3 0,0 0 1 15,0 0 1-15,0 0 1 0,14 5 1 16,-1-5-3-1,1 3-2-15,6-2-3 0,7-1-6 16,-1 1 0-16,3-1 0 16,4 0 0-16,-6 0 0 0,7-8-63 15,-9 8-27 1,-5 0-1-16</inkml:trace>
  <inkml:trace contextRef="#ctx0" brushRef="#br0" timeOffset="10990.2198">6075 10774 264 0,'0'0'9'0,"0"0"4"15,0 0 4-15,0 0 2 16,0 0 1-16,0-9 3 0,0 9 2 16,0-8-1-16,0 8-7 15,-2-13-4-15,2 13-2 16,-4-14-2-16,4 14-2 0,-8-15-1 15,8 15-1 1,-17-14 0-16,6 11-1 0,-4 0 0 16,-2 3-1-16,-2 1-1 15,-3 8 1-15,3 3-1 16,0 3-1-16,0 4 1 15,2 4 1-15,5 3-3 0,1 1 0 16,6 0 0-16,3-1 0 0,2-1 0 16,7-4 0-1,5-3 0-15,3-2 0 0,4-9 0 16,2-2 0-1,5-5 0-15,-3-3 0 0,-1-6 0 16,-1-7 0-16,-3 0 0 16,-4-3 0-16,-4-1-3 0,-3-1 1 15,-2 4 1-15,-2-2 0 16,-3 4 0-16,0 3 1 15,0 3 0-15,0 9 0 0,0-11 1 16,0 11 0 0,0 0 1-16,1 5 0 0,2 5 0 15,-1 2-2-15,6 3 0 16,1 4 0-16,3 0 0 15,2 1 0-15,7-1 0 16,1-1 0-16,5-2 0 0,3-1 0 16,-1-6 0-16,4 1 0 0,-4-6 0 15,-3 0 0 1,-2 0 0-16,-7-4 0 0,5-2-58 15,-14 1-32 1,-8 1-2-16</inkml:trace>
  <inkml:trace contextRef="#ctx0" brushRef="#br0" timeOffset="12790.2557">4692 11633 396 0,'0'0'4'16,"0"0"4"-16,0 0 1 15,0 0 2-15,0 0 0 0,0 0 0 16,0 0 1-16,0 0 0 16,0 0-4-16,0 0-3 15,0 0-2-15,0 0 0 0,0 0-1 16,-7 0 0-1,7 0 0-15,-4-9 0 0,4 9 0 16,-1-11 0-16,1 11 0 16,0-13 0-16,0 13 0 15,0-8-2-15,0 8 0 0,0-11 0 16,0 11 0-16,0 0 0 15,2-9 0-15,-2 9 0 0,0 0 0 16,0 0 0 0,3 6 0-16,-3 5 0 0,0 3 0 15,-5 4 0 1,0 4 0-16,-1 8 0 0,-2 4 0 15,-2 3 0-15,1 1 0 16,0 1 0-16,1-2 0 0,0-2 0 16,3-3 0-16,-1-6 0 15,3-5 0-15,2-4 0 16,1-4 0-16,0-13 0 0,0 11 0 15,0-11 0 1,0 0 0-16,3-16 0 0,0-2 0 16,2-8 0-16,-1-3 0 15,3-6 0-15,0-1 0 16,1 0 0-16,2-1 0 15,-1 1 0-15,0 2 0 0,2 5 0 16,0 4 0-16,-1 2 0 0,-1 5 0 16,1 3 0-1,-2 4 0-15,-8 11 0 0,15-6 0 16,-15 6 0-1,15 15 0-15,-7 5 0 0,2 4 0 16,-2 6 0-16,3 5 0 16,-3 4 0-16,1-2 0 0,-1 1 0 15,2-4 0-15,-2 0 0 16,0-5 0-16,-1-5-2 15,0-8-11-15,3 1-24 0,-1-7-50 16,-9-10-2 0</inkml:trace>
  <inkml:trace contextRef="#ctx0" brushRef="#br0" timeOffset="12980.2596">4616 11843 405 0,'0'0'8'0,"0"0"3"15,0 0 1-15,5 0 2 16,-5 0 0-16,8 0 1 0,1 0 0 15,4 0 0 1,0 0-13-16,4 0-2 0,3-5 0 16,5 5 0-16,-5 0-65 15,8-2-23-15,0-5-2 16</inkml:trace>
  <inkml:trace contextRef="#ctx0" brushRef="#br0" timeOffset="13550.271">4939 11933 349 0,'0'0'5'0,"0"0"4"16,0 0 3-16,3-1 3 15,-3 1 0-15,12-18 1 0,-3 2 1 16,0-4-1 0,0-7-4-16,2-5-4 0,0-2-2 15,-1-4-2 1,1 2-1-16,0 1 0 0,1 3-1 15,-2 3 1-15,2 8 0 16,-2 4 0-16,0 7 1 0,-10 10-1 16,17-3 0-16,-9 8-3 15,-1 12 0-15,2 5 0 16,-2 6 0-16,-1 9 0 0,3 2 0 15,-1 6 0 1,1-1 0-16,1-2 0 0,-5-2 0 16,5-5 0-16,1-6 0 15,-1-7 0-15,-1-9-13 16,-9-13-3-16,11 7-2 15,-11-7 0-15,-2-14 2 0,-9-4 0 16,-5-4 2-16,-7-2 4 0,-3 2 4 16,-2-4 6-1,1 6 5-15,0 3 4 0,4 5 4 16,3 0 3-1,4 7 1-15,6 2 2 0,10 3-1 16,0 0-2-16,0 7-2 16,6-1-14-16,8 1 0 0,7-2 0 15,1-1 0-15,10 3 0 16,-4-3-29-16,1-3-59 15,7-1-3-15</inkml:trace>
  <inkml:trace contextRef="#ctx0" brushRef="#br0" timeOffset="14480.2896">4631 12845 395 0,'0'0'7'0,"0"0"2"16,0 0 2-16,0 8 1 0,0-8 2 15,0 0 0 1,4 9 1-16,-4-9 0 0,0 0-7 15,4-12-1-15,3-4-3 16,-3-5-4-16,5-12 0 16,-1-4 0-16,2-8 0 15,1-3 0-15,1-3 0 0,-1 2 0 16,0 0 0-1,-1 8 0-15,-3 4 0 0,0 10 0 16,0 4 0-16,-2 8 0 0,1 7 0 16,-6 8 0-1,16 0 0-15,-6 14 0 0,-1 7 0 16,2 10 0-16,2 5 0 15,0 9 0-15,-1 8 0 0,3 0 0 16,-3 0 0 0,0-4 0-16,1-3 0 0,-1-6 0 15,-3-10 0-15,1-7-4 0,-7-13-12 16,-3-10 1-1,0 0-1-15,-12-4 2 0,-2-12-1 16,-8-4 0-16,-5-5 4 16,-6-1 4-16,-1 2 6 15,-4 1 6-15,6 5 4 16,1 2 2-16,7 6 3 0,6 4 4 15,7 6 0 1,11 0-1-16,6 2-2 0,13 2-8 16,6-2-7-16,8 1 0 0,1-3 0 15,8 3-10 1,-1-3-71-16,-1-2-8 0</inkml:trace>
  <inkml:trace contextRef="#ctx0" brushRef="#br0" timeOffset="14880.2976">4960 12841 421 0,'0'0'5'16,"0"0"1"-1,5 9 2-15,-5-9-1 0,9 2 1 16,-9-2 1-16,14 0 0 15,-14 0 0-15,15-19-5 0,-7 0 0 16,-2-8-2 0,3-5-1-16,1-9-1 0,-1-2-1 15,-2-3 0-15,2 0 0 0,-2 2 0 16,2 1 1-1,-1 11 0-15,1 4 2 0,-1 10 1 16,0 5 0-16,2 9 2 16,-1 4-1-16,2 6 1 15,0 10-5-15,0 4 0 16,2 8 0-16,2 6 0 0,0 5 0 15,-4 7 0 1,4-2 0-16,-1 1 0 0,-3-4 0 16,-2-2 0-16,1-5 0 0,-5-12 0 15,3-3-12 1,-8-19-27-16,0 0-46 0,0 0-5 15</inkml:trace>
  <inkml:trace contextRef="#ctx0" brushRef="#br0" timeOffset="15030.3006">5057 12654 455 0,'0'0'5'0,"0"0"2"0,0 0 2 16,12 0 0-16,1 0 1 0,2 2 1 16,5 0-6-1,4 1-5-15,6 2 0 0,-6-5 0 16,11 7 0-16,2-7-86 15,-7-7-5-15</inkml:trace>
  <inkml:trace contextRef="#ctx0" brushRef="#br0" timeOffset="15860.3172">5820 11969 402 0,'0'0'6'16,"0"0"3"-16,0 9 1 0,0-9 2 15,0 0 0-15,0 0 2 0,11 3-1 16,-11-3 1-1,15-9-5-15,-3-7-4 0,2-7 0 16,0-4-5-16,4-7 0 16,-1-9 0-16,1-3 0 15,-2-3 0-15,-2 0 0 16,-2 3 0-16,-1 4 0 0,-2 7 0 15,1 9 0 1,-3 8 0-16,-7 18 0 0,14-6 0 16,-5 16 0-16,-2 11 0 0,0 8 0 15,3 8 0 1,4 6 0-16,-3 7 0 0,2-1 0 15,1 1 0-15,2-2 0 16,0-6 0-16,-4-3 0 0,2-5 0 16,-4-10 0-1,-1-7-2-15,-8-7-13 0,-1-10-1 16,0 0-2-1,-18-10-4-15,-1-4-1 0,-7-8 3 16,-4 0 4-16,-7-3 11 0,5 4 8 16,-2 0 7-16,7 8 3 15,3 0 7-15,6 2 4 16,9 6-1-16,9 5-2 15,0 0-6-15,4-6-7 0,14 4-8 16,0 0 0 0,12 0 0-16,1-2 0 0,11 4-31 15,-1 0-55-15,1-3-3 0</inkml:trace>
  <inkml:trace contextRef="#ctx0" brushRef="#br0" timeOffset="16300.326">6431 11792 385 0,'0'0'6'0,"0"0"1"15,-5-9 2 1,5 9 2-16,-16-7 1 0,7 5 2 15,-2 1 0-15,-4 1 1 16,0 2-5-16,1 6-2 0,-3 3-2 16,3 4-1-1,2 2-1-15,0 3-2 0,6-3 1 16,2 1-3-1,4-1 0-15,4-2 0 0,8-4 0 16,7-6 0-16,2-4 0 0,0-1 0 16,1-9-2-16,-1-4 1 15,-3-1 0-15,-5-1 1 16,-4 0 2-16,-6 4 0 15,0 1-2-15,-3 10 0 0,0 0 0 16,0 0 0 0,-5 0 0-16,4 12 0 0,1 2 0 15,3 3 0-15,5 1 0 0,4-1 0 16,6 0 0-1,2-7 0-15,2-2-69 0,9 4-22 16</inkml:trace>
  <inkml:trace contextRef="#ctx0" brushRef="#br0" timeOffset="17000.34">5861 12736 372 0,'0'0'7'16,"0"0"4"-16,0 0 1 0,0 0 1 15,5-11 0 1,-1-2 1-16,1-7 1 0,1-6-1 16,-2-8-7-16,2-7-2 0,0-7-2 15,3 0-2-15,-2-4 1 16,1 2-1-16,-2 3 0 15,1 3 2-15,0 8-1 16,1 7 0-16,-1 10 1 0,-2 5 1 16,5 8 0-1,-1 6-2-15,1 12-2 0,1 11 0 16,1 8 0-16,3 10 0 15,-1 5 0-15,0 10 0 16,2 2 0-16,1 0 0 0,-2-2 0 16,2-5 0-16,-2-6 0 15,-1-11 0-15,-1-5 0 0,-2-10 0 16,-11-19-10-1,12 11-4-15,-12-16-6 0,-1-11-36 16,-6-3-32 0,-13-6-1-16</inkml:trace>
  <inkml:trace contextRef="#ctx0" brushRef="#br0" timeOffset="17140.3428">5843 12542 435 0,'0'0'5'0,"0"0"2"0,0 0 3 16,7 6 0-16,2-2 1 16,5 1 1-16,4 0 0 0,7-1-3 15,2-3-9 1,9 4 0-16,-2-6-18 0,-2-3-68 15,9 1-3 1</inkml:trace>
  <inkml:trace contextRef="#ctx0" brushRef="#br0" timeOffset="17530.3505">6374 12484 420 0,'0'0'7'0,"0"0"4"0,0 0-2 16,0 0 3-1,0 0 0-15,0 0 0 0,0 0 0 16,-10-2 1-1,10 2-10-15,-21 14-3 0,9-3 0 16,-4 3 0-16,2 2 0 0,-2 3 0 16,4-1 0-1,3 1 0-15,6-3 0 0,3 0 0 16,1-2 0-16,9-5 0 15,5-4 0-15,5-5 0 0,4-2 0 16,-3-8 0 0,1-3 0-16,-6-3 0 0,-4 0-2 15,-4-2 2-15,-2 4 2 0,-6 1-2 16,0 13 0-1,-1-13 0-15,1 13 0 0,0 0 0 16,-1 9 0-16,2 4 0 16,6 1 0-16,4 3 0 0,4-3 0 15,2 3 0 1,7 0 0-16,-1-17 0 0,2 5-76 15,5-2-16 1</inkml:trace>
  <inkml:trace contextRef="#ctx0" brushRef="#br0" timeOffset="57321.1464">9594 10999 483 0,'0'0'4'0,"0"0"-1"15,0 0 2-15,0 0 1 0,0 12 1 16,0 3-4-16,0 6-3 16,-1 10 0-16,0 10 0 0,-1 8 0 15,0 12 0 1,-2 4 0-16,-2 5 0 0,2 2 0 15,-3-1 0 1,-2-3 0-16,6-1 0 0,-2-11 0 16,5 1 0-16,0-7-72 15,3-12-21-15</inkml:trace>
  <inkml:trace contextRef="#ctx0" brushRef="#br0" timeOffset="57741.1548">9244 12288 504 0,'0'0'3'0,"16"-16"1"15,5 2-4 1,13-4 0-16,11-8 0 0,15-4 0 16,13-6 0-16,9-6 0 15,10 4 0-15,-6-7 0 16,-11 7-85-16,5 3-6 0</inkml:trace>
  <inkml:trace contextRef="#ctx0" brushRef="#br0" timeOffset="58311.1662">9610 12409 462 0,'0'0'5'16,"7"-9"2"-16,6-1 1 15,12-3 1-15,5-1 0 16,9 2 0-16,3 3-7 0,6 2-2 15,-1 7 0 1,-5 12 0-16,-9 10 0 0,-8 6 0 16,-13 8 0-16,-12 4 0 15,-8 5 0-15,-14-1 0 16,-8-1 0-16,-11 1 0 0,-2-9 0 15,-4 1 0-15,0-10 0 16,5-2 0-16,6-10 0 0,5-2 0 16,9-7 0-1,8-2 0-15,14-3 0 0,0 0 0 16,17 0 0-1,8 0 0-15,10 4 0 0,8 2 0 16,4 1 0-16,10 2 0 16,0 2 0-16,3-4 0 0,-4 4 0 15,-6-6 0-15,-5 3 0 0,-5-8 0 16,-7 4 0-1,-7-8 0-15,5 3 0 0,-10 0-66 16,-5-10-31 0</inkml:trace>
  <inkml:trace contextRef="#ctx0" brushRef="#br0" timeOffset="60761.2152">10948 11715 471 0,'0'0'4'0,"15"7"1"0,-3 0 1 15,6 3 1 1,4 5 0-16,5 2 0 0,5 5-3 15,3 4-4-15,-2-2 0 0,2 5 0 16,-2 0 0 0,-1 0 0-16,-9-7-11 0,-9 2-75 15,6-2-3-15</inkml:trace>
  <inkml:trace contextRef="#ctx0" brushRef="#br0" timeOffset="60981.2196">11264 11735 469 0,'0'0'4'15,"-11"13"2"-15,0 7 0 0,-6 4 1 16,-4 6-1-1,-3 8 1-15,-3 6-1 0,-4 2-6 16,7 2 0 0,-9-15-37-16,9 2-49 0,2-7-3 15</inkml:trace>
  <inkml:trace contextRef="#ctx0" brushRef="#br0" timeOffset="64651.2929">12158 10914 365 0,'0'0'9'16,"0"0"3"-1,0 0 0-15,0 0 2 0,-3 0 1 16,2 8 2-16,-1 3 1 16,-1 6 2-16,3 5-7 0,0 7-2 15,0 5-6 1,0 3-5-16,4 8 0 0,-2-1 0 15,3 4 0-15,0-2 0 0,-1 3 0 16,0-6 0 0,1 3 0-16,-5-7-48 0,0-6-41 15,0-1-2-15</inkml:trace>
  <inkml:trace contextRef="#ctx0" brushRef="#br0" timeOffset="64891.2977">11897 11748 478 0,'0'0'4'0,"7"2"2"15,6-2 1-15,6-4 1 16,6-3 0-16,12-4-8 15,8-3 0-15,9-2 0 0,6-7 0 16,9 3 0 0,-9-3-31-16,10 1-57 0,-3 5-4 15</inkml:trace>
  <inkml:trace contextRef="#ctx0" brushRef="#br0" timeOffset="65791.3158">11841 12305 445 0,'0'0'4'0,"0"0"3"15,17-7 2 1,8-3 1-16,9 4 1 0,13 0 0 16,8 1 0-16,3 5-8 15,2 0-3-15,-3 13 0 0,-10 8 0 16,-15 9 0-1,-11 3 0-15,-21 5 0 0,-11 4 0 16,-19-1 0 0,-10 5 0-16,-9-6 0 0,-4-2 0 15,-5-2 0-15,2-5 0 0,6-4 0 16,7-4 0-16,10-7 0 15,12-7 0-15,21-9 0 0,0 0 0 16,12 5 0 0,21-5 0-16,9-5 0 0,6 1 0 15,8 1 0 1,2-1 0-16,2 4 0 0,-9-11-3 15,0 4-87-15,-1-5-3 0</inkml:trace>
  <inkml:trace contextRef="#ctx0" brushRef="#br0" timeOffset="66171.3234">13154 11468 435 0,'0'0'6'0,"12"5"3"16,4 2 1 0,6 5 0-16,6 1 0 0,5 5 1 15,4 2-3 1,4 2-2-16,5 7-23 0,0-8-67 15,-15-1-4-15</inkml:trace>
  <inkml:trace contextRef="#ctx0" brushRef="#br0" timeOffset="66371.3274">13383 11410 498 0,'0'0'4'0,"-4"15"1"0,-2-1-1 16,-7 6-4-16,-3 7 0 0,-5 6 0 15,0 3 0 1,-7 6 0-16,-2-3 0 0,1 1 0 16,1-4 0-16,8 3 0 15,-3-10-79-15,10-6-12 0</inkml:trace>
  <inkml:trace contextRef="#ctx0" brushRef="#br0" timeOffset="66821.3364">14570 10605 423 0,'0'0'3'16,"0"0"2"-16,0-8 2 0,0 8 2 15,0 0 1 1,-4 8 3-16,0 13 0 0,0 11 1 16,-2 18-2-16,-1 13-10 15,-1 12-2-15,4 10 0 0,-2 5 0 16,3 3 0-1,1-6 0-15,2-2 0 0,-4-14-39 16,4-9-48 0,4-8-6-16</inkml:trace>
  <inkml:trace contextRef="#ctx0" brushRef="#br0" timeOffset="67381.3475">14180 12060 464 0,'0'0'4'0,"0"0"0"0,0 0 2 16,1 6 0-16,-1-6 0 15,0 22 2-15,0-3-1 0,-5 5-1 16,-1 5-6-1,-5 0 0-15,1 3 0 0,-2 0 0 16,1 3 0 0,0-8 0-16,1 2 0 0,5-7 0 15,5-1 0-15,3-2 0 0,7-4 0 16,3-6 0-16,6-3 0 15,4-4 0-15,2-2 0 0,4 0 0 16,0-5 0 0,2-2 0-16,-2 2 0 0,4-2 0 15,-6 5 0 1,6-3 0-16,-5 4 0 0,-5-1 0 15,0 2 0-15,-3-1 0 0,1 1 0 16,-10 1-29-16,-1-1-62 16,5-4-3-16</inkml:trace>
  <inkml:trace contextRef="#ctx0" brushRef="#br0" timeOffset="67641.3527">14662 12076 476 0,'0'0'4'16,"-2"14"2"-16,1 1 0 15,-3 13 1-15,-1 7 1 0,-1 7-4 16,0 12-4-1,-3 4 0-15,0 5 0 0,-2-1 0 16,2 2 0 0,-1-8 0-16,0-1 0 0,1-5 0 15,3-8 0-15,-2-8-3 0,7-10-76 16,-3-2-12-16</inkml:trace>
  <inkml:trace contextRef="#ctx0" brushRef="#br0" timeOffset="67941.3588">14014 11768 477 0,'0'0'6'0,"0"0"1"16,17 15 3-16,9-6 1 0,16 0-11 15,15 0 0 1,13-1 0-16,14 0 0 0,8-2 0 16,2-6 0-16,0 3 0 15,-20 5-28-15,0-8-63 0</inkml:trace>
  <inkml:trace contextRef="#ctx0" brushRef="#br0" timeOffset="68551.371">15716 11448 494 0,'14'0'4'0,"10"0"0"0,11 0 2 15,14-4-3-15,9-1-3 0,6 0 0 16,3-2 0-16,6 5 0 16,-19-6-83-16,-8 1-6 15</inkml:trace>
  <inkml:trace contextRef="#ctx0" brushRef="#br0" timeOffset="68781.3756">15809 11632 472 0,'0'0'5'16,"0"0"3"-16,6 7 1 0,3-7 2 16,7 3-5-16,4-3-6 15,10 0 0-15,5 0 0 0,6-3 0 16,7 0 0-1,0-3 0-15,2 3 0 0,-2-6 0 16,4 4-4-16,-8 2-88 0,-4-3-2 16</inkml:trace>
  <inkml:trace contextRef="#ctx0" brushRef="#br0" timeOffset="69331.3866">17746 10663 494 0,'0'0'3'0,"0"0"1"15,-4 20 1 1,2 6 0-16,1 9-5 0,1 17 0 15,0 7 0-15,0 10 0 0,1 8 0 16,3-2 0 0,4 3 0-16,0-6-66 0,-1-12-23 15</inkml:trace>
  <inkml:trace contextRef="#ctx0" brushRef="#br0" timeOffset="69751.395">17097 11958 471 0,'6'-2'5'0,"17"-4"3"0,20-1 0 15,13-4 2-15,28-3-1 0,20-3-9 16,18 0 0 0,18-2 0-16,3 1 0 0,-7 4 0 15,-16-7 0-15,-24 10-81 16,-12 2-11-16</inkml:trace>
  <inkml:trace contextRef="#ctx0" brushRef="#br0" timeOffset="70111.4021">17472 12275 444 0,'0'0'5'0,"1"10"3"0,3 3 0 15,1 9 2 1,-1 8 0-16,-4 10 0 0,0 11 0 16,-5 8-4-16,-6 5-6 0,-2 3 0 15,-2-2 0 1,1-2 0-16,-2-13-24 0,-2-5-62 15,14-10-4-15</inkml:trace>
  <inkml:trace contextRef="#ctx0" brushRef="#br0" timeOffset="70481.4096">17925 12248 470 0,'0'0'3'16,"-5"18"1"-16,-5 4 0 15,-5 10 0-15,-6 9 0 0,-3 12 1 16,-4 8-1 0,-2 9 0-16,4 0-2 0,5-1-1 15,9-4-1-15,11-6 1 0,7-12-1 16,20-9 0-1,13-11 0-15,11-13 0 0,12-11 0 16,2-12-1-16,1-14-1 16,-3-9 1-16,-12-7 1 15,-9 0 1-15,-17-1 1 16,-12 8 1-16,-12 7 0 0,-12 15-3 15,-14 14 0 1,-5 18 0-16,-2 13 0 0,0 5 0 16,9 9 0-16,-7-1-32 0,18-6-55 15,13-7-3 1</inkml:trace>
  <inkml:trace contextRef="#ctx0" brushRef="#br0" timeOffset="81991.6398">10037 15291 389 0,'0'0'7'0,"0"0"2"15,0 0 4 1,0 0 2-16,0 0 1 0,0 0 2 15,0-9 1 1,0 9 1-16,4 4-15 0,2 9-5 16,1 5 0-16,0 5 0 15,-2 11 0-15,0 5 0 0,-5 13 0 16,0 6 0-1,0 7 0-15,-6 2 0 0,-2 3 0 16,-3 3 0-16,3-9 0 0,0-1 0 16,6-9 0-1,1-7 0-15,1-7 0 0,1-7 0 16,2-4 0-16,2-12 0 15,3 3 0-15,-8-4-50 16,0-16-45-16</inkml:trace>
  <inkml:trace contextRef="#ctx0" brushRef="#br0" timeOffset="82541.6508">11082 15523 435 0,'0'0'4'0,"0"0"2"16,6-2 2-16,-6 2 0 15,15 0 1-15,-5 3 1 0,3 6 1 16,3 6 0 0,3 3-2-16,2 7-9 0,5 4 0 15,-2 5 0 1,6-1 0-16,0 2 0 0,-3-5 0 15,5 0-5-15,-11-5-57 16,4-5-27-16,-6-7-2 0</inkml:trace>
  <inkml:trace contextRef="#ctx0" brushRef="#br0" timeOffset="82741.6548">11365 15465 481 0,'0'0'4'16,"0"8"1"-16,-3 6 2 15,-7 7 0-15,-3 7 0 0,-7 6-7 16,-5 7 0-16,-6 2 0 16,-7 1 0-16,5-1 0 15,-2-7 0-15,15-1-30 0,-3-9-59 16,10-9-3-1</inkml:trace>
  <inkml:trace contextRef="#ctx0" brushRef="#br0" timeOffset="83271.6654">12470 14993 413 0,'0'0'7'15,"0"0"4"-15,0 0 2 0,5 19 2 16,0 1 1 0,2 11 1-16,-2 10 2 0,2 18-19 15,-4 11 0-15,-3 8 0 0,0 9 0 16,-3 3 0-1,-4 2 0-15,-3-2 0 0,2-5 0 16,-1-16 0-16,6-5 0 16,-1-12 0-16,8-18-48 0,-1-3-45 15</inkml:trace>
  <inkml:trace contextRef="#ctx0" brushRef="#br0" timeOffset="83691.6738">13043 15441 478 0,'0'0'3'0,"0"0"2"16,14 8 1-1,-1 5 1-15,7 3 0 0,2 7-2 16,10 5-5-16,1 6 0 16,2 4 0-16,2 3 0 15,-2-3 0-15,3 2 0 16,-7-11-40-16,2 0-48 0,-4-5-3 15</inkml:trace>
  <inkml:trace contextRef="#ctx0" brushRef="#br0" timeOffset="83891.6778">13414 15478 499 0,'0'0'2'0,"-4"9"0"0,-4 1 1 16,-7 2 0-1,-2 8-1-15,-9 1-2 0,-1 8 0 16,-9 4 0-16,1 0 0 0,0 2 0 16,0-6-12-1,5 3-74-15,15-5-3 0</inkml:trace>
  <inkml:trace contextRef="#ctx0" brushRef="#br0" timeOffset="85261.7052">14111 14947 424 0,'0'0'3'0,"7"-9"1"0,9-3 3 16,7-3-1-1,11-4 3-15,11-1-1 0,11 2 1 16,7-1 0-1,3 6-3-15,-5 6-2 0,-7 7-2 16,-13 2-3-16,-15 11 0 0,-20 5-2 16,-17 4 1-1,-21 7 0-15,-14-2 1 0,-5 3-1 16,-4-3 2-16,3-1 0 15,9-2 1-15,12-5 0 0,18-3 0 16,13-2 0 0,18-3 0-16,18 1 1 0,7 4 1 15,13 3 0-15,4 4 0 0,2 8-1 16,-3 2 1-1,-6 2 0-15,-12 5 0 0,-11-1 2 16,-13 0-5-16,-12-4 0 16,-11-4 0-16,-16-2 0 15,-13-5 0-15,-11-4 0 16,-6-3 0-16,-4-5 0 0,0-3 0 15,-5-8-12 1,11-6-58-16,3 0-19 0</inkml:trace>
  <inkml:trace contextRef="#ctx0" brushRef="#br0" timeOffset="85611.7121">14076 15870 460 0,'0'0'2'16,"0"0"3"-16,0 0 1 0,9 5 1 15,10-5 2-15,13-9 1 0,18-6-1 16,16-5-6-1,13-7-3-15,15-2 0 0,7-9 0 16,6 3 0 0,-7-4-20-16,-7 1-55 0,-16 12-15 15</inkml:trace>
  <inkml:trace contextRef="#ctx0" brushRef="#br0" timeOffset="85951.719">14685 15931 493 0,'0'0'3'16,"16"0"0"-16,-6 0 1 15,-2 0 1-15,2 0-2 16,-10 0-3-16,9 0 0 15,-9 0 0-15,-9 3 0 0,-12 7 0 16,-3 0 0-16,-3 8 0 0,-1 1 0 16,1 6 0-1,4 0 0-15,6 2 0 0,7-3 0 16,8 0 0-1,3 1 0-15,12-7 0 0,8-2 0 16,3-4 0-16,7-4 0 16,2-2 0-16,0-4 0 0,0-2 0 15,-1-1 0-15,-1-4 0 16,-5-6-18-16,-1-9-63 15,-5 7-7-15</inkml:trace>
  <inkml:trace contextRef="#ctx0" brushRef="#br0" timeOffset="86161.7231">14910 15969 500 0,'0'10'3'0,"3"1"1"15,0 9 0-15,-2 4-4 16,-1 7 0-16,0 4 0 0,-5 5 0 15,-4 2 0 1,-9-5 0-16,5-2 0 0,-4-9 0 16,9 4-18-1,8-11-70-15,-4-7-3 0</inkml:trace>
  <inkml:trace contextRef="#ctx0" brushRef="#br0" timeOffset="86551.731">16122 15236 433 0,'0'0'5'15,"0"0"3"-15,11-7 1 16,6 3 2-16,7-2 0 0,11-3 0 15,9 0 0 1,8-1 1-16,7 3-12 0,-3-2 0 16,3 6-4-1,-10-6-21-15,-18 9-61 0,1 0-3 16</inkml:trace>
  <inkml:trace contextRef="#ctx0" brushRef="#br0" timeOffset="86711.7341">16227 15433 465 0,'0'0'4'15,"0"0"3"-15,7 3 0 0,6-3 2 16,8 0 0 0,4 0-1-16,6 0-6 0,8-4-2 15,8 4 0-15,6-6-84 0,-5-4-5 16</inkml:trace>
  <inkml:trace contextRef="#ctx0" brushRef="#br0" timeOffset="87381.7475">17365 14815 444 0,'0'0'4'16,"1"-10"0"-1,8 0 2-15,8-1 1 0,6-2 0 16,11 0 0-16,5-1 1 16,8 3-1-16,5 6-4 15,-6 2-2-15,-2 3-3 16,-11 9-4-16,-11 6-2 0,-19 2 0 15,-10 3-1 1,-15 1 0-16,-11 1 2 0,-3-1 2 16,-2-1 2-16,6 1 4 0,7 0 4 15,15 0 2 1,10 4 1-16,18 2 0 0,12 4 1 15,13 7-1-15,4 3-1 16,0 2-1-16,1 0-2 16,-12 3 0-16,-10-4-1 15,-16-2-3-15,-13-4 0 0,-18-5 0 16,-13-3 0-1,-9-5 0-15,-8-2 0 0,-3-11-5 16,10-10-72-16,-3 3-11 0</inkml:trace>
  <inkml:trace contextRef="#ctx0" brushRef="#br0" timeOffset="87661.7531">17192 16015 485 0,'0'0'3'15,"19"-14"1"-15,11-4 0 16,14-6 2-16,17-8-1 0,13-9-1 15,14-7-4 1,16-6 0-16,8 1 0 0,-1 1 0 16,0 4 0-16,-10 4-7 0,-11 12-14 15,-11 9-33 1,-14 4-34-16,-15 10-2 0</inkml:trace>
  <inkml:trace contextRef="#ctx0" brushRef="#br0" timeOffset="87971.7594">17847 15823 473 0,'0'0'3'0,"0"0"1"0,0 0 0 16,-7 13 0-16,-4 1 1 16,-3 5-1-16,-5 6 2 0,-3 6-1 15,-2 6-2-15,2 3-3 16,0-1 0-16,9 2 0 15,4-4 0-15,9-4 0 0,12-4 0 16,9-4 0 0,10-6 0-16,8-2 0 0,6-5 0 15,-1-8 0-15,7-1-46 16,-4-3-41-16,-6-12-2 15</inkml:trace>
  <inkml:trace contextRef="#ctx0" brushRef="#br0" timeOffset="88181.7635">18060 16079 507 0,'0'0'2'0,"-11"25"0"0,-1 1-2 16,-3 10 0-16,-1 9 0 15,-2 5 0-15,-2 7 0 0,0 4 0 16,5-2 0-16,-2-14-7 16,2-1-83-16,9-7-2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946.39398" units="1/cm"/>
          <inkml:channelProperty channel="Y" name="resolution" value="1675.80408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2-06T20:49:46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8892 10451 407 0,'0'0'4'15,"0"0"1"-15,0 0 0 0,0 0 3 16,0 0 1-16,0 0-1 0,10 7 2 16,-10-7 1-16,0 0-2 15,0 0-2-15,0 0 1 0,0 0-2 16,2-9-1-1,-2 9 0-15,0-13-1 0,0 13-4 16,-6-19 0 0,1 5 0-16,-1 0 0 0,0-3 0 15,0-2 0-15,-4-3 0 0,1-2 0 16,1-5 0-16,-2 0 0 15,0-2 0-15,-2-6 0 16,0 3 0-16,-1-2 0 16,3-1 0-16,-1 0 0 0,-1-1 0 15,2 2 0 1,1 0 0-16,3 2 0 0,-1-2 0 15,0 2 0 1,4 0 0-16,-1 5 0 0,1 0 0 16,2 2 0-16,0 0 0 0,1 3 0 15,0 2 0-15,0-2 0 16,0 3 0-16,0-4 0 0,1 3 0 15,4-2 0 1,0 4 0-16,0-1 0 0,1 2 0 16,2 2 0-1,-2 0 0-15,0 2 0 0,0 3 0 16,-3 3 0-16,-3 9 0 15,7-13 0-15,-7 13 0 0,6-8 0 16,-6 8 0-16,11-8 0 16,-11 8 0-16,20-6 0 15,-10 3 0-15,1 0 0 0,2 1 0 16,1 1 0-1,-1 1 0-15,-3 0 0 0,1 1 0 16,-11-1 0-16,18 11 0 16,-18-11 0-16,14 18 0 15,-12-4 0-15,3 0 0 0,-1 5 0 16,2 1 0-16,-1 2 0 15,-2 2 0-15,3 0 0 0,-2 3 0 16,1 0 0 0,-1 1 0-16,2 1 0 0,0 1 0 15,-2-1 0 1,0 3 0-16,1-2 0 0,-2 2 0 15,-1-3 0-15,0 0 0 16,1 0 0-16,-1-1 0 0,0-2 0 16,0-2 0-16,0 0 0 0,3-4 0 15,-3 0 0 1,0-1 0-16,2-2 0 0,0-2 0 15,-2-2 0 1,2 1 0-16,-2 0 0 0,-1-1 0 16,-1 2 0-16,1-1 0 15,-1 0 0-15,1 2 0 16,-1 0 0-16,0 0 0 15,0 2 0-15,0-1 0 0,0 0-2 16,0-1 2-16,0 0-1 0,-1 0 1 16,0-2 0-1,-1 3 0-15,-2-2 1 0,2-1-1 16,0 0 2-1,0 0-2-15,1-1 0 0,-2 0 0 16,2-2 0-16,0-1 0 16,1 0 0-16,0 0 0 0,0-10 0 15,-1 16-3-15,1-16 0 0,-1 13-2 16,1-13-5-1,0 9-10-15,-2 1-40 0,2-10-27 16,0 0-3 0</inkml:trace>
  <inkml:trace contextRef="#ctx0" brushRef="#br0" timeOffset="780.0155">8954 10461 332 0,'0'0'4'16,"0"0"4"-16,0 0 1 0,0 0 3 15,0 0 1-15,0 0 1 16,0 0 1-16,0 0 1 16,-11-2-4-16,11 2-2 15,-18 0-2-15,8 2-1 0,-1 3-2 16,0 3-1-1,1 2-1-15,0 1-1 0,2 4 0 16,3-3-1-16,4 2 0 0,1-2 0 16,6-3 0-1,4-2 0-15,2-6 0 0,5-1 1 16,-2-4-1-16,4-6 1 15,-6-2 0-15,0-3 0 0,-7-1-1 16,-1 1 1 0,-5 0 0-16,-3 3-1 0,-5 3 0 15,0 1-1-15,-3 5 1 0,2 3-1 16,-3 0-1-1,12 0-2-15,-17 11-5 0,17 2-17 16,5-2-60-16,-5 1 0 16</inkml:trace>
  <inkml:trace contextRef="#ctx0" brushRef="#br0" timeOffset="2070.0414">8897 10592 304 0,'0'0'6'15,"0"0"5"1,0 0 1-16,0 0 2 0,0 0 2 15,0 0 4 1,0 0-2-16,0 0 2 0,5-10-5 16,-5 10-4-16,0 0-2 0,0 0-2 15,0 0-1 1,0 0-1-16,0 12-2 0,0 2 0 15,-6 4-1-15,1 3 0 16,0 6-1-16,-2 3 1 0,-1 3-1 16,-1 3 0-1,-1 1-1-15,2-1 1 0,-2 3-1 16,2-3 2-1,-1-2 0-15,3 3-1 0,-3-4 1 16,4-1-1-16,-1-2 1 0,3 0 0 16,0-3-1-16,-1 2 0 15,4 0-1-15,-1-2 1 0,0 1-1 16,1-2 1-1,0 0-1-15,0-3 1 0,2 0-1 16,2-2 0 0,0-4 1-16,0-2-1 0,5-1 0 15,-1-2 1-15,-1-3-1 0,3-1 2 16,1-3-2-1,1-2 0-15,0-1 0 0,1-2 0 16,0-1 0-16,3-5 0 16,-2-4 0-16,1 0 0 0,-2-2 0 15,-1-3 0 1,0-2 0-16,-1 3 0 0,-1-3 0 15,-1 2 0-15,-1-1 0 16,-3-1 0-16,1-1 0 16,-2 0 0-16,1-2 0 0,-4 0 0 15,0-1 0-15,0 0 0 16,0 0 0-16,-1 0 0 0,0-1 0 15,0 1 0 1,0 0 0-16,0-1 0 0,0 1 0 16,-2-1 0-1,0 1 0-15,1 0 0 0,-3 1-2 16,3 2 1-16,-1 2 0 15,0-2 0-15,0 2 1 0,0 2 0 16,1-1 0-16,0 1 1 16,1 0-1-16,0 1 0 15,0-2 0-15,0 1 0 0,0 0 0 16,0 2 0-1,0-3 0-15,0 2 0 0,0 1 0 16,1-1 0-16,0 0 0 16,1 2 0-16,-1 0 1 15,-1 0-1-15,0 0 0 0,0 1 0 16,0 1 1-16,-4-3-1 15,3 4 0-15,-1-1 0 0,-1-1 0 16,3 10 0 0,-6-16 0-16,6 16 0 0,-5-13 0 15,5 13 0 1,-6-9 0-16,6 9 0 0,0 0 0 15,-12-8-1-15,12 8 1 16,0 0-1-16,-12-2 0 0,12 2-1 16,0 0-3-16,0 0-8 15,0 0-37-15,0 0-36 16,0 0-2-16</inkml:trace>
  <inkml:trace contextRef="#ctx0" brushRef="#br0" timeOffset="3650.073">9074 9645 262 0,'0'0'7'0,"0"0"4"15,0 0 4-15,-2 6 1 0,2-6 4 16,0 10 1 0,0-10 3-16,-1 14 0 0,1-14-5 15,-1 19-5 1,1-6-3-16,0 4-1 0,0 2-4 15,0 0-1-15,0 5-2 16,0-2-1-16,4 2-1 0,-3 0 0 16,1-2-4-16,0 0-1 0,2-1-6 15,-3-6-7 1,4-4-35-16,1 0-32 0,-6-11-3 15</inkml:trace>
  <inkml:trace contextRef="#ctx0" brushRef="#br0" timeOffset="4620.0924">9039 9617 318 0,'0'0'6'16,"0"0"0"-16,0 0 2 0,0 0 1 16,0 0 2-16,0-12 3 0,0 12 2 15,4-15-1 1,4 3-2-16,4 3-2 0,1-1-2 15,5 0-1-15,1 2-2 16,0 2-1-16,3 6-1 0,-2 0-2 16,-2 8-1-1,0 3 1-15,0 7-1 0,-7 3 0 16,-1 2 0-1,-4 0 1-15,-2-1 0 0,-4 2-1 16,-5-5 2-16,-5-3-1 0,-2-3 0 16,-2-3-1-16,-4-4 1 15,-1-3-1-15,-2-3 0 16,2-3-1-16,0-3 0 15,1-4-1-15,3 0-1 0,1-1-1 16,3 3-5 0,0-5-12-16,11 13-62 0,-6-13-2 15</inkml:trace>
  <inkml:trace contextRef="#ctx0" brushRef="#br0" timeOffset="5020.1004">9316 9593 315 0,'0'0'4'0,"0"0"4"16,5 17 1-16,-1-6 0 0,1 3 0 16,1 2 2-1,-1 2-1-15,2 2 2 0,1-2-5 16,-2-2-2-1,-1-3 1-15,-5-13 0 0,7 11 1 16,-7-11 1-16,0 0 0 0,0-12 1 16,0-2 0-16,0-3-1 15,0 0-2-15,0-2 0 16,0 0 0-16,0 1-1 15,5 0-1-15,6 3 0 0,-1 3-1 16,5 2-2 0,0-1-4-16,6 10-16 0,11-6-63 15,-10 4-5-15</inkml:trace>
  <inkml:trace contextRef="#ctx0" brushRef="#br0" timeOffset="6470.1294">9148 10897 187 0,'0'0'10'0,"0"0"6"16,0 0 5-16,-3 7 4 16,3-7 4-16,0 0 1 0,0 0 1 15,-7 10 4-15,7-10-10 16,0 0-4-16,0 0-5 15,0 0-4-15,0 0-2 0,0 0-3 16,0 0-1 0,4 12-1-16,-4-12-2 0,7 21 0 15,0-8 0-15,-3 4 0 16,5 2 0-16,-1 0-1 15,4 4 1-15,-2-1-1 16,1 0 1-16,6-4-3 0,-4 0 0 16,2-2 0-16,-2-4 0 0,0-2 0 15,-2-3 0 1,-2-2 0-16,-9-5 0 0,10 0 0 15,-10 0 0 1,4-13 0-16,-4 1 0 0,0-4 0 16,0-3 0-16,-2-1 0 15,0-3 0-15,-2 2 0 0,3-2 0 16,1 3 0-1,0 0 0-15,1 1-7 0,12 8-31 16,4-2-50-16,-7 1-2 0</inkml:trace>
  <inkml:trace contextRef="#ctx0" brushRef="#br0" timeOffset="7240.1448">9593 10897 358 0,'0'0'5'0,"0"0"4"16,0 0 0-1,-9-3 3-15,9 3-1 0,-12 0 2 16,-2 0-1-16,2 3 1 0,-1 1-5 16,-3 4-2-1,3 2-2-15,-1 5-1 0,2 1 0 16,1 2 0-16,6 0 0 15,2 2-2-15,2-3 1 0,1-1-1 16,5-4 0 0,5-4-2-16,2-5-2 0,5-3 0 15,-3 0-1-15,3-6 0 0,-4-3 0 16,0-2 0-1,1 0 1-15,-8 0 0 0,1 1 1 16,-7 10 1 0,6-14 1-16,-6 14 0 0,0 0 2 15,0 0 0-15,0 7 1 16,0 5 1-16,0 2 1 0,0 4-1 15,1 3 1 1,5 4-1-16,2 1-2 0,-1 4 0 16,4 0 0-16,1 2 0 0,0 0-1 15,0-1 1 1,0-1-1-16,-4-2 0 0,-6-2 0 15,-2-3 0-15,-2-2 1 16,-14-7-1-16,-4 2 1 0,-10-6 2 16,-3-2 0-1,-6-2 0-15,-1-3 1 0,0-3-5 16,0 0 0-1,7 0 0-15,0-6-4 0,11 2-80 16,5 0-4-16</inkml:trace>
  <inkml:trace contextRef="#ctx0" brushRef="#br0" timeOffset="14390.2878">10307 10187 314 0,'0'0'7'0,"0"0"5"16,0 0 1-16,0 0 3 0,0 0 2 15,0 0 0-15,0 0 0 16,0 0 1-16,0 0-5 0,0-6-5 15,0 6-2 1,-6-12-1-16,6 12 0 0,-9-13-2 16,6 4 1-1,0-1-2-15,-1-2 1 0,3 0-2 16,-2-3 0-16,-1-4-1 15,0-3 1-15,0-2-1 0,-2-2-1 16,-1-3 1-16,1-1 0 16,-3 0-1-16,0 0 1 15,-3 1-1-15,3 0 1 0,0 2-1 16,3 3 1-1,-1-2-1-15,4 4 0 0,0-3 0 16,1 1 0-16,2 0 0 16,0 2 0-16,0 1 0 15,0-1 0-15,0 2 0 0,3 0 0 16,-1 2 0-16,0 1 0 15,1 2-1-15,2-2 1 0,0 5 0 16,2-2 0 0,-1 2 0-16,1 0-1 0,3 1 1 15,-3 0 0 1,1 3 0-16,-2-1-1 0,-6 9 1 15,16-15-1-15,-16 15 1 16,14-10-1-16,-14 10 1 0,12-3-1 16,-12 3 1-16,13 4 0 0,-13-4-1 15,15 17 1 1,-12-5 0-16,5 3 0 0,-5 4 0 15,2 0 0 1,-5 1 0-16,1 4 0 0,-1 0 0 16,0 2 0-16,-1 0 0 15,-3 1 0-15,2-2 0 0,-3 4 0 16,1-3 0-1,2-1-1-15,0 1 1 0,-1 1 0 16,-1-1 0-16,3-2 0 0,-1 1-1 16,-1-1 1-1,0 1-1-15,2-2 1 0,1 2 0 16,-1-1-1-1,0-3 1-15,-2-1 0 0,-2 1 0 16,4-1-1-16,-1-3 0 16,0-1-1-16,1-1-4 0,1-15-9 15,-4 9-60-15,4 2-11 0</inkml:trace>
  <inkml:trace contextRef="#ctx0" brushRef="#br0" timeOffset="15060.3012">10283 10275 337 0,'0'0'4'0,"0"0"2"16,0 0 2-1,0 0 2-15,0 0 3 0,0-10 0 16,0 10 1 0,0 0 0-16,-6-3-3 0,6 3-3 15,-12 0-1-15,12 0-2 16,-17 10-1-16,8-2 0 0,-1 2-2 15,2 1 0 1,1 5 1-16,2 0-1 0,5-2 1 16,0 1-1-16,7-3 0 0,5-1 0 15,3-5-1 1,4-3 1-16,2-4-2 0,3-7 1 15,-1-5-1-15,-4-2 0 16,-3-3 1-16,-6-5-1 16,-4 0 1-16,-6-1-1 15,-6 4 2-15,-6 0-1 0,-2 3 0 16,-3 4 0-1,-3 4-1-15,5 6-1 0,-2 0-5 16,7 7-16-16,10-4-61 0,-5 14-3 16</inkml:trace>
  <inkml:trace contextRef="#ctx0" brushRef="#br0" timeOffset="16180.3236">10267 10454 317 0,'0'0'8'0,"0"0"1"16,0 0 2 0,0 0 1-16,-6 8 2 0,6-8 1 15,-1 19 0-15,-2-6 0 0,2 4-6 16,-1 2-2-1,1 2-1-15,-2 0-2 0,3 4 0 16,-1 2-2-16,1 1 0 16,0 1-1-16,0 0 0 0,0 1 0 15,0 1 0 1,0 1-1-16,-1-1 1 0,0-1-1 15,1 0 1 1,0 0 0-16,-1 0 0 0,0-2 1 16,1-2-1-16,0 1 1 0,0-3 0 15,0-1-1 1,0 0 2-16,0-3-2 0,1-2 1 15,1-1 0-15,-1-1 0 16,4-4 0-16,-2 1 0 0,2-3 0 16,-1 0 0-1,-4-10-1-15,9 16 0 0,-9-16 0 16,13 9 0-1,-13-9 1-15,15 2-1 0,-6-2 0 16,1-5 0-16,3-3 0 0,-2-4 0 16,1 0 1-16,0-5-1 15,-2 1 0-15,-4-6-1 0,0 0 1 16,-4-4 0-1,-2 1-1-15,0-1 1 0,-5-1-2 16,-2 2 0 0,-1 0 1-16,-1 0-1 0,-1 2 1 15,4 0-1-15,-1 0 0 0,0 0 1 16,2-1 0-1,-3 2 1-15,3-1-1 0,0 3 0 16,0-2 0-16,0 2 1 16,1 3 0-16,-2 1-1 0,3 0 1 15,1 2 0 1,0 0 0-16,0 2 0 0,1 2 0 15,0 0-1 1,1 1 1-16,0 0 0 0,0 9-1 16,-3-17 1-16,3 17-1 0,-2-16 1 15,2 16-1-15,-4-16 0 16,3 6 0-16,1 10 0 0,-2-16 0 15,2 16-1 1,-3-15-2-16,3 15-1 0,-2-12-2 16,2 12-6-1,-4-10-17-15,4 10-57 0,0 0-1 16</inkml:trace>
  <inkml:trace contextRef="#ctx0" brushRef="#br0" timeOffset="18560.3711">4542 15420 317 0,'0'0'5'0,"0"0"3"0,18 10 2 15,-5-4 0 1,5 2 1-16,4 0 1 0,1 2 2 15,7-2 0 1,0 2-2-16,2-3-4 0,2 1 0 16,0-1-1-16,5-2 1 0,1 0 0 15,4-1-1-15,4 1-1 16,0 0-2-16,5-1-1 15,1 0 0-15,7 0-1 16,-1-1-1-16,2-1 0 0,5-2 0 16,0 0 1-1,7 0-1-15,1-5 1 0,0 0-1 16,-1 0 1-1,0 0-1-15,-5 1 1 0,-2-2-1 16,-5 5 0-16,-7 0 0 0,-3 0 0 16,-5 1 0-16,-3-1 0 15,1-1-1-15,-3-1 1 0,-1 0 0 16,-1-1-1-1,1-3 1-15,4 1-1 0,-1 1 0 16,4 1 0 0,-3-1 1-16,0 0-1 0,2 2 1 15,-2-2-1-15,0 0 1 0,-4-1 0 16,0-2 0-1,-1-1 1-15,-5-1-1 0,3-3 0 16,-5 0 1-16,-1-1-2 16,-2-2 0-16,0 0 0 0,-5 0 0 15,-1-4 0 1,-2 3 0-16,-6-2 0 0,1-4 0 15,-7 1 0 1,-2-1 0-16,-3 0 0 0,-4 0 0 16,-1 0 0-16,-1 1 0 0,-8 1 0 15,1 2 0-15,-3 0 0 16,0 2 0-16,-2-1 0 0,-1 1 0 15,-2 2 0 1,1 0 0-16,-3 2 0 0,-1-2 0 16,-3 4 0-1,0 0 0-15,-1 1 0 0,-4 0 0 16,-1 2 0-16,-3-3 0 15,-1 0 0-15,-2 3 0 16,2-1 0-16,-4-1 0 0,-1-1 0 16,0 1 0-16,-2 1 0 15,-1 0 0-15,2 2 0 0,-1 0 0 16,0 0 0-1,-2 2 0-15,1 0 0 0,3 0 0 16,-2 0 0 0,5 1 0-16,-2-1 0 0,0 1 0 15,1-1 0-15,-1 1 0 0,0-2 0 16,-4 3 0-16,2-1 0 15,-3 1 0-15,-4-2 0 0,1 5 0 16,2-5 0 0,-2 5 0-16,2-3 0 0,-1-1 0 15,1 2 0 1,0 2 0-16,0-3 0 0,-3 3 0 15,1 0 0-15,-1 0 0 16,-6 0 0-16,-3 4 0 16,-6-1 0-16,1 2 0 0,-4 0 0 15,-3 0 0-15,1 2 0 16,1-3 0-16,2 4 0 0,6-2 0 15,5 2 0 1,2-1 0-16,7 2 0 0,6 2 0 16,3 1 0-1,3 1 0-15,2 2 0 0,5 1 0 16,-1 5 0-16,-2-1 0 15,0 3 0-15,0 1 0 0,0 1 0 16,-2 3 0-16,-2-2 0 16,4 2 0-16,0-3 0 15,4 4 0-15,5-5 0 0,2-2 0 16,6 0 0-1,3-1 0-15,4-1 0 0,2-3 0 16,5 0 0-16,2 0 0 16,2-3 0-16,3 1 0 15,4-1 0-15,0-1 0 0,3 1 0 16,-1-3 0-16,7 2 0 15,0-4 0-15,3 2 0 0,0-3 0 16,6-1 0 0,0-1 0-16,5-1 0 0,0-2 0 15,1-1 0 1,-1 2 0-16,1-3 0 0,-3 1 0 15,1 0 0-15,-3 0 0 16,-4 0 0-16,0 1 0 0,-2 0 0 16,1-2 0-16,-4 3 0 15,2-2 0-15,-3-1 0 16,3 1 0-16,-3-1 0 0,4 1 0 15,-1-2 0 1,-2 2 0-16,2-2 0 0,-2 1 0 16,1-1 0-16,-3 0 0 15,-3 2 0-15,-2-2 0 16,-7 1 0-16,0-1 0 15,-2 3 0-15,-10-3-7 0,8 3-44 16,-8-3-37-16,0 0-2 0</inkml:trace>
  <inkml:trace contextRef="#ctx0" brushRef="#br0" timeOffset="21080.4216">10518 9409 330 0,'0'0'6'15,"0"0"2"-15,-2-12 3 16,2 12 2-16,-2-12 2 0,2 12 0 16,-1-16 1-16,1 16 1 15,0-9-5-15,0 9-1 0,0 0-3 16,10 8 0-1,-3 6-2-15,0 6-1 0,3 4-1 16,-2 3-1 0,2 4 0-16,1 2-1 0,0-3-1 15,-2 1 0-15,0-2-2 0,0-4-2 16,-2-4-1-16,-3-6-2 15,-1-5-2-15,-3-10-3 0,0 0-7 16,0 0-14 0,0-11-46-16,0-3-6 0</inkml:trace>
  <inkml:trace contextRef="#ctx0" brushRef="#br0" timeOffset="21420.4284">10490 9315 244 0,'0'0'6'0,"0"0"6"16,0 0 3-16,1-12 3 15,-1 12 2-15,16-3 4 16,-4 3 0-16,2 3 3 0,6 6-7 16,2 5-5-16,0 4-2 15,3 1-6-15,-3 0-1 0,-4 2-2 16,-5-1 0-1,-4-3-2-15,-6-2 1 0,-3-3-2 16,0-12 1 0,-19 10-2-16,5-10-1 0,-3 0-6 15,-3-8-10-15,4-9-45 0,0 7-20 16</inkml:trace>
  <inkml:trace contextRef="#ctx0" brushRef="#br0" timeOffset="21750.435">10826 9414 296 0,'0'0'3'0,"0"0"2"15,0 0 1-15,2 11 3 16,-2-11 3-16,0 0 1 0,0 8 2 16,0-8 3-1,0 0-1-15,-3 0-2 0,3 0-1 16,-12-12-1-1,9 2-1-15,-2-5-2 0,4 1-1 16,1-3-1-16,0 1-2 0,3 1 0 16,3 0-2-16,2 3-2 15,-1 3-2-15,3 3-3 0,3 3-5 16,0 0-6-1,2 3-29-15,0 0-42 0,0 0-2 16</inkml:trace>
  <inkml:trace contextRef="#ctx0" brushRef="#br0" timeOffset="22030.4406">11215 9097 378 0,'0'0'9'15,"0"0"0"-15,5 17 2 16,-3-5 1-16,1 6 1 15,0 6 1-15,1 4-1 16,0 4 1-16,1 1-9 0,0 2-5 16,-5-5-9-1,8-3-45-15,-6-5-29 0,-1-3-4 16</inkml:trace>
  <inkml:trace contextRef="#ctx0" brushRef="#br0" timeOffset="22190.4438">11109 9276 414 0,'0'0'6'15,"0"0"4"-15,5 5 0 0,-5-5 2 16,19 11 0 0,-2-6 1-16,6 2-1 0,4-1-3 15,1-6-25-15,9 0-65 0,4 0-6 16</inkml:trace>
  <inkml:trace contextRef="#ctx0" brushRef="#br0" timeOffset="22920.4584">10702 10783 359 0,'0'0'6'16,"0"0"2"-16,0 0 2 0,0 0 0 16,0 0 1-16,0 0 2 0,5 10 1 15,-2 0 0 1,5 4-4-16,0 3-2 0,3 3 0 15,4 5-2-15,1 3-1 16,2-1 0-16,1 0-1 0,2-2 0 16,-1-2-1-1,-3-3 0-15,-3-7 0 0,-2-4 0 16,-2-9 1-1,-10 0-4-15,11-10 0 0,-6-4 0 16,-1-4 0-16,-3-5 0 0,5-2 0 16,-2-1 0-16,1 1 0 15,0 0 0-15,1 3 0 0,1 5-4 16,1-5-12-1,3 11-70-15,0 3-2 0</inkml:trace>
  <inkml:trace contextRef="#ctx0" brushRef="#br0" timeOffset="23490.4698">11276 10800 374 0,'0'0'3'0,"0"0"1"0,-12-2 1 16,2 2 0-1,-1 0 1-15,-6 5-1 0,1 3 1 16,-4 3 0-16,2 2-4 15,-1 3 0-15,6 2-1 16,3 1 0-16,6 0-1 0,4-2 0 16,6-3-3-16,4-5-3 15,9-1-6-15,-1-8-8 0,6-1-3 16,-5-10 1-1,4 2 4-15,-5-3 7 0,-4 1 6 16,-1 2 5 0,-5-1 8-16,-8 10 11 0,11 0 4 15,-7 5 2-15,-4 7-4 0,0 8-4 16,0 5-3-16,2 5 0 15,-1 4-2-15,2 6-1 16,1 2-2-16,0 1-1 16,-1-1-2-16,0-5-1 0,-3-1-1 15,0-5-2 1,-8-6-1-16,-3-7 0 0,-5-6-3 15,-5-9-1-15,0-3-6 16,-6-12-20-16,-5-5-55 16,9-8-2-16</inkml:trace>
  <inkml:trace contextRef="#ctx0" brushRef="#br0" timeOffset="23740.4748">11572 10749 394 0,'0'0'3'0,"-1"18"1"16,0-2 2-1,-2 6-1-15,1 3 1 0,-2 4 1 16,3 2-1 0,1 3-1-16,-3-8-6 0,3-1-15 15,0-4-52-15,1-10-11 0</inkml:trace>
  <inkml:trace contextRef="#ctx0" brushRef="#br0" timeOffset="23920.4784">11416 10863 397 0,'0'0'7'15,"0"0"3"1,0 0 2-16,8 1 2 0,1-1 0 16,5 1-1-16,5-1 1 0,6 0 0 15,5 2-11-15,-3-7-22 16,4 5-64-16,-2-1-5 15</inkml:trace>
  <inkml:trace contextRef="#ctx0" brushRef="#br0" timeOffset="27460.5492">9097 9964 324 0,'0'0'5'15,"0"0"3"-15,0 0 2 16,0 0 2-16,12 4 3 0,0 2 2 16,4 2 0-1,7 3 0-15,11 3-4 0,4 2-3 16,11 4-3-16,7-1-1 0,3 3-3 15,4-3-1 1,-1 1-1-16,-4-1-3 0,-2-1-1 16,-9-8-7-16,-4 1-33 15,-12-5-39-15,-8-4-4 16</inkml:trace>
  <inkml:trace contextRef="#ctx0" brushRef="#br0" timeOffset="28030.5606">9915 9932 311 0,'0'0'5'0,"0"0"3"0,0 0-1 15,0 0 2 1,0 0 0-16,5 9 0 0,-5-9 1 15,0 0 0-15,4 12-5 16,-4-12-2-16,0 0-3 0,0 0-2 16,16 5-4-1,-6-5-3-15,2-5-1 0,2-3-1 16,9-1 1-16,3-1 1 0,5-3 2 15,2 5 4 1,-2-4 9-16,1 5 4 0,-8-1 5 16,3 3 3-16,-12 1 0 15,0 1 0-15,-15 3-2 16,8-2-3-16,-8 2-4 15,0 0-3-15,0 0-2 0,-12 2-2 16,0 4-1 0,-6 3 0-16,-5 0-1 0,-8 6 0 15,-4-1 0-15,-7 6 0 0,-7-1 0 16,-4 3 0-1,-1 0 0-15,-6 2 0 0,2 0 0 16,-1 0 0-16,-1-2 1 16,5 0 0-16,4-3 0 0,4-2 0 15,7-2 0 1,4-3-3-16,6 0-7 0,3-9-30 15,5 4-43-15,2-3-3 0</inkml:trace>
  <inkml:trace contextRef="#ctx0" brushRef="#br0" timeOffset="28700.574">9331 10147 330 0,'0'0'6'0,"0"0"2"16,0 0 3-16,0 0 2 0,0 0 3 15,-5 5-2-15,5-5 2 16,-17 15 1-16,2-6-5 16,-5 4-3-16,1 1-2 15,-4 1-2-15,0 2-2 0,-2-1 0 16,0-2-1-1,2 2-1-15,3-4-1 0,0-3-2 16,6 1-3 0,-4-8-10-16,18-2-43 0,-11 1-27 15,11-1-2-15</inkml:trace>
  <inkml:trace contextRef="#ctx0" brushRef="#br0" timeOffset="29100.582">9244 10042 314 0,'0'0'4'0,"0"0"4"15,10 0 1 1,-10 0 1-16,19 10 3 0,-7-2 0 16,7 4 2-1,4 5-1-15,7 3-3 0,3 2-2 16,8 1-2-16,5 1-1 0,2-2-1 15,4 0-1-15,0-2 0 16,-2-3 0-16,-6-1-1 16,-6-4 1-16,-5 0-1 15,-4-2 0-15,-5-2 0 0,-4 1 2 16,-3 1 0-1,2-3-1-15,-2 2 1 0,-1-4-1 16,1 2 0 0,-4-2-1-16,-1 2-1 0,1-6-3 15,-5 7-11-15,-8-8-71 0,0 0-3 16</inkml:trace>
  <inkml:trace contextRef="#ctx0" brushRef="#br0" timeOffset="30720.6144">12055 10669 447 0,'0'0'4'0,"0"0"2"16,13 3 1-16,2-1 2 15,6 1 0-15,10 2 1 0,9-1 0 16,14 0-1-1,11 0-9-15,9 1 0 0,7-3 0 16,5 1 0 0,-3-1 0-16,-4 1 0 0,-8-2 0 15,-10-1 0-15,-13 1 0 0,-13-1 0 16,-12 0 0-16,-6 0 0 15,-17 0 0-15,8-10-6 0,-8 10-7 16,-6-12-6 0,-8 3-11-16,-1 1-14 0,-3-1-9 15,-2 1 3 1,-4 0 0-16,-1 0 10 0,0 0 15 15,-3-4 18-15,3 4 20 0,-1-4 21 16,6 1 11-16,0 0-1 16,7 2 0-16,1 0-4 15,3 1-12-15,9 8-7 16,-9-7-5-16,9 7-5 0,0 0-1 15,0 0-1 1,0 0-2-16,0 5-1 0,0-5-1 16,18 15-1-1,-4-7-4-15,7 5 0 0,8-1 0 16,4 2 0-16,7-1 0 0,2 1 0 15,2 0 0-15,-2-1 0 16,0-1 0-16,-6 0 0 0,-4 0 0 16,-8-2 0-1,-2-1 0-15,-9 1 0 0,1-3 0 16,-14-7 0-1,13 17 0-15,-11-9 0 0,-2 4 0 16,-1 1 0-16,-8 5 0 16,-4 3 0-16,-4 4 0 0,-4 1 0 15,-3 3 0-15,1-1 0 16,-4-1 0-16,3-1 0 15,1-3 0-15,2-1 0 0,0-7 0 16,15 2-25 0,4-8-63-16,2-9-5 0</inkml:trace>
  <inkml:trace contextRef="#ctx0" brushRef="#br0" timeOffset="32300.646">13950 10623 406 0,'0'0'4'16,"0"0"2"-16,3 9 0 0,-3-9 2 16,6 8 1-1,-6-8 2-15,0 0 0 0,8 12 1 16,-8-12-3-16,0 0-1 0,0-8-1 15,0-2-1 1,-5-4-1-16,-1-4-2 0,-4-4-3 16,-3-5 0-16,-3-4 0 15,-2-3 0-15,-3-2 0 16,-2-3 0-16,1-2 0 15,-2-3 0-15,5 2 0 0,-3-1 0 16,4 0 0 0,-1 3 0-16,3-5 0 0,-1 4 0 15,0-2 0-15,2 2 0 0,1 0 0 16,0 2 0-1,2-1 0-15,4 2 0 0,2 3 0 16,2 0 0-16,1 1 0 16,3 3 0-16,5 2 0 0,1 0 0 15,4 2 0 1,1 1 0-16,5-1 0 0,-2 3 0 15,3 2 0-15,-1 2 0 0,1 2 0 16,-3 3 0 0,3 2 0-16,-5 2 0 0,0 3 0 15,0 1 0-15,-2 0 0 16,1 4 0-16,-1 3 0 15,6-2 0-15,-2 2 0 16,1 2 0-16,1 6 0 0,-2 1 0 16,-1 6 0-1,0-1 0-15,-4 5 0 0,-3 3-2 16,-4 2 2-16,1 3 0 0,-3 2 0 15,0 0 0 1,-5 6 0-16,-1 0 0 0,-1-1 0 16,0 1 0-16,2 1 0 15,-2 0 2-15,2-3-2 0,0 3 0 16,3-4-2-1,-1 0 2-15,3-1 0 0,0 1 0 16,0-2 0 0,1 0-1-16,2-1 1 0,-2-1 0 15,1-3 0-15,0 0 0 0,-1 2 0 16,1-1 0-16,-2 0 0 15,0 0 1-15,0-1 1 16,0 2-2-16,0-2 0 16,0-1 0-16,0-2 0 0,0-1-3 15,0-8-10 1,0-13-59-16,5 19-15 0</inkml:trace>
  <inkml:trace contextRef="#ctx0" brushRef="#br0" timeOffset="33190.6637">13960 10657 349 0,'0'0'6'0,"0"0"2"0,0 0 4 15,-7-5 1-15,7 5 0 0,0 0 2 16,-12 1 1-16,12-1 0 15,-15 19-4-15,2-2-2 16,-1 6-2-16,-1 6-2 16,-1 4 0-16,0 6-1 0,-3 3-2 15,3 2 1 1,0 1-1-16,5 1 0 0,-2 1 0 15,3-2-3-15,-2 3 0 0,4-3 0 16,-3 2 0 0,-2 3 0-16,0-1 0 0,1-1 0 15,-1 0 0-15,-2-3 0 16,7-2 0-16,-1-5 0 0,4-1 0 15,3-6 0 1,2-2 0-16,0-2 0 0,2-4 0 16,4-2 0-1,-2-2 0-15,2-2 0 0,-1-2 0 16,3-1 0-16,-4-3 0 0,5-1 0 15,-9-10 0-15,16 11 0 16,-5-7 0-16,0-4 0 16,1 0 0-16,3-7 0 15,3-5 0-15,0-3 0 0,2-6 0 16,0-3 0-1,-1-5 0-15,-1 0 0 0,-2-4 0 16,-2 2 0 0,-3-2 0-16,-2 1 0 0,-1-2 0 15,-3 2 0-15,0-1 0 0,-2-4 0 16,0-2 0-16,2-2 0 15,-2 1 0-15,-2 1 0 0,-1 3 0 16,0 1 0 0,0 3 0-16,-2 3 0 0,-4 3 0 15,2 1 0 1,-2-1 0-16,1 1 0 0,0-3 0 15,0-1 0-15,1 1 0 0,-1 2 0 16,1 0 0-16,-1 3 0 16,2 3 0-16,0 2 0 15,-2 4 0-15,3 1 0 16,0 1 0-16,1-1-6 0,1 4-4 15,-2-8-15 1,-2 1-57-16,4 2-6 0</inkml:trace>
  <inkml:trace contextRef="#ctx0" brushRef="#br0" timeOffset="34290.6858">14188 9651 310 0,'0'0'6'0,"0"0"5"15,0 9 2-15,1 2 2 0,2 8 3 16,2 5 1-1,2 6 0-15,-2 8 0 0,1 3-7 16,2 5-3-16,-2 0-3 16,0 0-2-16,0-6-4 15,-2-3-1-15,0-7-4 16,0-9-2-16,0-4-6 0,-4-17-8 15,0 0-10-15,0 0-16 0,7-19-25 16,-6-3-13 0</inkml:trace>
  <inkml:trace contextRef="#ctx0" brushRef="#br0" timeOffset="34530.6905">14172 9610 348 0,'0'0'5'0,"0"0"2"0,0 0 3 16,-1-10 0-16,1 10 4 15,9-6 1-15,5 5 0 0,10 1 0 16,4 0-4-16,8 9-1 0,0 1-3 15,2 3-2 1,-2 4-1-16,-4 2-2 0,-11-2 0 16,-7 2-1-1,-13 0 0-15,-6-2 0 0,-15-3 0 16,-4-1-1-16,-5-2-1 15,-4-5-1-15,3 2-7 0,-1-8-18 16,0 0-56 0,20-1 0-16</inkml:trace>
  <inkml:trace contextRef="#ctx0" brushRef="#br0" timeOffset="34870.6973">14540 9636 344 0,'0'0'4'0,"9"9"3"15,-3 2 3 1,-1 3-1-16,5 4 2 0,-2 3 0 15,4 1 1 1,-3 0 1-16,-4-1-3 0,0-6-1 16,-2-3-1-16,-3-12 1 15,0 0-1-15,0 0 0 0,-8-17 0 16,5-5-1-16,0-4-1 0,3-6-2 15,0-2 0 1,8 0-2-16,2 0-1 0,7 3-2 16,0 1-5-1,8 12-12-15,-1 1-66 0,1 6-3 16</inkml:trace>
  <inkml:trace contextRef="#ctx0" brushRef="#br0" timeOffset="35460.7092">15096 9377 385 0,'0'0'5'0,"0"0"3"16,-1 14 2-1,1-2 2-15,0 7 1 0,0 4 1 16,0 7 1 0,0 3 0-16,1 3-5 0,0 1-3 15,1 0-2-15,-1-4-2 16,0-2-3-16,-1-4-2 0,0-10-5 15,0 0-10-15,-6-5-38 0,6-12-31 16,0 0-3 0</inkml:trace>
  <inkml:trace contextRef="#ctx0" brushRef="#br0" timeOffset="35690.7138">14971 9511 394 0,'0'0'6'0,"0"0"3"15,0 0 1-15,0 7 3 0,0-7 0 16,8 12 2-16,-8-12 0 15,13 14 2-15,1-9-7 16,0 0-1-16,6 0-9 0,1-2 0 16,0-1 0-1,2 0 0-15,-1 1 0 0,4-1 0 16,-7-1 0-16,2 3 0 15,-9-4-8-15,2 0-78 16,-6 5-3-16</inkml:trace>
  <inkml:trace contextRef="#ctx0" brushRef="#br0" timeOffset="37150.7429">14105 11303 360 0,'0'0'8'0,"0"0"1"0,0 0 4 16,0 0 1-16,0 0 1 15,0 0 4-15,0 9-2 0,5 2 1 16,6 6-5 0,5 4-2-16,0 3-3 0,2 3-2 15,0 3-6 1,1 0 0-16,-3-1 0 0,2-1 0 15,-4-3 0-15,-3-1 0 0,-1-8 0 16,-1-2 0 0,-9-14 0-16,12 10 0 0,-12-10 0 15,8-7 0-15,-6-7 0 16,0-5 0-16,2-5 0 0,0-5 0 15,-1-4 0 1,5-4 0-16,-1 1 0 0,5-1 0 16,-2 5 0-1,3 0 0-15,3 8 0 0,-6 2 0 16,7-3-77-16,-5 16-13 0</inkml:trace>
  <inkml:trace contextRef="#ctx0" brushRef="#br0" timeOffset="37900.758">14717 11347 360 0,'0'0'5'15,"0"0"3"-15,0-15 2 0,0 15 1 16,-2-17 1-16,-1 8 2 0,-2-1 0 15,-3 0 1-15,8 10-3 16,-15-11-4-16,4 11 0 0,-2 0-3 16,-3 5 0-1,2 8-2-15,-2 6-1 0,4 4 1 16,1 6-2-1,1 3 1-15,7-1 0 0,3 1-1 16,2-2-1-16,9-8-1 16,1-4-2-16,5-8-2 15,1-6-3-15,1-4 0 0,-1-11 0 16,-2-4 0-16,-3-2 1 15,-1-4 1-15,-4 0 2 0,0 3 3 16,-5 3 2 0,-2 4 2-16,-1 11 2 0,0 0 1 15,-1 5 1 1,-4 16 0-16,1 10 0 0,-3 6-2 15,5 9 1-15,-3 6-2 0,1 3-1 16,2 3-1-16,-1-1 0 16,-2-4-1-16,-1-5 1 0,-5-4 1 15,-3-9 0 1,-5-5-1-16,-5-6-2 0,-8-7 0 15,-2-5 0 1,-1-5 0-16,-2-5 0 0,1-2 0 16,6 3-22-16,8-3-64 15,-5-7-3-15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F6300-722C-4391-8542-0B1D943BFFF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AB14C-F63B-44CE-B69D-F4BC540B9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3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AB14C-F63B-44CE-B69D-F4BC540B9D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8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7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56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7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9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6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5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05A2B-B3FE-9A4B-8067-C2E195FEE62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8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7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64776" y="903768"/>
            <a:ext cx="7827385" cy="5470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 Rounded MT Bold"/>
                <a:cs typeface="Arial Rounded MT Bold"/>
              </a:rPr>
              <a:t>BB2920: Genetics</a:t>
            </a:r>
          </a:p>
          <a:p>
            <a:pPr marL="0" indent="0">
              <a:buNone/>
            </a:pPr>
            <a:r>
              <a:rPr lang="en-US" sz="2800" dirty="0" smtClean="0">
                <a:latin typeface="Arial Rounded MT Bold"/>
                <a:cs typeface="Arial Rounded MT Bold"/>
              </a:rPr>
              <a:t>Prof. Farny</a:t>
            </a:r>
          </a:p>
          <a:p>
            <a:pPr marL="0" indent="0">
              <a:buNone/>
            </a:pPr>
            <a:endParaRPr lang="en-US" sz="2800" dirty="0">
              <a:latin typeface="Arial Rounded MT Bold"/>
              <a:cs typeface="Arial Rounded MT Bold"/>
            </a:endParaRPr>
          </a:p>
          <a:p>
            <a:pPr marL="0" indent="0">
              <a:buNone/>
            </a:pPr>
            <a:r>
              <a:rPr lang="en-US" sz="2800" dirty="0" smtClean="0">
                <a:latin typeface="Arial Rounded MT Bold"/>
                <a:cs typeface="Arial Rounded MT Bold"/>
              </a:rPr>
              <a:t>Lecture 11</a:t>
            </a:r>
          </a:p>
          <a:p>
            <a:pPr marL="0" indent="0">
              <a:buNone/>
            </a:pPr>
            <a:r>
              <a:rPr lang="en-US" sz="2800" dirty="0" smtClean="0">
                <a:latin typeface="Arial Rounded MT Bold"/>
                <a:cs typeface="Arial Rounded MT Bold"/>
              </a:rPr>
              <a:t>2/6/17</a:t>
            </a:r>
          </a:p>
          <a:p>
            <a:pPr marL="0" indent="0">
              <a:buNone/>
            </a:pPr>
            <a:endParaRPr lang="en-US" dirty="0" smtClean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7590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8679" y="574126"/>
            <a:ext cx="3846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Predicting progeny ratios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86475" y="1097346"/>
            <a:ext cx="699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non-linked genes, use the product and sum rules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35988" y="3977594"/>
            <a:ext cx="8098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Sum rule</a:t>
            </a:r>
            <a:r>
              <a:rPr lang="en-US" sz="2400" dirty="0" smtClean="0"/>
              <a:t>: (OR rule) the probability of either of two mutually exclusive events occurring is the sum of their individual probabilities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35988" y="2287876"/>
            <a:ext cx="77566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Product rule </a:t>
            </a:r>
            <a:r>
              <a:rPr lang="en-US" sz="2400" dirty="0"/>
              <a:t>– calculates the probability of any single gene </a:t>
            </a:r>
            <a:r>
              <a:rPr lang="en-US" sz="2400" dirty="0" smtClean="0"/>
              <a:t>outcome (AND Rule)</a:t>
            </a:r>
            <a:endParaRPr lang="en-US" sz="2400" dirty="0"/>
          </a:p>
          <a:p>
            <a:r>
              <a:rPr lang="en-US" sz="2400" dirty="0"/>
              <a:t>“the probability of independent events both occurring together is the product of their individual probabilities”</a:t>
            </a:r>
          </a:p>
        </p:txBody>
      </p:sp>
    </p:spTree>
    <p:extLst>
      <p:ext uri="{BB962C8B-B14F-4D97-AF65-F5344CB8AC3E}">
        <p14:creationId xmlns:p14="http://schemas.microsoft.com/office/powerpoint/2010/main" val="272731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1818" y="817073"/>
            <a:ext cx="669663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the cross: (assume independent assortment)</a:t>
            </a:r>
          </a:p>
          <a:p>
            <a:endParaRPr lang="en-US" dirty="0"/>
          </a:p>
          <a:p>
            <a:r>
              <a:rPr lang="en-US" sz="3200" dirty="0" smtClean="0"/>
              <a:t>A/A; B/b; C/c  X  A/a; B/B; C/c</a:t>
            </a:r>
          </a:p>
          <a:p>
            <a:endParaRPr lang="en-US" dirty="0"/>
          </a:p>
          <a:p>
            <a:r>
              <a:rPr lang="en-US" dirty="0" smtClean="0"/>
              <a:t>What is the probability of obtaining a complete homozygous dominant </a:t>
            </a:r>
            <a:r>
              <a:rPr lang="en-US" b="1" i="1" dirty="0" smtClean="0"/>
              <a:t>genotype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What is the probability of obtaining an offspring with a completely dominant </a:t>
            </a:r>
            <a:r>
              <a:rPr lang="en-US" b="1" i="1" dirty="0"/>
              <a:t>phenotype</a:t>
            </a:r>
            <a:r>
              <a:rPr lang="en-US" dirty="0"/>
              <a:t>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88280" y="3707640"/>
              <a:ext cx="5511240" cy="2255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1720" y="3691080"/>
                <a:ext cx="5537160" cy="228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287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6089" y="556349"/>
            <a:ext cx="77796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Gene linkage and recombination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81970" y="1895127"/>
            <a:ext cx="6876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When genes are on the same chromosome and no longer follow the law of independent assortment, they are </a:t>
            </a:r>
            <a:r>
              <a:rPr lang="en-US" sz="2800" b="1" u="sng" dirty="0" smtClean="0"/>
              <a:t>Linked</a:t>
            </a:r>
            <a:endParaRPr lang="en-US" sz="2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253563" y="3457727"/>
            <a:ext cx="700468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Hypothetical distances between genes can be calculated by observing ratios of recombinants = </a:t>
            </a:r>
            <a:r>
              <a:rPr lang="en-US" sz="2400" b="1" u="sng" dirty="0" smtClean="0"/>
              <a:t>Recombination mapping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42710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ure_03_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2"/>
          <a:stretch/>
        </p:blipFill>
        <p:spPr bwMode="auto">
          <a:xfrm>
            <a:off x="1306840" y="1487327"/>
            <a:ext cx="3806113" cy="457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2140" y="382018"/>
            <a:ext cx="75716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I know if two genes are linked?</a:t>
            </a:r>
          </a:p>
          <a:p>
            <a:r>
              <a:rPr lang="en-US" sz="2400" dirty="0" smtClean="0"/>
              <a:t>Testcross can be used to check for independent assortment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679284" y="3514463"/>
            <a:ext cx="246548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50% parental type</a:t>
            </a:r>
          </a:p>
          <a:p>
            <a:r>
              <a:rPr lang="en-US" sz="2400" dirty="0" smtClean="0"/>
              <a:t>50% </a:t>
            </a:r>
            <a:r>
              <a:rPr lang="en-US" sz="2400" b="1" u="sng" dirty="0" smtClean="0"/>
              <a:t>recombinant</a:t>
            </a:r>
          </a:p>
          <a:p>
            <a:r>
              <a:rPr lang="en-US" sz="2400" dirty="0" smtClean="0"/>
              <a:t>ratio 1:1:1:1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707011" y="1814504"/>
            <a:ext cx="2438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dihybrid</a:t>
            </a:r>
            <a:r>
              <a:rPr lang="en-US" dirty="0" smtClean="0"/>
              <a:t> testcross</a:t>
            </a:r>
          </a:p>
          <a:p>
            <a:r>
              <a:rPr lang="en-US" dirty="0" smtClean="0"/>
              <a:t>1:1:1:1 genotypic ratio</a:t>
            </a:r>
          </a:p>
          <a:p>
            <a:r>
              <a:rPr lang="en-US" dirty="0" smtClean="0"/>
              <a:t>1:1:1:1 phenotypic ratio</a:t>
            </a:r>
          </a:p>
          <a:p>
            <a:r>
              <a:rPr lang="en-US" dirty="0" smtClean="0"/>
              <a:t>If genes are NOT linked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79284" y="4989103"/>
            <a:ext cx="2397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if the genes are on the same chromosome???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541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02-04 at 9.59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889" y="992423"/>
            <a:ext cx="5588000" cy="2616200"/>
          </a:xfrm>
          <a:prstGeom prst="rect">
            <a:avLst/>
          </a:prstGeom>
        </p:spPr>
      </p:pic>
      <p:pic>
        <p:nvPicPr>
          <p:cNvPr id="4" name="Picture 3" descr="Screen Shot 2013-02-04 at 9.59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19" y="4273550"/>
            <a:ext cx="2400300" cy="2095500"/>
          </a:xfrm>
          <a:prstGeom prst="rect">
            <a:avLst/>
          </a:prstGeom>
        </p:spPr>
      </p:pic>
      <p:pic>
        <p:nvPicPr>
          <p:cNvPr id="5" name="Picture 4" descr="Screen Shot 2013-02-04 at 10.00.4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5" y="5121275"/>
            <a:ext cx="3213100" cy="304800"/>
          </a:xfrm>
          <a:prstGeom prst="rect">
            <a:avLst/>
          </a:prstGeom>
        </p:spPr>
      </p:pic>
      <p:pic>
        <p:nvPicPr>
          <p:cNvPr id="6" name="Picture 5" descr="Screen Shot 2013-02-04 at 10.06.31 AM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041838"/>
            <a:ext cx="1905000" cy="1593536"/>
          </a:xfrm>
          <a:prstGeom prst="rect">
            <a:avLst/>
          </a:prstGeom>
        </p:spPr>
      </p:pic>
      <p:pic>
        <p:nvPicPr>
          <p:cNvPr id="7" name="Picture 6" descr="Screen Shot 2013-02-04 at 10.04.57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993775"/>
            <a:ext cx="1692275" cy="964755"/>
          </a:xfrm>
          <a:prstGeom prst="rect">
            <a:avLst/>
          </a:prstGeom>
        </p:spPr>
      </p:pic>
      <p:pic>
        <p:nvPicPr>
          <p:cNvPr id="8" name="Picture 7" descr="Screen Shot 2013-02-04 at 10.04.35 AM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35187" y="1028255"/>
            <a:ext cx="1627632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6551" y="3688834"/>
            <a:ext cx="259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pr</a:t>
            </a:r>
            <a:r>
              <a:rPr lang="en-US" dirty="0" smtClean="0"/>
              <a:t> and vg are autosomal)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22750" y="4447143"/>
            <a:ext cx="4592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recombinants = 305 (much less than 50%)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25549" y="283757"/>
            <a:ext cx="6848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Are these genes linked? Perform a </a:t>
            </a:r>
            <a:r>
              <a:rPr lang="en-US" sz="2400" dirty="0" err="1" smtClean="0"/>
              <a:t>dihybrid</a:t>
            </a:r>
            <a:r>
              <a:rPr lang="en-US" sz="2400" dirty="0" smtClean="0"/>
              <a:t> testcross: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9412" y="4631809"/>
            <a:ext cx="97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6551" y="540333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recombinant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077188" y="1973044"/>
            <a:ext cx="5737797" cy="1752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/>
              <p14:cNvContentPartPr/>
              <p14:nvPr/>
            </p14:nvContentPartPr>
            <p14:xfrm>
              <a:off x="1557720" y="3274920"/>
              <a:ext cx="3924360" cy="23209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41160" y="3261600"/>
                <a:ext cx="3952440" cy="235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96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product and sum rules to calculate the probability of obtaining a genotype or phenotype from a multi-gene cross</a:t>
            </a:r>
          </a:p>
          <a:p>
            <a:r>
              <a:rPr lang="en-US" dirty="0"/>
              <a:t>D</a:t>
            </a:r>
            <a:r>
              <a:rPr lang="en-US" dirty="0" smtClean="0"/>
              <a:t>iscuss linkage and recombination</a:t>
            </a:r>
            <a:endParaRPr lang="en-US" dirty="0"/>
          </a:p>
          <a:p>
            <a:r>
              <a:rPr lang="en-US" dirty="0" smtClean="0"/>
              <a:t>Understand how to calculate recombination frequencies, and what that tells you about the relative location of genes.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4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What is the inheritance pattern?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3531996" cy="4525963"/>
          </a:xfrm>
        </p:spPr>
        <p:txBody>
          <a:bodyPr/>
          <a:lstStyle/>
          <a:p>
            <a:pPr marL="514350" indent="-514350">
              <a:buFont typeface="Arial"/>
              <a:buAutoNum type="alphaUcPeriod"/>
            </a:pPr>
            <a:r>
              <a:rPr lang="en-US" dirty="0" smtClean="0"/>
              <a:t>Autosomal Dominant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Autosomal recessive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X linked dominant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X linked recessive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63477926"/>
              </p:ext>
            </p:extLst>
          </p:nvPr>
        </p:nvGraphicFramePr>
        <p:xfrm>
          <a:off x="5402106" y="2132764"/>
          <a:ext cx="3463330" cy="3896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02106" y="2132764"/>
                        <a:ext cx="3463330" cy="3896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Screen Shot 2013-02-01 at 10.43.31 AM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9" t="-1976" r="-14836" b="1976"/>
          <a:stretch/>
        </p:blipFill>
        <p:spPr>
          <a:xfrm>
            <a:off x="2786603" y="2689860"/>
            <a:ext cx="3822117" cy="2143398"/>
          </a:xfrm>
          <a:prstGeom prst="rect">
            <a:avLst/>
          </a:prstGeom>
        </p:spPr>
      </p:pic>
      <p:sp>
        <p:nvSpPr>
          <p:cNvPr id="9" name="CAI1"/>
          <p:cNvSpPr/>
          <p:nvPr>
            <p:custDataLst>
              <p:tags r:id="rId5"/>
            </p:custDataLst>
          </p:nvPr>
        </p:nvSpPr>
        <p:spPr>
          <a:xfrm rot="10800000">
            <a:off x="-10160" y="4961805"/>
            <a:ext cx="584200" cy="5842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gradFill flip="none" rotWithShape="1">
            <a:gsLst>
              <a:gs pos="0">
                <a:srgbClr val="00C8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1948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Mendel’s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409" y="1408403"/>
            <a:ext cx="3765479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1: Equal segregation of alleles into gametes (I.e. the two alleles will always separate from each other)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2: Independent assortment of traits (genes) located on different chromosomes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876" y="1762384"/>
            <a:ext cx="2200275" cy="1309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99" y="3671385"/>
            <a:ext cx="3798228" cy="23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6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ure_03_0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9"/>
          <a:stretch/>
        </p:blipFill>
        <p:spPr bwMode="auto">
          <a:xfrm>
            <a:off x="208730" y="1888404"/>
            <a:ext cx="3495532" cy="4228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9602" y="253576"/>
            <a:ext cx="770325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Mendel’s Second Law – Independent Assortment</a:t>
            </a:r>
          </a:p>
          <a:p>
            <a:pPr algn="ctr"/>
            <a:r>
              <a:rPr lang="en-US" sz="2400" dirty="0" smtClean="0"/>
              <a:t>alleles for different traits assort into gametes independently</a:t>
            </a:r>
          </a:p>
          <a:p>
            <a:pPr algn="ctr"/>
            <a:r>
              <a:rPr lang="en-US" sz="2400" dirty="0" smtClean="0"/>
              <a:t>(Chromosomes!) </a:t>
            </a:r>
            <a:endParaRPr lang="en-US" sz="2400" dirty="0"/>
          </a:p>
        </p:txBody>
      </p:sp>
      <p:pic>
        <p:nvPicPr>
          <p:cNvPr id="4" name="Picture 2" descr="figure_03_0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" t="33431" b="6786"/>
          <a:stretch/>
        </p:blipFill>
        <p:spPr bwMode="auto">
          <a:xfrm>
            <a:off x="4461303" y="2060559"/>
            <a:ext cx="4211805" cy="300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953000" y="4710535"/>
            <a:ext cx="0" cy="63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41544" y="5231626"/>
            <a:ext cx="142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gametic</a:t>
            </a:r>
            <a:r>
              <a:rPr lang="en-US" dirty="0" smtClean="0"/>
              <a:t> ratio</a:t>
            </a:r>
          </a:p>
          <a:p>
            <a:r>
              <a:rPr lang="en-US" dirty="0" smtClean="0"/>
              <a:t>1:1:1:1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6116425"/>
            <a:ext cx="173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phenotypic ratio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54750" y="5508625"/>
            <a:ext cx="173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1:1:2:2:4:2:2:1:1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4587" y="5139293"/>
            <a:ext cx="159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genotypic ratio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04262" y="6057749"/>
            <a:ext cx="527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Remember, this only applies when the genes are on different chromosomes!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9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5972" y="416051"/>
            <a:ext cx="7272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Predicting probabilities of offspring in a pedigree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35972" y="1342791"/>
            <a:ext cx="7273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Product rule </a:t>
            </a:r>
            <a:r>
              <a:rPr lang="en-US" sz="2400" dirty="0" smtClean="0"/>
              <a:t>– calculates the probability of any single gene outcome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“AND” Rule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“the probability of independent events both occurring together is the product of their individual probabilities”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84780" y="3854141"/>
            <a:ext cx="21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Aa</a:t>
            </a:r>
            <a:r>
              <a:rPr lang="en-US" dirty="0" smtClean="0"/>
              <a:t> x </a:t>
            </a:r>
            <a:r>
              <a:rPr lang="en-US" dirty="0" err="1" smtClean="0"/>
              <a:t>Aa</a:t>
            </a:r>
            <a:r>
              <a:rPr lang="en-US" dirty="0" smtClean="0"/>
              <a:t>  and Bb x  Bb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7021" y="3903627"/>
            <a:ext cx="206716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</a:t>
            </a:r>
            <a:r>
              <a:rPr lang="en-US" dirty="0" err="1" smtClean="0"/>
              <a:t>aabb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1/4 x 1/4  = 1/16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13630" y="4272959"/>
            <a:ext cx="16495" cy="636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221662" y="4223473"/>
            <a:ext cx="16495" cy="636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81676" y="5124294"/>
            <a:ext cx="50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84252" y="5124294"/>
            <a:ext cx="50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8679" y="574126"/>
            <a:ext cx="3846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Predicting progeny ratios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08219" y="1229019"/>
            <a:ext cx="7398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From </a:t>
            </a:r>
            <a:r>
              <a:rPr lang="en-US" sz="2400" dirty="0" err="1" smtClean="0"/>
              <a:t>AaBb</a:t>
            </a:r>
            <a:r>
              <a:rPr lang="en-US" sz="2400" dirty="0" smtClean="0"/>
              <a:t> x </a:t>
            </a:r>
            <a:r>
              <a:rPr lang="en-US" sz="2400" dirty="0" err="1" smtClean="0"/>
              <a:t>AaBb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What is the probability of a homozygote (</a:t>
            </a:r>
            <a:r>
              <a:rPr lang="en-US" sz="2400" dirty="0" err="1" smtClean="0"/>
              <a:t>aabb</a:t>
            </a:r>
            <a:r>
              <a:rPr lang="en-US" sz="2400" dirty="0" smtClean="0"/>
              <a:t> OR AABB)?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78333" y="2243387"/>
            <a:ext cx="8098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Sum rule</a:t>
            </a:r>
            <a:r>
              <a:rPr lang="en-US" sz="2400" dirty="0" smtClean="0"/>
              <a:t>: “OR” rule</a:t>
            </a:r>
          </a:p>
          <a:p>
            <a:r>
              <a:rPr lang="en-US" sz="2400" dirty="0" smtClean="0"/>
              <a:t>“the probability of either of two mutually exclusive events occurring is the sum of their individual probabilities”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49425" y="3810458"/>
            <a:ext cx="60466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probability of </a:t>
            </a:r>
            <a:r>
              <a:rPr lang="en-US" sz="2400" dirty="0" err="1" smtClean="0"/>
              <a:t>aabb</a:t>
            </a:r>
            <a:r>
              <a:rPr lang="en-US" sz="2400" dirty="0" smtClean="0"/>
              <a:t> = 1/16</a:t>
            </a:r>
          </a:p>
          <a:p>
            <a:endParaRPr lang="en-US" sz="2400" dirty="0" smtClean="0"/>
          </a:p>
          <a:p>
            <a:r>
              <a:rPr lang="en-US" sz="2400" dirty="0" smtClean="0"/>
              <a:t>probability of AABB = 1/16</a:t>
            </a:r>
          </a:p>
          <a:p>
            <a:endParaRPr lang="en-US" sz="2400" dirty="0"/>
          </a:p>
          <a:p>
            <a:r>
              <a:rPr lang="en-US" sz="2400" dirty="0" smtClean="0"/>
              <a:t>probability of either = 1/16 + 1/16 = 2/16 = 1/8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464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494" y="584096"/>
            <a:ext cx="78351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apply the product rule to pedigree analysis:</a:t>
            </a:r>
          </a:p>
          <a:p>
            <a:endParaRPr lang="en-US" dirty="0"/>
          </a:p>
          <a:p>
            <a:r>
              <a:rPr lang="en-US" dirty="0" smtClean="0"/>
              <a:t>A man who has an uncle with CF marries a woman whose sister has CF. (Recall that CF is an autosomal recessive condition)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Draw as much of this pedigree as you can, and label the genotypes of all individuals.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What is the probability that the couple’s first child will have CF?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964160" y="335520"/>
              <a:ext cx="6766560" cy="6162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9760" y="321120"/>
                <a:ext cx="6797520" cy="618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425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586740" y="7408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probability that the couple’s first child will have CF?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755140" y="2869302"/>
            <a:ext cx="2546724" cy="3106271"/>
          </a:xfrm>
        </p:spPr>
        <p:txBody>
          <a:bodyPr/>
          <a:lstStyle/>
          <a:p>
            <a:pPr marL="514350" indent="-514350">
              <a:buFont typeface="Arial"/>
              <a:buAutoNum type="alphaUcPeriod"/>
            </a:pPr>
            <a:r>
              <a:rPr lang="en-US" dirty="0" smtClean="0"/>
              <a:t>1/4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1/12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1/16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1/18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1/32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2726803"/>
              </p:ext>
            </p:extLst>
          </p:nvPr>
        </p:nvGraphicFramePr>
        <p:xfrm>
          <a:off x="6253380" y="3393140"/>
          <a:ext cx="2890620" cy="3251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Chart" r:id="rId8" imgW="4571952" imgH="5143584" progId="MSGraph.Chart.8">
                  <p:embed followColorScheme="full"/>
                </p:oleObj>
              </mc:Choice>
              <mc:Fallback>
                <p:oleObj name="Chart" r:id="rId8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53380" y="3393140"/>
                        <a:ext cx="2890620" cy="3251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/>
          <p:cNvSpPr/>
          <p:nvPr>
            <p:custDataLst>
              <p:tags r:id="rId5"/>
            </p:custDataLst>
          </p:nvPr>
        </p:nvSpPr>
        <p:spPr>
          <a:xfrm rot="10800000">
            <a:off x="1285240" y="4616811"/>
            <a:ext cx="469900" cy="4699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gradFill flip="none" rotWithShape="1">
            <a:gsLst>
              <a:gs pos="0">
                <a:srgbClr val="00C8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8216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4E551871A9BF43C694451305336D7411"/>
  <p:tag name="TPVERSION" val="5"/>
  <p:tag name="TPFULLVERSION" val="5.3.2.24"/>
  <p:tag name="PPTVERSION" val="15"/>
  <p:tag name="TPOS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AE0495BEC368475495807C3F23937242&lt;/guid&gt;&#10;        &lt;description /&gt;&#10;        &lt;date&gt;2/7/2014 2:40:3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AF07B3592BA24A9D993AFC4368E4543D&lt;/guid&gt;&#10;            &lt;repollguid&gt;7A5861E3B31F4BD396BF1309E8202BF9&lt;/repollguid&gt;&#10;            &lt;sourceid&gt;8BF867864EFF4F1A81A9AAA72AC552B8&lt;/sourceid&gt;&#10;            &lt;questiontext&gt;What is the inheritance pattern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3968D1EE53A040FC9C34A16765942319&lt;/guid&gt;&#10;                    &lt;answertext&gt;Autosomal Dominant&lt;/answertext&gt;&#10;                    &lt;valuetype&gt;-1&lt;/valuetype&gt;&#10;                &lt;/answer&gt;&#10;                &lt;answer&gt;&#10;                    &lt;guid&gt;877BB0F6F96C4AC0B072E377B7B95D5B&lt;/guid&gt;&#10;                    &lt;answertext&gt;Autosomal recessive&lt;/answertext&gt;&#10;                    &lt;valuetype&gt;-1&lt;/valuetype&gt;&#10;                &lt;/answer&gt;&#10;                &lt;answer&gt;&#10;                    &lt;guid&gt;362A5CFCE5894F95A8EF971AE9D34B9F&lt;/guid&gt;&#10;                    &lt;answertext&gt;X linked dominant&lt;/answertext&gt;&#10;                    &lt;valuetype&gt;-1&lt;/valuetype&gt;&#10;                &lt;/answer&gt;&#10;                &lt;answer&gt;&#10;                    &lt;guid&gt;37B619A198CA4B9996F350772C150BD5&lt;/guid&gt;&#10;                    &lt;answertext&gt;X linked recessive&lt;/answertext&gt;&#10;                    &lt;valuetype&gt;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What is the inheritance pattern?[;crlf;]71[;]72[;]71[;]False[;]45[;][;crlf;]3.26760563380282[;]4[;]1.03403689256212[;]1.06923229517953[;crlf;]5[;]-1[;]Autosomal Dominant1[;]Autosomal Dominant[;][;crlf;]16[;]-1[;]Autosomal recessive2[;]Autosomal recessive[;][;crlf;]5[;]-1[;]X linked dominant3[;]X linked dominant[;][;crlf;]45[;]1[;]X linked recessive4[;]X linked recessive[;]"/>
  <p:tag name="HASRESULTS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CFC1096C1AE941389D5EB3D369E3FF42&lt;/guid&gt;&#10;        &lt;description /&gt;&#10;        &lt;date&gt;2/10/2015 1:04:3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2C94F26A84684E4F96FD19E5064934A1&lt;/guid&gt;&#10;            &lt;repollguid&gt;236AD57149664D43A953AF769068C215&lt;/repollguid&gt;&#10;            &lt;sourceid&gt;90E9062DB4354FFAA26A7C619F64510A&lt;/sourceid&gt;&#10;            &lt;questiontext&gt;What is the probability that the couple’s first child will have CF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4C34395E7C594A6987A0FA22B223AB10&lt;/guid&gt;&#10;                    &lt;answertext&gt;1/4&lt;/answertext&gt;&#10;                    &lt;valuetype&gt;-1&lt;/valuetype&gt;&#10;                &lt;/answer&gt;&#10;                &lt;answer&gt;&#10;                    &lt;guid&gt;562BA1D668944F14BEC3DE9EE0A252E4&lt;/guid&gt;&#10;                    &lt;answertext&gt;1/12&lt;/answertext&gt;&#10;                    &lt;valuetype&gt;-1&lt;/valuetype&gt;&#10;                &lt;/answer&gt;&#10;                &lt;answer&gt;&#10;                    &lt;guid&gt;CE40AAC403CA42A69436F0ECED5CA90D&lt;/guid&gt;&#10;                    &lt;answertext&gt;1/16&lt;/answertext&gt;&#10;                    &lt;valuetype&gt;-1&lt;/valuetype&gt;&#10;                &lt;/answer&gt;&#10;                &lt;answer&gt;&#10;                    &lt;guid&gt;60A02A51C81E400EBDAB15884D4FE71F&lt;/guid&gt;&#10;                    &lt;answertext&gt;1/18&lt;/answertext&gt;&#10;                    &lt;valuetype&gt;1&lt;/valuetype&gt;&#10;                &lt;/answer&gt;&#10;                &lt;answer&gt;&#10;                    &lt;guid&gt;1E58CF84F0CA454FAD62982B314AEFF1&lt;/guid&gt;&#10;                    &lt;answertext&gt;1/32&lt;/answertext&gt;&#10;                    &lt;valuetype&gt;-1&lt;/valuetype&gt;&#10;                &lt;/answer&gt;&#10;            &lt;/answers&gt;&#10;        &lt;/multichoice&gt;&#10;    &lt;/questions&gt;&#10;&lt;/questionlist&gt;"/>
  <p:tag name="RESULTS" val="What is the probability that the couple’s first child will have CF?[;crlf;]74[;]74[;]74[;]False[;]45[;][;crlf;]3.48648648648649[;]4[;]1.02986804774366[;]1.06062819576333[;crlf;]3[;]-1[;]1/41[;]1/4[;][;crlf;]15[;]-1[;]1/122[;]1/12[;][;crlf;]5[;]-1[;]1/163[;]1/16[;][;crlf;]45[;]1[;]1/184[;]1/18[;][;crlf;]6[;]-1[;]1/325[;]1/32[;]"/>
  <p:tag name="HASRESULTS" val="True"/>
  <p:tag name="LIVECHARTING" val="False"/>
  <p:tag name="AUTOOPENPOLL" val="True"/>
  <p:tag name="AUTOFORMATCHART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LABELFORMAT" val="0"/>
  <p:tag name="NUMBERFORMAT" val="0"/>
  <p:tag name="COLORTYPE" val="SCHEM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4051</TotalTime>
  <Words>588</Words>
  <Application>Microsoft Office PowerPoint</Application>
  <PresentationFormat>On-screen Show (4:3)</PresentationFormat>
  <Paragraphs>92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Office Theme</vt:lpstr>
      <vt:lpstr>Chart</vt:lpstr>
      <vt:lpstr>PowerPoint Presentation</vt:lpstr>
      <vt:lpstr>Today’s Learning Objectives</vt:lpstr>
      <vt:lpstr>What is the inheritance pattern?</vt:lpstr>
      <vt:lpstr>Mendel’s Laws</vt:lpstr>
      <vt:lpstr>PowerPoint Presentation</vt:lpstr>
      <vt:lpstr>PowerPoint Presentation</vt:lpstr>
      <vt:lpstr>PowerPoint Presentation</vt:lpstr>
      <vt:lpstr>PowerPoint Presentation</vt:lpstr>
      <vt:lpstr>What is the probability that the couple’s first child will have CF?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Natalie Farny</dc:creator>
  <cp:lastModifiedBy>Farny, Natalie</cp:lastModifiedBy>
  <cp:revision>105</cp:revision>
  <cp:lastPrinted>2013-02-01T21:50:46Z</cp:lastPrinted>
  <dcterms:created xsi:type="dcterms:W3CDTF">2013-01-30T21:25:55Z</dcterms:created>
  <dcterms:modified xsi:type="dcterms:W3CDTF">2017-02-06T21:07:04Z</dcterms:modified>
</cp:coreProperties>
</file>