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ink/ink5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6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7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8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1" r:id="rId2"/>
    <p:sldId id="304" r:id="rId3"/>
    <p:sldId id="354" r:id="rId4"/>
    <p:sldId id="355" r:id="rId5"/>
    <p:sldId id="356" r:id="rId6"/>
    <p:sldId id="357" r:id="rId7"/>
    <p:sldId id="358" r:id="rId8"/>
    <p:sldId id="359" r:id="rId9"/>
    <p:sldId id="322" r:id="rId10"/>
    <p:sldId id="350" r:id="rId11"/>
    <p:sldId id="352" r:id="rId12"/>
    <p:sldId id="349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6T20:49:4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8892 10451 407 0,'0'0'4'15,"0"0"1"-15,0 0 0 0,0 0 3 16,0 0 1-16,0 0-1 0,10 7 2 16,-10-7 1-16,0 0-2 15,0 0-2-15,0 0 1 0,0 0-2 16,2-9-1-1,-2 9 0-15,0-13-1 0,0 13-4 16,-6-19 0 0,1 5 0-16,-1 0 0 0,0-3 0 15,0-2 0-15,-4-3 0 0,1-2 0 16,1-5 0-16,-2 0 0 15,0-2 0-15,-2-6 0 16,0 3 0-16,-1-2 0 16,3-1 0-16,-1 0 0 0,-1-1 0 15,2 2 0 1,1 0 0-16,3 2 0 0,-1-2 0 15,0 2 0 1,4 0 0-16,-1 5 0 0,1 0 0 16,2 2 0-16,0 0 0 0,1 3 0 15,0 2 0-15,0-2 0 16,0 3 0-16,0-4 0 0,1 3 0 15,4-2 0 1,0 4 0-16,0-1 0 0,1 2 0 16,2 2 0-1,-2 0 0-15,0 2 0 0,0 3 0 16,-3 3 0-16,-3 9 0 15,7-13 0-15,-7 13 0 0,6-8 0 16,-6 8 0-16,11-8 0 16,-11 8 0-16,20-6 0 15,-10 3 0-15,1 0 0 0,2 1 0 16,1 1 0-1,-1 1 0-15,-3 0 0 0,1 1 0 16,-11-1 0-16,18 11 0 16,-18-11 0-16,14 18 0 15,-12-4 0-15,3 0 0 0,-1 5 0 16,2 1 0-16,-1 2 0 15,-2 2 0-15,3 0 0 0,-2 3 0 16,1 0 0 0,-1 1 0-16,2 1 0 0,0 1 0 15,-2-1 0 1,0 3 0-16,1-2 0 0,-2 2 0 15,-1-3 0-15,0 0 0 16,1 0 0-16,-1-1 0 0,0-2 0 16,0-2 0-16,0 0 0 0,3-4 0 15,-3 0 0 1,0-1 0-16,2-2 0 0,0-2 0 15,-2-2 0 1,2 1 0-16,-2 0 0 0,-1-1 0 16,-1 2 0-16,1-1 0 15,-1 0 0-15,1 2 0 16,-1 0 0-16,0 0 0 15,0 2 0-15,0-1 0 0,0 0-2 16,0-1 2-16,0 0-1 0,-1 0 1 16,0-2 0-1,-1 3 0-15,-2-2 1 0,2-1-1 16,0 0 2-1,0 0-2-15,1-1 0 0,-2 0 0 16,2-2 0-16,0-1 0 16,1 0 0-16,0 0 0 0,0-10 0 15,-1 16-3-15,1-16 0 0,-1 13-2 16,1-13-5-1,0 9-10-15,-2 1-40 0,2-10-27 16,0 0-3 0</inkml:trace>
  <inkml:trace contextRef="#ctx0" brushRef="#br0" timeOffset="780.0155">8954 10461 332 0,'0'0'4'16,"0"0"4"-16,0 0 1 0,0 0 3 15,0 0 1-15,0 0 1 16,0 0 1-16,0 0 1 16,-11-2-4-16,11 2-2 15,-18 0-2-15,8 2-1 0,-1 3-2 16,0 3-1-1,1 2-1-15,0 1-1 0,2 4 0 16,3-3-1-16,4 2 0 0,1-2 0 16,6-3 0-1,4-2 0-15,2-6 0 0,5-1 1 16,-2-4-1-16,4-6 1 15,-6-2 0-15,0-3 0 0,-7-1-1 16,-1 1 1 0,-5 0 0-16,-3 3-1 0,-5 3 0 15,0 1-1-15,-3 5 1 0,2 3-1 16,-3 0-1-1,12 0-2-15,-17 11-5 0,17 2-17 16,5-2-60-16,-5 1 0 16</inkml:trace>
  <inkml:trace contextRef="#ctx0" brushRef="#br0" timeOffset="2070.0414">8897 10592 304 0,'0'0'6'15,"0"0"5"1,0 0 1-16,0 0 2 0,0 0 2 15,0 0 4 1,0 0-2-16,0 0 2 0,5-10-5 16,-5 10-4-16,0 0-2 0,0 0-2 15,0 0-1 1,0 0-1-16,0 12-2 0,0 2 0 15,-6 4-1-15,1 3 0 16,0 6-1-16,-2 3 1 0,-1 3-1 16,-1 3 0-1,-1 1-1-15,2-1 1 0,-2 3-1 16,2-3 2-1,-1-2 0-15,3 3-1 0,-3-4 1 16,4-1-1-16,-1-2 1 0,3 0 0 16,0-3-1-16,-1 2 0 15,4 0-1-15,-1-2 1 0,0 1-1 16,1-2 1-1,0 0-1-15,0-3 1 0,2 0-1 16,2-2 0 0,0-4 1-16,0-2-1 0,5-1 0 15,-1-2 1-15,-1-3-1 0,3-1 2 16,1-3-2-1,1-2 0-15,0-1 0 0,1-2 0 16,0-1 0-16,3-5 0 16,-2-4 0-16,1 0 0 0,-2-2 0 15,-1-3 0 1,0-2 0-16,-1 3 0 0,-1-3 0 15,-1 2 0-15,-1-1 0 16,-3-1 0-16,1-1 0 16,-2 0 0-16,1-2 0 0,-4 0 0 15,0-1 0-15,0 0 0 16,0 0 0-16,-1 0 0 0,0-1 0 15,0 1 0 1,0 0 0-16,0-1 0 0,0 1 0 16,-2-1 0-1,0 1 0-15,1 0 0 0,-3 1-2 16,3 2 1-16,-1 2 0 15,0-2 0-15,0 2 1 0,0 2 0 16,1-1 0-16,0 1 1 16,1 0-1-16,0 1 0 15,0-2 0-15,0 1 0 0,0 0 0 16,0 2 0-1,0-3 0-15,0 2 0 0,0 1 0 16,1-1 0-16,0 0 0 16,1 2 0-16,-1 0 1 15,-1 0-1-15,0 0 0 0,0 1 0 16,0 1 1-16,-4-3-1 15,3 4 0-15,-1-1 0 0,-1-1 0 16,3 10 0 0,-6-16 0-16,6 16 0 0,-5-13 0 15,5 13 0 1,-6-9 0-16,6 9 0 0,0 0 0 15,-12-8-1-15,12 8 1 16,0 0-1-16,-12-2 0 0,12 2-1 16,0 0-3-16,0 0-8 15,0 0-37-15,0 0-36 16,0 0-2-16</inkml:trace>
  <inkml:trace contextRef="#ctx0" brushRef="#br0" timeOffset="3650.073">9074 9645 262 0,'0'0'7'0,"0"0"4"15,0 0 4-15,-2 6 1 0,2-6 4 16,0 10 1 0,0-10 3-16,-1 14 0 0,1-14-5 15,-1 19-5 1,1-6-3-16,0 4-1 0,0 2-4 15,0 0-1-15,0 5-2 16,0-2-1-16,4 2-1 0,-3 0 0 16,1-2-4-16,0 0-1 0,2-1-6 15,-3-6-7 1,4-4-35-16,1 0-32 0,-6-11-3 15</inkml:trace>
  <inkml:trace contextRef="#ctx0" brushRef="#br0" timeOffset="4620.0924">9039 9617 318 0,'0'0'6'16,"0"0"0"-16,0 0 2 0,0 0 1 16,0 0 2-16,0-12 3 0,0 12 2 15,4-15-1 1,4 3-2-16,4 3-2 0,1-1-2 15,5 0-1-15,1 2-2 16,0 2-1-16,3 6-1 0,-2 0-2 16,-2 8-1-1,0 3 1-15,0 7-1 0,-7 3 0 16,-1 2 0-1,-4 0 1-15,-2-1 0 0,-4 2-1 16,-5-5 2-16,-5-3-1 0,-2-3 0 16,-2-3-1-16,-4-4 1 15,-1-3-1-15,-2-3 0 16,2-3-1-16,0-3 0 15,1-4-1-15,3 0-1 0,1-1-1 16,3 3-5 0,0-5-12-16,11 13-62 0,-6-13-2 15</inkml:trace>
  <inkml:trace contextRef="#ctx0" brushRef="#br0" timeOffset="5020.1004">9316 9593 315 0,'0'0'4'0,"0"0"4"16,5 17 1-16,-1-6 0 0,1 3 0 16,1 2 2-1,-1 2-1-15,2 2 2 0,1-2-5 16,-2-2-2-1,-1-3 1-15,-5-13 0 0,7 11 1 16,-7-11 1-16,0 0 0 0,0-12 1 16,0-2 0-16,0-3-1 15,0 0-2-15,0-2 0 16,0 0 0-16,0 1-1 15,5 0-1-15,6 3 0 0,-1 3-1 16,5 2-2 0,0-1-4-16,6 10-16 0,11-6-63 15,-10 4-5-15</inkml:trace>
  <inkml:trace contextRef="#ctx0" brushRef="#br0" timeOffset="6470.1294">9148 10897 187 0,'0'0'10'0,"0"0"6"16,0 0 5-16,-3 7 4 16,3-7 4-16,0 0 1 0,0 0 1 15,-7 10 4-15,7-10-10 16,0 0-4-16,0 0-5 15,0 0-4-15,0 0-2 0,0 0-3 16,0 0-1 0,4 12-1-16,-4-12-2 0,7 21 0 15,0-8 0-15,-3 4 0 16,5 2 0-16,-1 0-1 15,4 4 1-15,-2-1-1 16,1 0 1-16,6-4-3 0,-4 0 0 16,2-2 0-16,-2-4 0 0,0-2 0 15,-2-3 0 1,-2-2 0-16,-9-5 0 0,10 0 0 15,-10 0 0 1,4-13 0-16,-4 1 0 0,0-4 0 16,0-3 0-16,-2-1 0 15,0-3 0-15,-2 2 0 0,3-2 0 16,1 3 0-1,0 0 0-15,1 1-7 0,12 8-31 16,4-2-50-16,-7 1-2 0</inkml:trace>
  <inkml:trace contextRef="#ctx0" brushRef="#br0" timeOffset="7240.1448">9593 10897 358 0,'0'0'5'0,"0"0"4"16,0 0 0-1,-9-3 3-15,9 3-1 0,-12 0 2 16,-2 0-1-16,2 3 1 0,-1 1-5 16,-3 4-2-1,3 2-2-15,-1 5-1 0,2 1 0 16,1 2 0-16,6 0 0 15,2 2-2-15,2-3 1 0,1-1-1 16,5-4 0 0,5-4-2-16,2-5-2 0,5-3 0 15,-3 0-1-15,3-6 0 0,-4-3 0 16,0-2 0-1,1 0 1-15,-8 0 0 0,1 1 1 16,-7 10 1 0,6-14 1-16,-6 14 0 0,0 0 2 15,0 0 0-15,0 7 1 16,0 5 1-16,0 2 1 0,0 4-1 15,1 3 1 1,5 4-1-16,2 1-2 0,-1 4 0 16,4 0 0-16,1 2 0 0,0 0-1 15,0-1 1 1,0-1-1-16,-4-2 0 0,-6-2 0 15,-2-3 0-15,-2-2 1 16,-14-7-1-16,-4 2 1 0,-10-6 2 16,-3-2 0-1,-6-2 0-15,-1-3 1 0,0-3-5 16,0 0 0-1,7 0 0-15,0-6-4 0,11 2-80 16,5 0-4-16</inkml:trace>
  <inkml:trace contextRef="#ctx0" brushRef="#br0" timeOffset="14390.2878">10307 10187 314 0,'0'0'7'0,"0"0"5"16,0 0 1-16,0 0 3 0,0 0 2 15,0 0 0-15,0 0 0 16,0 0 1-16,0 0-5 0,0-6-5 15,0 6-2 1,-6-12-1-16,6 12 0 0,-9-13-2 16,6 4 1-1,0-1-2-15,-1-2 1 0,3 0-2 16,-2-3 0-16,-1-4-1 15,0-3 1-15,0-2-1 0,-2-2-1 16,-1-3 1-16,1-1 0 16,-3 0-1-16,0 0 1 15,-3 1-1-15,3 0 1 0,0 2-1 16,3 3 1-1,-1-2-1-15,4 4 0 0,0-3 0 16,1 1 0-16,2 0 0 16,0 2 0-16,0 1 0 15,0-1 0-15,0 2 0 0,3 0 0 16,-1 2 0-16,0 1 0 15,1 2-1-15,2-2 1 0,0 5 0 16,2-2 0 0,-1 2 0-16,1 0-1 0,3 1 1 15,-3 0 0 1,1 3 0-16,-2-1-1 0,-6 9 1 15,16-15-1-15,-16 15 1 16,14-10-1-16,-14 10 1 0,12-3-1 16,-12 3 1-16,13 4 0 0,-13-4-1 15,15 17 1 1,-12-5 0-16,5 3 0 0,-5 4 0 15,2 0 0 1,-5 1 0-16,1 4 0 0,-1 0 0 16,0 2 0-16,-1 0 0 15,-3 1 0-15,2-2 0 0,-3 4 0 16,1-3 0-1,2-1-1-15,0 1 1 0,-1 1 0 16,-1-1 0-16,3-2 0 0,-1 1-1 16,-1-1 1-1,0 1-1-15,2-2 1 0,1 2 0 16,-1-1-1-1,0-3 1-15,-2-1 0 0,-2 1 0 16,4-1-1-16,-1-3 0 16,0-1-1-16,1-1-4 0,1-15-9 15,-4 9-60-15,4 2-11 0</inkml:trace>
  <inkml:trace contextRef="#ctx0" brushRef="#br0" timeOffset="15060.3012">10283 10275 337 0,'0'0'4'0,"0"0"2"16,0 0 2-1,0 0 2-15,0 0 3 0,0-10 0 16,0 10 1 0,0 0 0-16,-6-3-3 0,6 3-3 15,-12 0-1-15,12 0-2 16,-17 10-1-16,8-2 0 0,-1 2-2 15,2 1 0 1,1 5 1-16,2 0-1 0,5-2 1 16,0 1-1-16,7-3 0 0,5-1 0 15,3-5-1 1,4-3 1-16,2-4-2 0,3-7 1 15,-1-5-1-15,-4-2 0 16,-3-3 1-16,-6-5-1 16,-4 0 1-16,-6-1-1 15,-6 4 2-15,-6 0-1 0,-2 3 0 16,-3 4 0-1,-3 4-1-15,5 6-1 0,-2 0-5 16,7 7-16-16,10-4-61 0,-5 14-3 16</inkml:trace>
  <inkml:trace contextRef="#ctx0" brushRef="#br0" timeOffset="16180.3236">10267 10454 317 0,'0'0'8'0,"0"0"1"16,0 0 2 0,0 0 1-16,-6 8 2 0,6-8 1 15,-1 19 0-15,-2-6 0 0,2 4-6 16,-1 2-2-1,1 2-1-15,-2 0-2 0,3 4 0 16,-1 2-2-16,1 1 0 16,0 1-1-16,0 0 0 0,0 1 0 15,0 1 0 1,0 1-1-16,-1-1 1 0,0-1-1 15,1 0 1 1,0 0 0-16,-1 0 0 0,0-2 1 16,1-2-1-16,0 1 1 0,0-3 0 15,0-1-1 1,0 0 2-16,0-3-2 0,1-2 1 15,1-1 0-15,-1-1 0 16,4-4 0-16,-2 1 0 0,2-3 0 16,-1 0 0-1,-4-10-1-15,9 16 0 0,-9-16 0 16,13 9 0-1,-13-9 1-15,15 2-1 0,-6-2 0 16,1-5 0-16,3-3 0 0,-2-4 0 16,1 0 1-16,0-5-1 15,-2 1 0-15,-4-6-1 0,0 0 1 16,-4-4 0-1,-2 1-1-15,0-1 1 0,-5-1-2 16,-2 2 0 0,-1 0 1-16,-1 0-1 0,-1 2 1 15,4 0-1-15,-1 0 0 0,0 0 1 16,2-1 0-1,-3 2 1-15,3-1-1 0,0 3 0 16,0-2 0-16,0 2 1 16,1 3 0-16,-2 1-1 0,3 0 1 15,1 2 0 1,0 0 0-16,0 2 0 0,1 2 0 15,0 0-1 1,1 1 1-16,0 0 0 0,0 9-1 16,-3-17 1-16,3 17-1 0,-2-16 1 15,2 16-1-15,-4-16 0 16,3 6 0-16,1 10 0 0,-2-16 0 15,2 16-1 1,-3-15-2-16,3 15-1 0,-2-12-2 16,2 12-6-1,-4-10-17-15,4 10-57 0,0 0-1 16</inkml:trace>
  <inkml:trace contextRef="#ctx0" brushRef="#br0" timeOffset="18560.3711">4542 15420 317 0,'0'0'5'0,"0"0"3"0,18 10 2 15,-5-4 0 1,5 2 1-16,4 0 1 0,1 2 2 15,7-2 0 1,0 2-2-16,2-3-4 0,2 1 0 16,0-1-1-16,5-2 1 0,1 0 0 15,4-1-1-15,4 1-1 16,0 0-2-16,5-1-1 15,1 0 0-15,7 0-1 16,-1-1-1-16,2-1 0 0,5-2 0 16,0 0 1-1,7 0-1-15,1-5 1 0,0 0-1 16,-1 0 1-1,0 0-1-15,-5 1 1 0,-2-2-1 16,-5 5 0-16,-7 0 0 0,-3 0 0 16,-5 1 0-16,-3-1 0 15,1-1-1-15,-3-1 1 0,-1 0 0 16,-1-1-1-1,1-3 1-15,4 1-1 0,-1 1 0 16,4 1 0 0,-3-1 1-16,0 0-1 0,2 2 1 15,-2-2-1-15,0 0 1 0,-4-1 0 16,0-2 0-1,-1-1 1-15,-5-1-1 0,3-3 0 16,-5 0 1-16,-1-1-2 16,-2-2 0-16,0 0 0 0,-5 0 0 15,-1-4 0 1,-2 3 0-16,-6-2 0 0,1-4 0 15,-7 1 0 1,-2-1 0-16,-3 0 0 0,-4 0 0 16,-1 0 0-16,-1 1 0 0,-8 1 0 15,1 2 0-15,-3 0 0 16,0 2 0-16,-2-1 0 0,-1 1 0 15,-2 2 0 1,1 0 0-16,-3 2 0 0,-1-2 0 16,-3 4 0-1,0 0 0-15,-1 1 0 0,-4 0 0 16,-1 2 0-16,-3-3 0 15,-1 0 0-15,-2 3 0 16,2-1 0-16,-4-1 0 0,-1-1 0 16,0 1 0-16,-2 1 0 15,-1 0 0-15,2 2 0 0,-1 0 0 16,0 0 0-1,-2 2 0-15,1 0 0 0,3 0 0 16,-2 0 0 0,5 1 0-16,-2-1 0 0,0 1 0 15,1-1 0-15,-1 1 0 0,0-2 0 16,-4 3 0-16,2-1 0 15,-3 1 0-15,-4-2 0 0,1 5 0 16,2-5 0 0,-2 5 0-16,2-3 0 0,-1-1 0 15,1 2 0 1,0 2 0-16,0-3 0 0,-3 3 0 15,1 0 0-15,-1 0 0 16,-6 0 0-16,-3 4 0 16,-6-1 0-16,1 2 0 0,-4 0 0 15,-3 0 0-15,1 2 0 16,1-3 0-16,2 4 0 0,6-2 0 15,5 2 0 1,2-1 0-16,7 2 0 0,6 2 0 16,3 1 0-1,3 1 0-15,2 2 0 0,5 1 0 16,-1 5 0-16,-2-1 0 15,0 3 0-15,0 1 0 0,0 1 0 16,-2 3 0-16,-2-2 0 16,4 2 0-16,0-3 0 15,4 4 0-15,5-5 0 0,2-2 0 16,6 0 0-1,3-1 0-15,4-1 0 0,2-3 0 16,5 0 0-16,2 0 0 16,2-3 0-16,3 1 0 15,4-1 0-15,0-1 0 0,3 1 0 16,-1-3 0-16,7 2 0 15,0-4 0-15,3 2 0 0,0-3 0 16,6-1 0 0,0-1 0-16,5-1 0 0,0-2 0 15,1-1 0 1,-1 2 0-16,1-3 0 0,-3 1 0 15,1 0 0-15,-3 0 0 16,-4 0 0-16,0 1 0 0,-2 0 0 16,1-2 0-16,-4 3 0 15,2-2 0-15,-3-1 0 16,3 1 0-16,-3-1 0 0,4 1 0 15,-1-2 0 1,-2 2 0-16,2-2 0 0,-2 1 0 16,1-1 0-16,-3 0 0 15,-3 2 0-15,-2-2 0 16,-7 1 0-16,0-1 0 15,-2 3 0-15,-10-3-7 0,8 3-44 16,-8-3-37-16,0 0-2 0</inkml:trace>
  <inkml:trace contextRef="#ctx0" brushRef="#br0" timeOffset="21080.4216">10518 9409 330 0,'0'0'6'15,"0"0"2"-15,-2-12 3 16,2 12 2-16,-2-12 2 0,2 12 0 16,-1-16 1-16,1 16 1 15,0-9-5-15,0 9-1 0,0 0-3 16,10 8 0-1,-3 6-2-15,0 6-1 0,3 4-1 16,-2 3-1 0,2 4 0-16,1 2-1 0,0-3-1 15,-2 1 0-15,0-2-2 0,0-4-2 16,-2-4-1-16,-3-6-2 15,-1-5-2-15,-3-10-3 0,0 0-7 16,0 0-14 0,0-11-46-16,0-3-6 0</inkml:trace>
  <inkml:trace contextRef="#ctx0" brushRef="#br0" timeOffset="21420.4284">10490 9315 244 0,'0'0'6'0,"0"0"6"16,0 0 3-16,1-12 3 15,-1 12 2-15,16-3 4 16,-4 3 0-16,2 3 3 0,6 6-7 16,2 5-5-16,0 4-2 15,3 1-6-15,-3 0-1 0,-4 2-2 16,-5-1 0-1,-4-3-2-15,-6-2 1 0,-3-3-2 16,0-12 1 0,-19 10-2-16,5-10-1 0,-3 0-6 15,-3-8-10-15,4-9-45 0,0 7-20 16</inkml:trace>
  <inkml:trace contextRef="#ctx0" brushRef="#br0" timeOffset="21750.435">10826 9414 296 0,'0'0'3'0,"0"0"2"15,0 0 1-15,2 11 3 16,-2-11 3-16,0 0 1 0,0 8 2 16,0-8 3-1,0 0-1-15,-3 0-2 0,3 0-1 16,-12-12-1-1,9 2-1-15,-2-5-2 0,4 1-1 16,1-3-1-16,0 1-2 0,3 1 0 16,3 0-2-16,2 3-2 15,-1 3-2-15,3 3-3 0,3 3-5 16,0 0-6-1,2 3-29-15,0 0-42 0,0 0-2 16</inkml:trace>
  <inkml:trace contextRef="#ctx0" brushRef="#br0" timeOffset="22030.4406">11215 9097 378 0,'0'0'9'15,"0"0"0"-15,5 17 2 16,-3-5 1-16,1 6 1 15,0 6 1-15,1 4-1 16,0 4 1-16,1 1-9 0,0 2-5 16,-5-5-9-1,8-3-45-15,-6-5-29 0,-1-3-4 16</inkml:trace>
  <inkml:trace contextRef="#ctx0" brushRef="#br0" timeOffset="22190.4438">11109 9276 414 0,'0'0'6'15,"0"0"4"-15,5 5 0 0,-5-5 2 16,19 11 0 0,-2-6 1-16,6 2-1 0,4-1-3 15,1-6-25-15,9 0-65 0,4 0-6 16</inkml:trace>
  <inkml:trace contextRef="#ctx0" brushRef="#br0" timeOffset="22920.4584">10702 10783 359 0,'0'0'6'16,"0"0"2"-16,0 0 2 0,0 0 0 16,0 0 1-16,0 0 2 0,5 10 1 15,-2 0 0 1,5 4-4-16,0 3-2 0,3 3 0 15,4 5-2-15,1 3-1 16,2-1 0-16,1 0-1 0,2-2 0 16,-1-2-1-1,-3-3 0-15,-3-7 0 0,-2-4 0 16,-2-9 1-1,-10 0-4-15,11-10 0 0,-6-4 0 16,-1-4 0-16,-3-5 0 0,5-2 0 16,-2-1 0-16,1 1 0 15,0 0 0-15,1 3 0 0,1 5-4 16,1-5-12-1,3 11-70-15,0 3-2 0</inkml:trace>
  <inkml:trace contextRef="#ctx0" brushRef="#br0" timeOffset="23490.4698">11276 10800 374 0,'0'0'3'0,"0"0"1"0,-12-2 1 16,2 2 0-1,-1 0 1-15,-6 5-1 0,1 3 1 16,-4 3 0-16,2 2-4 15,-1 3 0-15,6 2-1 16,3 1 0-16,6 0-1 0,4-2 0 16,6-3-3-16,4-5-3 15,9-1-6-15,-1-8-8 0,6-1-3 16,-5-10 1-1,4 2 4-15,-5-3 7 0,-4 1 6 16,-1 2 5 0,-5-1 8-16,-8 10 11 0,11 0 4 15,-7 5 2-15,-4 7-4 0,0 8-4 16,0 5-3-16,2 5 0 15,-1 4-2-15,2 6-1 16,1 2-2-16,0 1-1 16,-1-1-2-16,0-5-1 0,-3-1-1 15,0-5-2 1,-8-6-1-16,-3-7 0 0,-5-6-3 15,-5-9-1-15,0-3-6 16,-6-12-20-16,-5-5-55 16,9-8-2-16</inkml:trace>
  <inkml:trace contextRef="#ctx0" brushRef="#br0" timeOffset="23740.4748">11572 10749 394 0,'0'0'3'0,"-1"18"1"16,0-2 2-1,-2 6-1-15,1 3 1 0,-2 4 1 16,3 2-1 0,1 3-1-16,-3-8-6 0,3-1-15 15,0-4-52-15,1-10-11 0</inkml:trace>
  <inkml:trace contextRef="#ctx0" brushRef="#br0" timeOffset="23920.4784">11416 10863 397 0,'0'0'7'15,"0"0"3"1,0 0 2-16,8 1 2 0,1-1 0 16,5 1-1-16,5-1 1 0,6 0 0 15,5 2-11-15,-3-7-22 16,4 5-64-16,-2-1-5 15</inkml:trace>
  <inkml:trace contextRef="#ctx0" brushRef="#br0" timeOffset="27460.5492">9097 9964 324 0,'0'0'5'15,"0"0"3"-15,0 0 2 16,0 0 2-16,12 4 3 0,0 2 2 16,4 2 0-1,7 3 0-15,11 3-4 0,4 2-3 16,11 4-3-16,7-1-1 0,3 3-3 15,4-3-1 1,-1 1-1-16,-4-1-3 0,-2-1-1 16,-9-8-7-16,-4 1-33 15,-12-5-39-15,-8-4-4 16</inkml:trace>
  <inkml:trace contextRef="#ctx0" brushRef="#br0" timeOffset="28030.5606">9915 9932 311 0,'0'0'5'0,"0"0"3"0,0 0-1 15,0 0 2 1,0 0 0-16,5 9 0 0,-5-9 1 15,0 0 0-15,4 12-5 16,-4-12-2-16,0 0-3 0,0 0-2 16,16 5-4-1,-6-5-3-15,2-5-1 0,2-3-1 16,9-1 1-16,3-1 1 0,5-3 2 15,2 5 4 1,-2-4 9-16,1 5 4 0,-8-1 5 16,3 3 3-16,-12 1 0 15,0 1 0-15,-15 3-2 16,8-2-3-16,-8 2-4 15,0 0-3-15,0 0-2 0,-12 2-2 16,0 4-1 0,-6 3 0-16,-5 0-1 0,-8 6 0 15,-4-1 0-15,-7 6 0 0,-7-1 0 16,-4 3 0-1,-1 0 0-15,-6 2 0 0,2 0 0 16,-1 0 0-16,-1-2 1 16,5 0 0-16,4-3 0 0,4-2 0 15,7-2 0 1,4-3-3-16,6 0-7 0,3-9-30 15,5 4-43-15,2-3-3 0</inkml:trace>
  <inkml:trace contextRef="#ctx0" brushRef="#br0" timeOffset="28700.574">9331 10147 330 0,'0'0'6'0,"0"0"2"16,0 0 3-16,0 0 2 0,0 0 3 15,-5 5-2-15,5-5 2 16,-17 15 1-16,2-6-5 16,-5 4-3-16,1 1-2 15,-4 1-2-15,0 2-2 0,-2-1 0 16,0-2-1-1,2 2-1-15,3-4-1 0,0-3-2 16,6 1-3 0,-4-8-10-16,18-2-43 0,-11 1-27 15,11-1-2-15</inkml:trace>
  <inkml:trace contextRef="#ctx0" brushRef="#br0" timeOffset="29100.582">9244 10042 314 0,'0'0'4'0,"0"0"4"15,10 0 1 1,-10 0 1-16,19 10 3 0,-7-2 0 16,7 4 2-1,4 5-1-15,7 3-3 0,3 2-2 16,8 1-2-16,5 1-1 0,2-2-1 15,4 0-1-15,0-2 0 16,-2-3 0-16,-6-1-1 16,-6-4 1-16,-5 0-1 15,-4-2 0-15,-5-2 0 0,-4 1 2 16,-3 1 0-1,2-3-1-15,-2 2 1 0,-1-4-1 16,1 2 0 0,-4-2-1-16,-1 2-1 0,1-6-3 15,-5 7-11-15,-8-8-71 0,0 0-3 16</inkml:trace>
  <inkml:trace contextRef="#ctx0" brushRef="#br0" timeOffset="30720.6144">12055 10669 447 0,'0'0'4'0,"0"0"2"16,13 3 1-16,2-1 2 15,6 1 0-15,10 2 1 0,9-1 0 16,14 0-1-1,11 0-9-15,9 1 0 0,7-3 0 16,5 1 0 0,-3-1 0-16,-4 1 0 0,-8-2 0 15,-10-1 0-15,-13 1 0 0,-13-1 0 16,-12 0 0-16,-6 0 0 15,-17 0 0-15,8-10-6 0,-8 10-7 16,-6-12-6 0,-8 3-11-16,-1 1-14 0,-3-1-9 15,-2 1 3 1,-4 0 0-16,-1 0 10 0,0 0 15 15,-3-4 18-15,3 4 20 0,-1-4 21 16,6 1 11-16,0 0-1 16,7 2 0-16,1 0-4 15,3 1-12-15,9 8-7 16,-9-7-5-16,9 7-5 0,0 0-1 15,0 0-1 1,0 0-2-16,0 5-1 0,0-5-1 16,18 15-1-1,-4-7-4-15,7 5 0 0,8-1 0 16,4 2 0-16,7-1 0 0,2 1 0 15,2 0 0-15,-2-1 0 16,0-1 0-16,-6 0 0 0,-4 0 0 16,-8-2 0-1,-2-1 0-15,-9 1 0 0,1-3 0 16,-14-7 0-1,13 17 0-15,-11-9 0 0,-2 4 0 16,-1 1 0-16,-8 5 0 16,-4 3 0-16,-4 4 0 0,-4 1 0 15,-3 3 0-15,1-1 0 16,-4-1 0-16,3-1 0 15,1-3 0-15,2-1 0 0,0-7 0 16,15 2-25 0,4-8-63-16,2-9-5 0</inkml:trace>
  <inkml:trace contextRef="#ctx0" brushRef="#br0" timeOffset="32300.646">13950 10623 406 0,'0'0'4'16,"0"0"2"-16,3 9 0 0,-3-9 2 16,6 8 1-1,-6-8 2-15,0 0 0 0,8 12 1 16,-8-12-3-16,0 0-1 0,0-8-1 15,0-2-1 1,-5-4-1-16,-1-4-2 0,-4-4-3 16,-3-5 0-16,-3-4 0 15,-2-3 0-15,-3-2 0 16,-2-3 0-16,1-2 0 15,-2-3 0-15,5 2 0 0,-3-1 0 16,4 0 0 0,-1 3 0-16,3-5 0 0,-1 4 0 15,0-2 0-15,2 2 0 0,1 0 0 16,0 2 0-1,2-1 0-15,4 2 0 0,2 3 0 16,2 0 0-16,1 1 0 16,3 3 0-16,5 2 0 0,1 0 0 15,4 2 0 1,1 1 0-16,5-1 0 0,-2 3 0 15,3 2 0-15,-1 2 0 0,1 2 0 16,-3 3 0 0,3 2 0-16,-5 2 0 0,0 3 0 15,0 1 0-15,-2 0 0 16,1 4 0-16,-1 3 0 15,6-2 0-15,-2 2 0 16,1 2 0-16,1 6 0 0,-2 1 0 16,-1 6 0-1,0-1 0-15,-4 5 0 0,-3 3-2 16,-4 2 2-16,1 3 0 0,-3 2 0 15,0 0 0 1,-5 6 0-16,-1 0 0 0,-1-1 0 16,0 1 0-16,2 1 0 15,-2 0 2-15,2-3-2 0,0 3 0 16,3-4-2-1,-1 0 2-15,3-1 0 0,0 1 0 16,0-2 0 0,1 0-1-16,2-1 1 0,-2-1 0 15,1-3 0-15,0 0 0 0,-1 2 0 16,1-1 0-16,-2 0 0 15,0 0 1-15,0-1 1 16,0 2-2-16,0-2 0 16,0-1 0-16,0-2 0 0,0-1-3 15,0-8-10 1,0-13-59-16,5 19-15 0</inkml:trace>
  <inkml:trace contextRef="#ctx0" brushRef="#br0" timeOffset="33190.6635">13960 10657 349 0,'0'0'6'0,"0"0"2"0,0 0 4 15,-7-5 1-15,7 5 0 0,0 0 2 16,-12 1 1-16,12-1 0 15,-15 19-4-15,2-2-2 16,-1 6-2-16,-1 6-2 16,-1 4 0-16,0 6-1 0,-3 3-2 15,3 2 1 1,0 1-1-16,5 1 0 0,-2 1 0 15,3-2-3-15,-2 3 0 0,4-3 0 16,-3 2 0 0,-2 3 0-16,0-1 0 0,1-1 0 15,-1 0 0-15,-2-3 0 16,7-2 0-16,-1-5 0 0,4-1 0 15,3-6 0 1,2-2 0-16,0-2 0 0,2-4 0 16,4-2 0-1,-2-2 0-15,2-2 0 0,-1-2 0 16,3-1 0-16,-4-3 0 0,5-1 0 15,-9-10 0-15,16 11 0 16,-5-7 0-16,0-4 0 16,1 0 0-16,3-7 0 15,3-5 0-15,0-3 0 0,2-6 0 16,0-3 0-1,-1-5 0-15,-1 0 0 0,-2-4 0 16,-2 2 0 0,-3-2 0-16,-2 1 0 0,-1-2 0 15,-3 2 0-15,0-1 0 0,-2-4 0 16,0-2 0-16,2-2 0 15,-2 1 0-15,-2 1 0 0,-1 3 0 16,0 1 0 0,0 3 0-16,-2 3 0 0,-4 3 0 15,2 1 0 1,-2-1 0-16,1 1 0 0,0-3 0 15,0-1 0-15,1 1 0 0,-1 2 0 16,1 0 0-16,-1 3 0 16,2 3 0-16,0 2 0 15,-2 4 0-15,3 1 0 16,0 1 0-16,1-1-6 0,1 4-4 15,-2-8-15 1,-2 1-57-16,4 2-6 0</inkml:trace>
  <inkml:trace contextRef="#ctx0" brushRef="#br0" timeOffset="34290.6858">14188 9651 310 0,'0'0'6'0,"0"0"5"15,0 9 2-15,1 2 2 0,2 8 3 16,2 5 1-1,2 6 0-15,-2 8 0 0,1 3-7 16,2 5-3-16,-2 0-3 16,0 0-2-16,0-6-4 15,-2-3-1-15,0-7-4 16,0-9-2-16,0-4-6 0,-4-17-8 15,0 0-10-15,0 0-16 0,7-19-25 16,-6-3-13 0</inkml:trace>
  <inkml:trace contextRef="#ctx0" brushRef="#br0" timeOffset="34530.6903">14172 9610 348 0,'0'0'5'0,"0"0"2"0,0 0 3 16,-1-10 0-16,1 10 4 15,9-6 1-15,5 5 0 0,10 1 0 16,4 0-4-16,8 9-1 0,0 1-3 15,2 3-2 1,-2 4-1-16,-4 2-2 0,-11-2 0 16,-7 2-1-1,-13 0 0-15,-6-2 0 0,-15-3 0 16,-4-1-1-16,-5-2-1 15,-4-5-1-15,3 2-7 0,-1-8-18 16,0 0-56 0,20-1 0-16</inkml:trace>
  <inkml:trace contextRef="#ctx0" brushRef="#br0" timeOffset="34870.6971">14540 9636 344 0,'0'0'4'0,"9"9"3"15,-3 2 3 1,-1 3-1-16,5 4 2 0,-2 3 0 15,4 1 1 1,-3 0 1-16,-4-1-3 0,0-6-1 16,-2-3-1-16,-3-12 1 15,0 0-1-15,0 0 0 0,-8-17 0 16,5-5-1-16,0-4-1 0,3-6-2 15,0-2 0 1,8 0-2-16,2 0-1 0,7 3-2 16,0 1-5-1,8 12-12-15,-1 1-66 0,1 6-3 16</inkml:trace>
  <inkml:trace contextRef="#ctx0" brushRef="#br0" timeOffset="35460.7092">15096 9377 385 0,'0'0'5'0,"0"0"3"16,-1 14 2-1,1-2 2-15,0 7 1 0,0 4 1 16,0 7 1 0,0 3 0-16,1 3-5 0,0 1-3 15,1 0-2-15,-1-4-2 16,0-2-3-16,-1-4-2 0,0-10-5 15,0 0-10-15,-6-5-38 0,6-12-31 16,0 0-3 0</inkml:trace>
  <inkml:trace contextRef="#ctx0" brushRef="#br0" timeOffset="35690.7138">14971 9511 394 0,'0'0'6'0,"0"0"3"15,0 0 1-15,0 7 3 0,0-7 0 16,8 12 2-16,-8-12 0 15,13 14 2-15,1-9-7 16,0 0-1-16,6 0-9 0,1-2 0 16,0-1 0-1,2 0 0-15,-1 1 0 0,4-1 0 16,-7-1 0-16,2 3 0 15,-9-4-8-15,2 0-78 16,-6 5-3-16</inkml:trace>
  <inkml:trace contextRef="#ctx0" brushRef="#br0" timeOffset="37150.7429">14105 11303 360 0,'0'0'8'0,"0"0"1"0,0 0 4 16,0 0 1-16,0 0 1 15,0 0 4-15,0 9-2 0,5 2 1 16,6 6-5 0,5 4-2-16,0 3-3 0,2 3-2 15,0 3-6 1,1 0 0-16,-3-1 0 0,2-1 0 15,-4-3 0-15,-3-1 0 0,-1-8 0 16,-1-2 0 0,-9-14 0-16,12 10 0 0,-12-10 0 15,8-7 0-15,-6-7 0 16,0-5 0-16,2-5 0 0,0-5 0 15,-1-4 0 1,5-4 0-16,-1 1 0 0,5-1 0 16,-2 5 0-1,3 0 0-15,3 8 0 0,-6 2 0 16,7-3-77-16,-5 16-13 0</inkml:trace>
  <inkml:trace contextRef="#ctx0" brushRef="#br0" timeOffset="37900.758">14717 11347 360 0,'0'0'5'15,"0"0"3"-15,0-15 2 0,0 15 1 16,-2-17 1-16,-1 8 2 0,-2-1 0 15,-3 0 1-15,8 10-3 16,-15-11-4-16,4 11 0 0,-2 0-3 16,-3 5 0-1,2 8-2-15,-2 6-1 0,4 4 1 16,1 6-2-1,1 3 1-15,7-1 0 0,3 1-1 16,2-2-1-16,9-8-1 16,1-4-2-16,5-8-2 15,1-6-3-15,1-4 0 0,-1-11 0 16,-2-4 0-16,-3-2 1 15,-1-4 1-15,-4 0 2 0,0 3 3 16,-5 3 2 0,-2 4 2-16,-1 11 2 0,0 0 1 15,-1 5 1 1,-4 16 0-16,1 10 0 0,-3 6-2 15,5 9 1-15,-3 6-2 0,1 3-1 16,2 3-1-16,-1-1 0 16,-2-4-1-16,-1-5 1 0,-5-4 1 15,-3-9 0 1,-5-5-1-16,-5-6-2 0,-8-7 0 15,-2-5 0 1,-1-5 0-16,-2-5 0 0,1-2 0 16,6 3-22-16,8-3-64 15,-5-7-3-15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7T20:11:27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 3152 221 0,'0'0'9'16,"0"0"6"-16,0 0 4 15,0 0 2-15,0 0 2 0,0 0 2 16,2 5 1-1,-2-5 2-15,0 0-9 0,3 14-4 16,-3-14-2-16,0 10-3 0,0-10-2 16,1 10-1-1,-1-10 0-15,0 0-2 0,3 9 0 16,-3-9-1-16,3 17-1 15,-2-8-1-15,1 3 0 0,0 1 0 16,2 3-1 0,-1 3 1-16,-1 1-1 0,3-3 0 15,-3 2 0-15,2 3 0 0,1-1 1 16,-1 0-2-1,-1 3 1-15,2-2-1 0,-2 1 0 16,2 2 0-16,-1-1 0 16,-2 0 0-16,4 1 0 15,-2 1 0-15,-2-4 0 16,0 5 0-16,0-3 1 0,0 3-1 15,-2-1 0 1,0-1 0-16,0 3 1 0,0-1-1 16,0 2 0-16,0 0 1 0,0 3-1 15,0-2 0 1,0 3 0-16,0-2 0 0,0 1 0 15,0 0 1-15,0-3-1 16,0 1 1-16,0-3-1 0,0 0 0 16,0-4 1-1,0 1-1-15,2-2 0 0,-2 0 0 16,0-1 0-1,1 0 0-15,0 0 1 0,0 1-2 16,1-1 1-16,0 1 0 0,-1-2 0 16,1 0 0-16,-1 1 0 15,-1-1 0-15,0-2 0 16,1 1 0-16,0 1 0 15,-1-1 0-15,0 1-1 0,2 0 1 16,-1-1 0 0,0-2 0-16,-1-2 1 0,1-1-1 15,0-2 0-15,2-1-1 0,-3-11 0 16,0 12-2-1,0-12-4-15,0 0-9 0,0 0-54 16,0 0-19-16</inkml:trace>
  <inkml:trace contextRef="#ctx0" brushRef="#br0" timeOffset="1700.034">2265 3315 202 0,'0'0'4'0,"0"0"6"0,0 0 3 15,0-9 2-15,0 9 3 16,0 0 3-16,0-10 1 0,0 10 2 16,0 0-3-1,0-11-2-15,0 11-3 0,0 0-2 16,-6-10-2-1,6 10-3-15,0 0-2 0,-6-12-2 16,6 12 1-16,-4-8-3 0,4 8-1 16,-2-9 1-16,2 9-1 15,-2-11 1-15,2 11 0 16,-1-9-1-16,1 9 1 15,0-12-1-15,0 12 1 0,0-12-1 16,0 12 1 0,2-14 0-16,-2 14-1 0,3-15 1 15,-3 15-1-15,2-11 1 0,-2 11-1 16,0-13 0-1,0 13 0-15,2-10-1 0,-2 10 0 16,0 0 1-16,2-9-1 16,-2 9 0-16,0 0 0 0,0 0-1 15,11-8 1 1,-11 8 0-16,0 0 0 0,11-3 0 15,-11 3 0 1,10 0 0-16,-10 0 0 0,17 0 0 16,-7 1 0-16,1 2 0 0,2-1-1 15,-1 3 1-15,-2-4-1 16,0 3 1-16,-1-2-1 15,0 2 1-15,-2-1 0 16,-7-3-1-16,10 7 2 0,-10-7-2 16,10 11 0-1,-10-11 0-15,8 18 0 0,-6-6 0 16,-1 3 0-16,4 2 0 15,-1 5 0-15,0-2 0 16,2 2 0-16,-1 0 0 0,0 0 0 16,-2-2 0-16,3 0 0 15,-3-1 0-15,-1 0 0 0,2-1 0 16,-2 0 0-1,0 0 0-15,-2 1 0 0,2 1 0 16,-2-1 0 0,4 2 0-16,-3-1 0 0,0 2 0 15,-1-1 0-15,0-2 0 0,1 1 0 16,-1-2 0-16,1 0 0 15,-1 0 0-15,0-1 0 16,0 0 0-16,0 0 0 16,0 1 0-16,0 2 0 0,0-1 0 15,0 2 0 1,0 0 0-16,0 0 0 0,0-2 0 15,0 4 0-15,0-2 0 16,-1-1 0-16,0 2 0 16,-1-1 0-16,-2-3 0 0,2 4 0 15,-1-1 0-15,2-2 0 16,-3 1 0-16,3-3 0 0,0 2 0 15,-2-1 0 1,2 2 0-16,0-3-2 0,0 2 1 16,-2-4 0-1,2 5 0-15,-1-4 0 0,1 1 0 16,-1-2 0-16,0 0 0 15,-3-2 1-15,5 0 0 0,-3-1 0 16,0 0-1-16,0-3 1 16,2 1 0-16,0-1 0 15,-1 1 0-15,0-2 0 0,-2 1-1 16,4-9 1-1,-3 14 0-15,3-14 0 0,-7 13-1 16,7-13 1 0,-2 13 0-16,2-13 0 0,-2 14-1 15,2-4 1-15,0-2 0 0,-1 0 0 16,1 3-1-16,-1-2 1 15,0-1 0-15,1-8 0 0,-4 16 0 16,3-7 0 0,1-9-1-16,0 14 1 0,0-14 0 15,-1 16 0 1,1-16 0-16,-2 15 0 0,2-15 0 15,-2 17 0-15,2-17 0 16,-5 17 0-16,5-17 0 0,-1 14 0 16,1-14-1-16,-3 13 0 15,3-13-2-15,-2 9-2 16,2-9-5-16,0 0-7 0,0 0-21 15,0 13-45 1,0-13-5-16</inkml:trace>
  <inkml:trace contextRef="#ctx0" brushRef="#br0" timeOffset="2340.0467">2389 4685 268 0,'0'0'6'15,"0"0"5"-15,0 0 3 0,0 0 1 16,0 0 3 0,0 0 0-16,0 0 1 0,0 0 2 15,0 0-7-15,0 0-3 0,0 0-3 16,0 0-1-16,0 0-1 15,0 0-1-15,0 0-1 0,0 0 1 16,0 0-2 0,-9 11 0-16,9-11 0 0,-10 7-2 15,10-7 1 1,-11 12 0-16,11-12 1 0,-9 14-1 15,9-14 1-15,-10 17-1 16,8-8 0-16,-1 2 1 0,-1-2-1 16,3 0 0-16,-2 2 0 15,0-2-1-15,0-1 1 16,3 3-1-16,0-11 0 0,-1 15 0 15,1-15 0 1,0 15-1-16,0-15 0 0,4 14 0 16,-4-14 0-1,6 13 1-15,-6-13-1 0,11 9 0 16,-11-9 0-16,18 6 0 15,-10-6 0-15,1 0 1 0,0-6-1 16,1 1 1-16,0-5 0 0,0-1 0 16,-2 0 0-1,-2 0 0-15,-3-1 0 0,0 0 0 16,-1 2 0-1,0-1 0-15,-2 2 0 0,0-1 0 16,-2-1-1-16,-1 1 0 16,3 10-1-16,-9-15 1 0,9 15-1 15,-6-14 0-15,6 14-2 16,0 0-5-16,-14-17-31 15,14 17-48-15,0 0 0 0</inkml:trace>
  <inkml:trace contextRef="#ctx0" brushRef="#br0" timeOffset="4530.0906">2397 5061 280 0,'0'0'7'0,"0"0"5"15,0 0 2-15,0 0 4 16,0 0 0-16,0 0 1 0,0 0 2 15,0 0-2 1,-10-6-7-16,10 6-4 0,0 0-3 16,0 0-3-1,0 0-1-15,0 0-1 0,0 0-1 16,0 0 0-16,0 0 0 15,-2-9 0-15,2 9 0 0,0 0 1 16,-4-12 1-16,4 12 0 0,-2-10 0 16,2 10 1-1,0 0 0-15,-6-11-1 0,6 11 0 16,0 0 1-1,0 0-1-15,-1-10 1 0,1 10 0 16,0 0 1-16,0 0-1 16,0 0 1-16,0 0 0 15,0 0-1-15,0 0 0 0,0 0 0 16,0 0-1-16,0 0-1 15,0 0 0-15,0 0 0 0,0 0 0 16,0 0 1 0,0 0 0-16,0 0 0 0,0 0 0 15,0 0 1 1,0 0-1-16,0-8 1 0,0 8 0 15,0 0 0-15,0 0-1 16,0 0 1-16,0 0-1 0,0 0 0 16,0 0 0-16,-1 5-1 0,1-5 1 15,-2 16-1 1,2-7 0-16,-1 3 0 0,1 3 0 15,0 1 0 1,0 1 0-16,0 2 0 0,1 0 0 16,2-1-1-16,-3 4 1 15,2-1-1-15,0 0 0 16,-2 2 0-16,3-1-1 15,-3 3 0-15,0 0 0 0,-2 1 1 16,1 0 0-16,-1 0 0 0,0 0 0 16,1 0 1-1,-3 1 0-15,3-2 1 0,-3 1-1 16,3-4 0-1,-1 5 0-15,-1-5 1 0,-1 3-1 16,3 0 0-16,-2-1 1 16,0 0-1-16,-1-2 0 0,3 0 1 15,0-1-1-15,1 3 1 0,-1-3-1 16,1 1 0-1,-1 2 1-15,0-3-1 0,0 3 1 16,-2-2-1 0,3 0 0-16,0 0-1 0,-1-3 1 15,1 1 0-15,0-1 0 16,0-2 0-16,0 0-1 0,0-3 1 15,0 0 1 1,1-2-1-16,2 0 1 0,-2-1-1 16,1-1 0-16,0-2 1 0,-2-8-1 15,9 15 0 1,-9-15 0-16,5 14 0 0,-5-14 0 15,8 14 0 1,-8-14 0-16,7 11 0 0,-7-11 0 16,8 14 0-16,-8-14 0 15,11 8 0-15,-11-8 0 0,7 7 0 16,-7-7 0-1,10 3 0-15,-10-3-1 0,10 0 1 16,-10 0 0-16,11 0-1 0,-11 0 1 16,9-3 0-1,-9 3 0-15,10-6 0 0,-10 6 0 16,12-11 0-16,-12 11 0 15,11-17 0-15,-2 5 0 0,-1 1 0 16,-3-2 1 0,3-1-1-16,-2-2 1 0,2 1 0 15,-2-2 0-15,-3-1 0 0,1-3 1 16,0 4 0-1,-3-3-1-15,1 3 0 0,0-4 1 16,0 3-1 0,-1 0-1-16,2 3 1 0,-3-2-1 15,0 0 0-15,1 0 0 16,0 0 0-16,1-1 0 0,-2 0 0 15,0-2 0 1,0-1 0-16,0 1 0 0,0 0-1 16,0-1 1-16,-3 1 0 0,3 2-1 15,0-1 1 1,0 0 0-16,-1 1 0 0,1 1-1 15,0-2 1-15,0 2 0 16,0 0 0-16,-1 1 0 0,0 0 0 16,-2 2 0-1,-1 1 0-15,3 1 0 0,-1 0 0 16,-1 3 0-1,0-3 0-15,2 3 0 0,-1-2 0 16,1 2 0-16,-3 0-1 0,2-3 2 16,-2 3-1-16,1-2 0 15,1 1 0-15,-3 0 0 16,4-1 0-16,-2 0 0 15,-1-1 1-15,2 2-1 0,2-2 0 16,-1 0 0 0,0 0 1-16,-1 0-1 0,-1 0 0 15,0 2 1-15,2-2-1 0,-1 0 0 16,-1 2 0-1,0-2 1-15,1 3 0 0,2-1-1 16,-1 0 0-16,0 1 1 16,-1-3-1-16,1 3 0 0,0-2 0 15,-1 3 0 1,1-1 1-16,1-1-1 0,0 10 1 15,-1-14-1 1,1 14 1-16,-2-12 0 0,2 12-1 16,-5-14 1-16,5 14-1 0,-5-11 1 15,5 11-1-15,-6-14 0 16,6 14 0-16,-6-15 0 0,6 15 0 15,-6-14 1 1,6 14-1-16,-4-13 0 0,4 13 0 16,-7-11 0-1,7 11 0-15,-4-11 0 0,4 11 0 16,-6-8 0-16,6 8-1 15,-1-11-2-15,1 11-3 16,0 0-11-16,0 0-57 0,0 0-14 16</inkml:trace>
  <inkml:trace contextRef="#ctx0" brushRef="#br0" timeOffset="7260.1452">3916 4582 204 0,'0'0'9'0,"0"0"5"0,0 0 4 16,0 0 5-1,0 0 1-15,0 0-1 0,0 0 2 16,0 0 0-16,0 0-5 16,0 0-7-16,0 0-5 15,0 0-2-15,-9-8-2 0,9 8-2 16,0 0 0-16,0 0 0 15,0 0 0-15,0 0-1 0,-8 0 0 16,8 0 1 0,0 0-1-16,-11 0 2 0,11 0-1 15,0 0 2 1,-12 4-3-16,12-4 2 0,0 0-1 15,0 0 0-15,-9 11 0 16,9-11 0-16,0 0-2 0,-6 10 1 16,6-10 0-16,0 0 1 0,-2 8-1 15,2-8 1 1,0 0 0-16,-1 11 0 0,1-11 0 15,0 9-1 1,0-9 1-16,0 10-1 0,0-10-1 16,0 13 1-16,0-13-1 15,0 12 1-15,0-12-1 0,0 13 1 16,0-13-1-1,0 11 0-15,0-11 0 0,3 10 0 16,-3-10 1-16,3 10-1 0,-3-10 0 16,5 11 1-1,-5-11-1-15,7 10 0 0,-7-10 1 16,9 10 0-1,-9-10 1-15,13 8-1 0,-13-8 0 16,11 4-1-16,-11-4 1 16,15 0-1-16,-15 0 0 0,11 0 0 15,-11 0 0-15,10-3-1 0,-10 3 1 16,12-4-1-1,-12 4 1-15,0 0 0 0,11-6 1 16,-11 6-2 0,9-9 1-16,-9 9 0 0,9-10 1 15,-9 10-1-15,8-14 0 16,-8 14 0-16,8-15 1 15,-8 15-1-15,5-12 0 16,-5 12 0-16,5-12 0 0,-5 12 0 16,0-12 0-16,0 12 1 0,0-12-1 15,0 12 0 1,-5-15 1-16,5 15-1 0,-10-12 1 15,10 12-1 1,-11-13 1-16,11 13 0 0,-11-11-1 16,11 11 0-16,-11-9 1 15,11 9-1-15,-8-7 0 0,8 7 0 16,0 0 0-1,-12-6-2-15,12 6-3 0,0 0-10 16,-9 0-57-16,9 0-13 0</inkml:trace>
  <inkml:trace contextRef="#ctx0" brushRef="#br0" timeOffset="9200.184">3956 4538 211 0,'0'0'4'16,"0"0"3"0,0 0 3-16,0 0 3 0,0 0 4 15,0 0 1-15,0 0 3 16,0 0 1-16,0 0-3 0,-2-4 0 15,2 4-1 1,-1-10-2-16,1 10-3 0,0-19-2 16,0 6-3-16,0-1 0 0,0-1-3 15,0 1 0 1,1-4-1-16,0 0-1 0,-1 1 0 15,0-3 0-15,0 1 1 16,-1 0-1-16,-2-1-1 16,-3 1 0-16,4 0 0 15,-2 0 0-15,0-1-1 0,2 0-1 16,-1 0 1-1,-2-1-1-15,2 0 0 0,-4 0 1 16,2 0-1-16,-2 0 0 0,3 3 0 16,-2-1 0-1,1-1 0-15,0 2 0 0,0-3 0 16,1 2 0-16,2-1 0 15,-1 2 0-15,1-1 0 0,-1 1 0 16,1 1 0 0,2 1 0-16,-1 1 1 0,-1-2-1 15,1 0 0-15,0-1 0 0,1 0 0 16,-1-2 1-1,1 2-1-15,0 0 0 0,-1-1-1 16,-1 2 1 0,2 2 0-16,-1 1 1 0,1-1-2 15,-1 1 1-15,1 0 0 16,-1-1 1-16,1 1-1 0,-1-1 0 15,0-2 1 1,-1 0 0-16,-1 2-1 0,0-3 1 16,2 0 0-16,0 1-1 0,-1-2 1 15,1 1-1 1,0 0 0-16,1 0 0 0,-2 0-1 15,2 1 1-15,0 2 1 16,-1 2-1-16,1-3 0 0,0 2-1 16,0-2 1-1,0 0 0-15,0-1 0 0,0 0 0 16,3-2-1-1,1-1 1-15,-2 1-1 0,3 0 1 16,-2 2 0-16,-2 0 0 0,1 2 0 16,-2 0 1-1,0 3-1-15,0-1 0 0,0 2 0 16,0-3 0-16,0 4 0 15,0 0-1-15,0-2 1 0,0 4-1 16,4-1 0 0,-4 9 0-16,5-12 0 0,-5 12-1 15,0 0 1-15,0 0-1 0,8-6 1 16,-8 6-1-1,0 0 1-15,12 6 0 0,-12-6 0 16,8 16 1-16,-3-3 0 16,1-1 0-16,-2 3 0 15,3 2 0-15,-1 0 1 16,0 6 0-16,-1-3 0 0,1 2-1 15,0 2 1 1,0 0 0-16,3 1 0 0,-3 1-1 16,1 1 1-16,2 0 0 0,-1 0-1 15,0 1 1 1,-2 0 0-16,-1 0 0 0,0 0-2 15,0-2 1-15,1-1 0 16,-2-1-1-16,2-2 1 0,-3 0-1 16,3-2 1-1,-2 1-1-15,2-1 1 0,-1 0 1 16,2-1-1-1,-2 2 0-15,-1-1 0 0,-1 2 0 16,3 0 0-16,-2-5 0 0,0 5-1 16,2-4 0-16,-3 2 1 15,2-1-1-15,-3-1 0 16,-1-2-1-16,-1 1 1 15,0 0 1-15,0-2-2 0,0 0 1 16,0 1-1 0,-3-4-1-16,1 3 1 0,-1-1-1 15,1-1 0-15,0 1 0 0,0-1 0 16,-3-2 1-1,4 2 1-15,0 1 0 0,-1-5 0 16,-1 3 0-16,1-1 1 16,-1 0 0-16,1 1 0 0,0 0 0 15,0-2 0 1,-2 2 1-16,2-1-1 0,-1-2 0 15,-1 0 0 1,1 4 0-16,0-2-1 0,0-1 1 16,0 2 0-16,2-1 0 0,-2 1 0 15,2 1 0-15,-1 1 0 16,0-2 0-16,1 1 0 15,1-1 0-15,0 2 0 16,0-1 0-16,0 1 0 0,0 0 0 16,0-1 0-1,0 2 0-15,-1 2 0 0,1-1-2 16,0 0 0-16,0 2-4 15,-1-5-6-15,1 3-24 16,1 3-41-16,-1-7-5 0</inkml:trace>
  <inkml:trace contextRef="#ctx0" brushRef="#br0" timeOffset="10820.2164">3988 4804 296 0,'0'0'5'15,"0"0"1"-15,0 0 3 0,0 0 3 16,0 0-1-16,0 0 2 0,0 0 0 16,-2 7 2-1,2-7-4-15,-1 12-3 0,1-12-1 16,-2 18-2-16,0-9-1 15,2 3 0-15,0-1 0 0,0 2-1 16,0 0 0 0,0 1-1-16,0 1 1 0,0 2-2 15,0-3 2-15,0 2-3 0,0 0 0 16,0-1 0-1,0 2 0-15,0-1 0 0,0 0 0 16,0 2 0-16,0 0 0 16,0 0 0-16,0 4 0 0,-2 1-2 15,1-3 2 1,0 4-1-16,0-1 1 0,-2 1 0 15,-1 1-1 1,1-2 0-16,-1 1 1 0,0 0-1 16,2 1 1-16,-1-3 0 0,0 1 0 15,-2 0 1 1,4 0-1-16,-1 4 1 0,-1-3-1 15,1 0 1-15,0 3-1 16,2 0 1-16,-1 0-1 0,0-1 2 16,0 1-2-1,0-3 0-15,1 0 1 0,-1-2 0 16,1 0 0-1,-1-1-1-15,1 0 1 0,-2-2-1 16,2 1 1-16,-1-2-1 0,1-1 0 16,0 0 1-16,0 0-1 15,0 0 0-15,0 0-1 0,1 0 1 16,2-1 0-1,-1 1-1-15,1-2 1 0,-2-1 0 16,2 1-1 0,1-1 1-16,-2-1 0 0,3-2 0 15,-1 1 1-15,-1-2-1 0,0 0 0 16,1 0 0-16,-4-10 0 15,5 14 1-15,-5-14-1 16,8 12 0-16,-8-12 0 16,0 0-1-16,11 8 0 0,-11-8 1 15,0 0-1 1,11-1 1-16,-11 1-1 0,9-16 1 15,-5 5 0-15,-1-2 0 16,1-2 0-16,-2 0 2 16,2-3 0-16,-1-1 0 0,-1 2 1 15,-2-1 0-15,4 1 0 16,-2-2 1-16,1-1-2 0,-1 1 0 15,1-2-1 1,0-2-1-16,0 0 0 0,0 0 0 16,1 0 0-1,0 1 0-15,-2 1 0 0,1-1 0 16,-2 2 1-16,0 1 0 15,0-1 0-15,1-1 0 0,-2 0 0 16,1 0 0-16,0 2 0 16,2-1-1-16,0 1 1 15,0-1-1-15,-1 3 1 0,2-2-1 16,-1 1 0-1,-1 2 0-15,-1-3 0 0,0 0 0 16,1 1 1-16,-2-1 0 16,1 2 0-16,0 0 0 15,0 0 0-15,0-1-1 0,0 1 1 16,0-1 0-16,0 1 0 15,2-2-1-15,-2 0 1 0,0-2 0 16,-1 3-1 0,0-2 1-16,0-1 0 0,-2 3 0 15,-2-1 0 1,2 2 0-16,-2-1 0 0,0 2 0 15,0 0 0-15,-1-1 0 16,2 0 0-16,-1 1-1 0,0 0 1 16,1-1 0-16,0 1 0 15,1 0 0-15,-2 2 0 16,1 1 0-16,1 0-1 0,-3 2 1 15,2 0 0 1,1 0 0-16,-3 3 0 0,2-2 0 16,0 2-1-16,3 8 1 15,-5-11 0-15,5 11-1 16,-5-11 1-16,5 11-1 15,0 0 0-15,-6-10 0 0,6 10 0 16,-4-11-1-16,4 11 0 0,-3-10-3 16,3 10-4-1,-2-11-3-15,1 3-11 0,1-6-49 16,0 14-18-1</inkml:trace>
  <inkml:trace contextRef="#ctx0" brushRef="#br0" timeOffset="16530.3305">20745 4931 365 0,'0'0'5'0,"0"0"1"0,0 0 3 16,0 0 2-1,0 0 0-15,0 0 3 0,0 0 0 16,0 0 1-1,0 0-3-15,0 0-3 0,0 0-1 16,0 0-3-16,0 0-1 16,-12 2-2-16,12-2-1 15,-11 9 0-15,11-9-1 0,-16 17 0 16,12-7 0-16,-2 1-1 15,0 2 1-15,0 1 0 0,1 0 0 16,3 1-1 0,1-2 1-16,1 1 0 0,0-2-1 15,6 0 1 1,0-4 0-16,3-1 0 0,1-5 1 15,1 0 0-15,3-2-1 16,-1-4 1-16,-1-6 0 0,0-1-1 16,-5-2 0-16,0-3 0 15,-3 0-1-15,-4 2-2 16,0-1 0-16,-3 4-4 0,-6-1-6 15,9 12-26 1,-6-9-45-16,-4 8-3 0</inkml:trace>
  <inkml:trace contextRef="#ctx0" brushRef="#br0" timeOffset="18260.3652">20563 4949 223 0,'0'0'10'0,"0"0"3"16,0 0 4-16,6-7 0 0,-6 7 1 16,0 0 0-16,9-14 1 15,-9 14-1-15,2-12-6 16,-2 12-4-16,0-15 0 0,0 6 1 15,0 1-1 1,0-6 0-16,0 2 0 0,0-2 0 16,0-2 1-1,0-1-1-15,-2-4-2 0,2 1-2 16,-1-4 0-16,0-2 0 15,1-3 0-15,-1-1-1 0,1-1-1 16,0 0-1-16,-1-1 0 0,-1 3 0 16,0-2 1-1,2 2-1-15,-2 4 1 0,-1 0-1 16,1 2 0-1,-2 1 1-15,2-1-1 0,0 1 0 16,0 0 0-16,-1-2-1 16,2-1 1-16,-3 1-1 15,2-1 0-15,-1 3 0 0,3-1 0 16,-1 1 1-16,1 1-2 15,0 0 2-15,0-3-1 0,1 2 0 16,3-2 0 0,1 3 0-16,-1-1 0 0,0-2 1 15,-1 2-1 1,1 1 1-16,0 4-1 0,-2 0 1 15,2 0 0-15,-1-1-1 16,0-1 1-16,2 0 0 0,-1-1 0 16,2 1 0-16,-1-1 0 15,-2 3 0-15,2 1 0 16,-2 3 0-16,1 3-1 0,-1-1 1 15,-3 11 0 1,3-12-1-16,-3 12 1 0,2-8-1 16,-2 8 0-16,2-12 0 15,-2 12 1-15,4-9-1 16,-4 9 0-16,2-10 0 15,-2 10 0-15,1-10 0 0,-1 10 0 16,0 0 0-16,0 0 0 0,1-9-1 16,-1 9 1-1,0 0-1-15,0 0 0 0,0 0 0 16,2 6-1-1,0 4 0-15,-1 6 1 0,-1 7-1 16,0 4-1-16,0 10 0 16,0 6 0-16,-1 3 0 0,-2 3-1 15,1 1 1-15,-1-2-1 16,1-1 2-16,2-4 0 15,0-6 0-15,2-4 1 0,1-3 0 16,0-4-1 0,2-2 1-16,-2-2 0 0,1 2-1 15,-1 1 0-15,1-1 1 16,-3 2-1-16,2-2 1 15,-1 1-1-15,0-3 1 16,-1-1-1-16,0 0 1 0,0-3 0 16,2-2-2-16,-1 1 1 0,-2-2 1 15,0 2-1 1,0-3 2-16,0 1-2 0,0 0 2 15,0 1 0 1,-2-1-1-16,0 0 1 0,1 2 0 16,0-3 0-16,1 1-1 15,-1-1 2-15,0 1 0 0,0-1-1 16,0 1 1-1,0-1-1-15,0 0 1 0,1 1-1 16,0 0 1-16,0-1-1 0,0 2 0 16,0 0 0-1,0 1 0-15,0 1-1 0,0 0-1 16,0 1-2-16,-3-2-1 15,2 3-1-15,-1-4-1 16,0 0-1-16,-4-2-7 16,6-14-43-16,-1 11-20 0</inkml:trace>
  <inkml:trace contextRef="#ctx0" brushRef="#br0" timeOffset="19730.3946">20532 5130 413 0,'0'0'4'0,"0"0"2"0,0 0 1 16,0 0 1-16,0 0 0 0,0 0 1 15,0 14-1 1,0-3 1-16,0 5-4 0,0 5-1 15,0 3-3 1,0 2 1-16,0 6-2 0,-2-2 1 16,0 2 0-16,1-2 0 15,-2-1-1-15,1 0 1 0,-2-3 0 16,3-1-1-1,0-1 1-15,-2 0-1 0,-1-1-1 16,2 1 1-16,2-2 0 0,-3 1 0 16,1-1-1-1,-2 4 1-15,2 1 0 0,-3 0 0 16,1 0 0-16,0 2 1 15,-1 2-1-15,0 3 1 16,-2 0-1-16,3 1 0 16,-3-2 0-16,0-1 0 0,0 0 0 15,1-5 0-15,2 0 0 0,0-3 0 16,1-3 0-1,2 1 1-15,1-5-1 0,0-2 1 16,0 2-1 0,0-3 1-16,1-2-1 0,0 1 0 15,2-2 0-15,1-3 0 16,-2 2 0-16,-2-10 0 0,10 16-1 15,-10-16 0 1,11 12 0-16,-11-12-1 0,12 10 0 16,-12-10 0-16,13 6 1 0,-13-6-1 15,11 3 0 1,-11-3 1-16,9 0 0 0,-9 0 1 15,9-9 0-15,-9 9-1 16,9-10 1-16,-9 10 0 0,9-12-1 16,-9 12 1-1,7-12-1-15,-7 12 2 0,5-14-2 16,-5 14 1-1,11-17 0-15,-5 5 0 0,2-5 0 16,-2 1 0-16,2 0 1 0,1-5-1 16,-3 1 1-1,1 0 0-15,-2-5 0 0,-2 2 1 16,0-3-1-16,-2-1 1 15,2-4-1-15,-3 2 0 0,0-3 0 16,3 0 0 0,-2 3-1-16,0-1 0 0,0 0 0 15,0 4-1-15,-1 1 1 0,0-2-1 16,0 3 0-1,0-3 0-15,0 2 0 0,-1-1-1 16,0 2 1-16,-1 0-1 16,1 1 1-16,-3 1 0 15,4 2-1-15,0 1 2 16,0 1-1-16,0-2 1 0,0 2-1 15,0 0-1 1,4-1 1-16,-4 0-1 0,1 0 1 16,-1-1 0-16,0 1 0 0,0 0 0 15,0 2 2 1,0-2-1-16,0 2 1 0,2 3-1 15,1-2 1-15,-2 0-1 16,2 4 0-16,0-2-2 0,-2 2 1 16,1 1-2-1,-2 2 1-15,1-1-1 0,-1 10 1 16,0-11-2-1,0 11 0-15,-2-9-7 0,2-2-47 16,0 11-21-16</inkml:trace>
  <inkml:trace contextRef="#ctx0" brushRef="#br0" timeOffset="21570.4314">22533 5046 254 0,'0'0'5'0,"0"0"5"0,0 0 0 15,0 0 1-15,0 0 1 16,0 0-1-16,0 0 2 0,0 0-1 15,11 6-3 1,-11-6-1-16,0 0 3 0,0 0 2 16,14 0 1-1,-14 0 1-15,0 0 0 0,6-11 0 16,-6 11-1-16,0 0-3 15,7-14-3-15,-7 14-2 0,0 0-2 16,0 0-1-16,-8-7 0 16,8 7-2-16,-16 0 1 15,5 3-1-15,0 2-1 0,-3 3 1 16,-1 1-2-1,-1 0 1-15,5 3 0 0,-4-1 0 16,4 0 0 0,0 1 0-16,-1 2-1 0,5-3 1 15,0 2 0-15,4-2-1 0,0 0 1 16,3-1 0-16,0-1-1 15,0-9 1-15,12 14-1 0,-1-11 1 16,3 0 0 0,0-3-1-16,3 0 0 0,0-3-1 15,0-6 1 1,0 1-1-16,-4-1 1 0,3-3-1 15,-4-1 1-15,-2-1 0 16,-7-1 0-16,-2 1 1 0,-1 0-1 16,-3 4-2-16,-7-2-8 15,2-5-69-15,-2 14-2 16</inkml:trace>
  <inkml:trace contextRef="#ctx0" brushRef="#br0" timeOffset="23620.4724">22323 4983 304 0,'0'0'4'0,"0"0"1"16,0-9 4-16,0 9 0 16,6-13 1-16,-6 13 3 0,3-16 3 15,-3 6 2-15,1 0-2 16,0 1-2-16,-1-2 0 0,0 2-1 15,0-3-1 1,4-1-3-16,-4 1-1 0,2 0-2 16,0-2-2-1,0 2-1-15,2-4-2 0,-4 3 1 16,3-4-1-16,-3 1 0 15,1-1 0-15,-1-2-1 0,0 1 1 16,0-3-1-16,-2 3 1 0,1-3-1 16,-2 3 0-1,0-1 1-15,2 2-1 0,-1 0 0 16,-1-2 1-1,0 2-1-15,2 0 0 0,1-2-1 16,-1 0 1-16,0 2 0 16,-1-1 0-16,2 0 0 15,0 1-1-15,-1 2 1 0,1 0 1 16,0 3-1-16,0-3 0 15,0 1 0-15,2 0 0 0,0-1 0 16,-1-2 0 0,2 3 0-16,0-4 0 0,0 4 0 15,1-2 0 1,-1 0 1-16,0 0-2 0,0-1 2 15,4 2-1-15,-4-3-1 16,1 1 1-16,-2-1 1 0,1 3-1 16,-1-2 0-16,0 3 1 0,-2-1 0 15,1 1 0 1,-1-1 0-16,2-2 0 0,-1 0 0 15,0 1 0 1,0-4 0-16,1 0 0 0,1 0-1 16,-1 0 1-16,0 3 0 15,0 0-1-15,-1 0 1 16,0 2 1-16,-1 1-2 15,3 4 0-15,-1-2 0 0,0-1 0 16,0-1 0-16,-1 5 0 0,2-3 0 16,0 2 0-1,0-2 0-15,1 0 0 0,-2 3 0 16,0-2 0-1,-1 2 0-15,0 0 0 0,0-2 0 16,3 0 0-16,-3 3 0 16,1-2 0-16,1 1 0 0,-3 9 0 15,2-14 0-15,-2 14 0 0,5-10 0 16,-5 10 0-1,0 0 0-15,0 0 0 0,10-2 0 16,-10 2 0 0,0 0 0-16,13 0 0 0,-13 0 0 15,12 0 0-15,-12 0 0 16,14 0 0-16,-14 0 0 15,14 6 0-15,-5-3 0 16,-9-3 0-16,14 15 0 0,-7-6 0 16,-1 4 0-16,1 2 0 0,-3 4 0 15,1 2 0 1,-2 5 0-16,-1 4 0 0,0 1 0 15,-2 5 0 1,0 0 0-16,0 1 0 0,-4-1 0 16,3-2 0-16,-3-1 0 15,0-1 0-15,3-1 0 0,1-3 0 16,-1-2 0-1,-1 0 0-15,2 1 0 0,-2-2 0 16,2 1 0-16,0-4-2 0,0 5 1 16,-3-4 0-1,2 5 0-15,0-3 0 0,0 0 0 16,-1-3 0-16,1 5 1 15,-4-2-1-15,4-2-1 16,0-2 0-16,0 2 0 16,-1 1 0-16,0-2 0 0,-2 2 0 15,2-5 0-15,0 3 0 0,-1-3 0 16,-1 1 1-1,1-2 1-15,-1 1 0 0,0-1 1 16,1-4-1 0,2 3 0-16,-2-2-1 0,-1-1 0 15,0-1-2-15,0 3-1 16,2-3-1-16,0 2 1 0,-4 1-1 15,3-1 1 1,-3 0 1-16,3 0 1 0,1-2 0 16,1-1 2-16,-2 0-1 0,-1 1 1 15,2-2 0 1,2 0 0-16,-3 0 0 0,2-1 0 15,-1 1 0-15,-2-2 1 16,3 0-1-16,1-9 0 16,-2 14 0-16,2-14-1 15,-2 8-1-15,2-8-3 0,0 0-2 16,-1 10-5-1,1-10-8-15,0 0-23 0,-4 9-33 16,4-9-7-16</inkml:trace>
  <inkml:trace contextRef="#ctx0" brushRef="#br0" timeOffset="23910.4782">22321 4980 325 0,'0'0'5'16,"0"0"3"0,0 0 2-16,0 0 3 0,0 0 2 15,0 0 2-15,0 0 0 16,-5 4 0-16,5-4-3 0,-1 13-3 15,1-5-3 1,0-8-1-16,0 18-3 0,0-7-3 16,2 1-3-16,-2-12-12 0,11 6-57 15,-6 5-12 1</inkml:trace>
  <inkml:trace contextRef="#ctx0" brushRef="#br0" timeOffset="26210.5242">22332 5271 319 0,'0'0'7'0,"0"0"2"0,0 0 2 16,0 0 2-1,0 0 3-15,0 0 2 0,0 0-1 16,-2 6 0-16,2-6-4 16,0 0-4-16,0 0-2 15,0 0-2-15,0 0-2 16,0 0 0-16,0 0 0 0,0 0-1 15,-12 1 1 1,12-1-1-16,0 0 1 0,-2 13 0 16,2-13-1-16,-1 17 1 0,-3-5-2 15,4 2 0 1,0 4-1-16,0 1 1 0,0 1 0 15,0 0 0-15,0 2 0 16,0-1-1-16,0 4 1 0,-1-5 1 16,-1 0-2-1,0 1 1-15,2-2-1 0,-1 3 1 16,-1-4-1-1,1 0 1-15,0-1-1 0,-1-1 0 16,2 2 0-16,-1-1 0 0,1 0 1 16,-2-1-1-16,1 2 0 15,-2-1 1-15,0 1-1 16,2 0 0-16,-1-1 1 15,0 0-1-15,-1-1 0 0,1-1 0 16,2 0 1 0,0 0-1-16,0-2 1 0,0 3-1 15,-1-2 0-15,0 2 0 0,-1-3 1 16,-2 3-2-1,2 0 0-15,0-2 0 0,0 1 1 16,0-1-1-16,-1-1 1 16,3 1-1-16,-2 2 0 0,2-2 1 15,-4 1 0 1,2 0 0-16,0 2 0 0,1-2 0 15,1 2 1 1,-1-1-1-16,1-2 0 0,0 1 0 16,0 0 1-16,0-1-1 0,1-1 0 15,0 1 1-15,1-2-1 16,0 1 0-16,0 1 1 15,0-4-1-15,0-1 0 16,2 1 0-16,-1 0 1 0,-1-1-1 16,-2-9 0-1,7 15 0-15,-7-15 0 0,5 12 0 16,-5-12 1-16,8 13-1 15,-8-13 0-15,10 9 0 16,-10-9 0-16,9 13 0 0,-9-13 0 16,10 13 1-16,-10-13-1 15,11 10 0-15,-11-10 0 0,10 6 0 16,-10-6 0-1,13 0 0-15,-13 0 0 0,16-10 1 16,-10-1-1 0,3 2 0-16,-4-3 0 0,2-3 1 15,1 1-1-15,-4 1 0 0,0-2 2 16,0 0-2-16,-2 0 0 15,2-2 0-15,-1 0 0 16,-2 0 0-16,0 0 0 16,0 0 0-16,3-3 0 0,-2 2 0 15,-1-1 0 1,-1 1 0-16,1 3 0 0,-1-2 0 15,0-2 0-15,0 3 0 16,0 0 0-16,1-3 0 16,-1 0 0-16,1 2 0 0,0-3 0 15,3 4 0-15,-3-4 0 16,0 2 0-16,-1-2 0 0,0 3 0 15,1 0 0 1,0-2 0-16,0 1 0 0,-1 0 0 16,0-1 0-1,1 1 0-15,3 1 0 0,-2-2 0 16,0 1 0-16,-1 2 0 15,1 1 0-15,0-1 0 0,2 1 0 16,-3 0 0-16,-1 0 0 0,1 2 0 16,0-1 0-1,-1 0 0-15,0 0 0 0,-1 0 0 16,-1 1 0-1,-1 1 0-15,2 3 0 0,1 9 0 16,-4-17 0-16,2 9 0 16,0-1 0-16,1-1 0 0,1 0 0 15,-3-2 0-15,2 1 0 16,1-2 0-16,0-1 0 15,0 1 0-15,0 0 0 0,0 0 0 16,-1-2 0 0,0 1 0-16,0-1 0 0,-1 5 0 15,1-1 0-15,1 11 0 16,-4-18 0-16,4 18 0 15,0-11 0-15,0 11 0 16,0-9-16-16,0 9-52 0,-5-8-21 16</inkml:trace>
  <inkml:trace contextRef="#ctx0" brushRef="#br0" timeOffset="43930.8786">10416 4379 385 0,'0'0'5'16,"0"0"1"0,0 0 1-16,-9-1 1 0,9 1 0 15,0 0 1-15,0 0 1 0,-11-1-1 16,11 1-2-1,0 0-2-15,1 6 0 0,-1-6-1 16,10 9 0-16,-10-9 0 16,12 11 0-16,-4-7-1 0,5 1 0 15,1 0 0 1,3-2-1-16,4-1 0 0,5 1 0 15,6-2-1-15,2 0 0 0,6 0 0 16,0 0 0 0,1-1-1-16,3 1 1 0,-2 1-1 15,-1 0 0-15,-1 0 0 16,0 1 0-16,-1 1 0 15,0-1 1-15,2 0-1 16,-2 0 0-16,2 0 0 0,-1-2 1 16,0 0-1-1,-3 0 1-15,7-1-1 0,-3 0 1 16,-2 0-1-16,3 0 1 0,3-1-1 15,2-1 0 1,1 1 0-16,1-2 0 0,1 3 0 16,-1-1 0-16,3 1-1 15,-5-1 1-15,1 1-1 0,-2 0 0 16,-2 0 0-1,0 0-1-15,-2 0 0 0,-3 0 0 16,0 1 1 0,2-1-1-16,-1 0-1 0,-3 0 2 15,3 0-1-15,-1 1 1 0,1-1 0 16,-2 0-1-16,3 0 1 15,-1 0 0-15,0 0 0 0,-2 0-1 16,2 0 1 0,2-2 0-16,-4 2 0 0,-1-1 0 15,0 1 0 1,-2-2 1-16,2 2 0 0,-2 0 0 15,0 0 0-15,2 0 0 0,1 0 0 16,0 0 0 0,2 0 0-16,-1 0 0 0,2 0 0 15,-2 0 0-15,1 0 0 16,-3 0-1-16,-2 0 1 0,-2 0 0 15,-1 0 0 1,-1 2-1-16,1-1 1 0,-2 1 0 16,3 0 0-1,3 0 0-15,1 1 0 0,5 2-1 16,-2-2 1-16,0-1-1 0,-3 3 1 15,-2-1-1-15,-4-1 1 16,-5 0-1-16,-5 1 1 16,-6-4 1-16,-5 2-1 15,-10-2 0-15,11 3 0 0,-11-3 1 16,0 0-1-1,0 0 0-15,0 0 0 0,0 0 1 16,0 0-1-16,0 0 0 16,0 0-2-16,0 0-6 15,0 0-28-15,-5 7-46 0,-5-4-2 16</inkml:trace>
  <inkml:trace contextRef="#ctx0" brushRef="#br0" timeOffset="59361.1872">1350 3916 357 0,'0'0'8'0,"0"0"3"0,0 0 1 15,0 0 2 1,0 0 0-16,0 0 1 0,3 5 0 15,-3-5 0-15,0 0-6 0,3 12-3 16,-2-3-1-16,2 2-2 16,-2 7 0-16,2 2-2 15,1 5 1-15,-1 4-1 16,0 0-1-16,-1 3-2 0,-1 0 0 15,0 1-1 1,1-5-1-16,0-1-1 0,-2-5-2 16,2 0-4-16,-2-10-10 15,0-12-63-15,0 14-1 16</inkml:trace>
  <inkml:trace contextRef="#ctx0" brushRef="#br0" timeOffset="59761.1952">1261 3895 353 0,'0'0'6'16,"0"0"0"-16,0-10 2 15,0 10 0-15,5-12 2 16,0 2 0-16,3 2 0 16,3-1 2-16,3 1-4 0,4 1-1 15,2 4 0 1,2 0-1-16,0 3-1 0,5 0 0 15,-2 4-1-15,-3 4-1 0,4 1-2 16,-4 2 1 0,-2 5-1-16,-4 3 0 0,-2-1 0 15,-7 5-1-15,-2-1 2 16,-5 0-1-16,-9 1 1 0,-3 1-1 15,-8-6 1 1,-1-1 0-16,-1-5-2 0,-4-2-1 16,6-3-8-1,-5-3-50-15,12-8-26 0,6-10-3 16</inkml:trace>
  <inkml:trace contextRef="#ctx0" brushRef="#br0" timeOffset="60531.2106">1636 3855 374 0,'0'0'4'0,"0"0"4"16,0 0 1-16,4 11 1 16,4-2 0-16,-1 3 0 0,1 4 3 15,2 2-3 1,0 2-2-16,-1 0-3 0,2 0-1 15,-1-2-1-15,-1-1-1 0,-4-5 1 16,1-3 1 0,-6-9-1-16,0 0 0 0,0 0 0 15,0 0 0-15,-5 0-1 16,-2-10 1-16,-2-3-2 0,0-1-1 15,4-2 0 1,-2-4 0-16,6 4-2 0,1-4-3 16,9 6-11-1,-2-3-68-15,9 3-3 0</inkml:trace>
  <inkml:trace contextRef="#ctx0" brushRef="#br0" timeOffset="60811.2162">1919 3526 389 0,'0'0'5'15,"0"0"2"-15,0 0 2 0,8 11 2 16,-3-2 0-16,-1 8 1 16,1 3 0-16,1 4 0 0,-2 4-5 15,2 7-2 1,0-1-2-16,1 4-5 0,-4-6-6 15,8-8-49-15,-6 5-28 0,1-4-3 16</inkml:trace>
  <inkml:trace contextRef="#ctx0" brushRef="#br0" timeOffset="60981.2196">1822 3765 452 0,'0'0'5'0,"0"0"1"16,9-3 2-16,6-2-1 0,6 1 0 15,3-4-2 1,12 8-20-16,1-11-64 0,2 0-7 16</inkml:trace>
  <inkml:trace contextRef="#ctx0" brushRef="#br0" timeOffset="61761.2352">4519 3597 409 0,'0'0'4'0,"3"5"2"15,-2 5 0-15,2 2 1 0,0 3 1 16,-1 8-1-16,0 2 0 0,0 6 1 16,-2 1-5-1,3 3-4-15,-2 1-4 0,3 3-10 16,-4 1-55-1,3-6-12-15</inkml:trace>
  <inkml:trace contextRef="#ctx0" brushRef="#br0" timeOffset="62101.242">4468 3583 366 0,'0'0'4'16,"0"0"-1"-16,19-2 1 16,-5 2 2-16,5 0-2 0,2 3 1 15,3 5 0-15,5-1 0 16,-2 3-2-16,0 2-2 0,-7 1 1 15,-1 1 1 1,-5 0 2-16,-4 1 1 0,-8-1 2 16,-2 1 0-1,-4-1 0-15,-6 0 0 0,-4-1 0 16,-4-1-3-16,1 0-5 15,-2-9-5-15,5 3-19 0,14-6-59 16,-19-6 0-16</inkml:trace>
  <inkml:trace contextRef="#ctx0" brushRef="#br0" timeOffset="62431.2486">4800 3560 352 0,'0'0'5'0,"0"0"0"15,0 0 2-15,0 0 0 16,0 0 3-16,0 13 0 16,3 0 1-16,1 2 1 0,3 5-4 15,3-2 0 1,-2 3-1-16,1-2-1 0,-3-2-1 15,3-5 0 1,-9-12 2-16,11 13-1 0,-11-13 1 16,0 0 0-16,2-8 0 0,-2-3 0 15,-1-2 0-15,-1 1-2 16,-2-2-5-16,1-1 0 0,3 2 0 15,0-1 0 1,8 5-4-16,0-6-33 0,12 3-49 16,1 0-3-1</inkml:trace>
  <inkml:trace contextRef="#ctx0" brushRef="#br0" timeOffset="62701.254">5322 3216 365 0,'0'0'8'0,"0"0"3"0,4 6 2 16,-3 6 1-1,1 2 1-15,-1 7 1 0,0 6 0 16,2 5 0-16,-2 4-7 16,1 5-4-16,0-5-4 0,4 1-7 15,-4-8-17 1,-6-1-61-16,8-4-2 0</inkml:trace>
  <inkml:trace contextRef="#ctx0" brushRef="#br0" timeOffset="62901.258">5211 3481 454 0,'0'0'4'0,"0"0"1"0,0 0 1 16,10 0 1-1,4-2 0-15,6-1 0 0,7 0-4 16,0-8-19-16,7 5-65 0,3 0-4 16</inkml:trace>
  <inkml:trace contextRef="#ctx0" brushRef="#br0" timeOffset="71681.4335">1476 5750 413 0,'0'0'2'0,"0"0"2"0,0 0 1 16,0 0 0-16,0 14 2 15,3-1-1-15,4 6 1 0,5 4 0 16,3 6-2-1,1 4-2-15,1 4-1 0,1 1-1 16,1-2-1 0,-2-3 1-16,-1-3-2 0,-3-6 1 15,-3-3-1-15,1-5 1 0,-2-7 0 16,-9-9 1-16,11 8 1 15,-11-8 0-15,7-10 1 16,-5-7 1-16,-2-10 1 16,0-2-1-16,0-12-1 0,-2-2 0 15,-1-5-2 1,0 1-1-16,3 1-4 0,0 5-8 15,10-4-51-15,-2 17-23 16</inkml:trace>
  <inkml:trace contextRef="#ctx0" brushRef="#br0" timeOffset="72361.4471">1980 5707 406 0,'0'0'4'0,"0"0"2"0,0 0 2 15,-6-5 2 1,6 5-1-16,-16 0 2 0,6 2-1 15,-5 6 1-15,1 2-4 16,-2 7-2-16,2 5-2 16,2 1-2-16,3 6 1 0,2 0-2 15,5 0 0-15,2-3 0 16,2-5-2-16,7-3-1 0,5-9-3 15,3-5-3 1,-3-6-5-16,5-8-2 0,-5-9-1 16,2-1 0-1,-6-4 2-15,-1 1 5 0,-4 2 4 16,-3 2 7-16,0 7 6 15,-2 3 4-15,0 9 2 0,0 0 2 16,0 16-1-16,0 3-3 0,3 8-2 16,2 5-2-1,6 4-1-15,-1 5-1 0,2 0 0 16,2 2-1-1,-4-2-1-15,0 1 1 0,-7-2-1 16,-2-5 1-16,-5 0 0 16,-11-5-2-16,-1-5 0 0,-6-2-5 15,-4-15-16-15,-7 1-66 16,14-7-4-16</inkml:trace>
  <inkml:trace contextRef="#ctx0" brushRef="#br0" timeOffset="73531.4706">4271 5444 298 0,'0'0'4'15,"0"0"3"1,0 0 3-16,0 0 4 0,0 0 1 16,9 6 2-16,-9-6 1 15,15 13 0-15,-3-2-3 0,2 5-3 16,0 3-2-1,4 4-3-15,1 4-2 0,-3-2-1 16,3 4-1-16,-4-2-1 0,0 0-1 16,-3-3 0-1,-3-6-1-15,-2-5 1 0,-3-1 0 16,-4-12 2-16,0 0 0 15,11 0 1-15,-9-13 0 0,1-10 1 16,1-6-1 0,-1-8-1-16,4-4-2 0,1-2-5 15,-4-3-9-15,8 1-71 0,-4 7-3 16</inkml:trace>
  <inkml:trace contextRef="#ctx0" brushRef="#br0" timeOffset="74491.4898">4895 5484 344 0,'0'0'6'16,"0"0"3"-16,-3-10 4 0,3 10 1 15,-6-9 1-15,6 9 0 16,-13-15 2-16,5 8 0 0,-1 3-5 16,-4 1-3-1,-2 3-2-15,-3 2-1 0,0 6-2 16,-2 4-1-1,2 7-1-15,0 4 0 0,2 5-1 16,2 3-1-16,7-2 0 0,3-1-2 16,4-3 0-16,5-5-3 15,6-3-3-15,4-7-7 0,5-6-18 16,-1-4-22-1,2-5-13-15,0-7-2 0,1-4 3 16,-5-4 13 0,-3-2 18-16,0 2 20 0,-9-3 33 15,4 6 32-15,-3 0 17 0,-4 5 0 16,-2 12-8-1,0 0-11-15,0 0-13 0,0 0-10 16,-4 22-9-16,2-2-5 16,2 5-4-16,0 3-1 0,0 3-1 15,7 5 0 1,2-1-2-16,4 3 2 0,0-4-1 15,-3 2 0 1,-1-3 2-16,-7 4-2 0,-2-8 1 16,-12 0 0-16,-8-2-1 0,-10-6 0 15,-3-1-1-15,-7-7-4 16,9 7-29-16,-2-16-54 0,5-4-3 15</inkml:trace>
  <inkml:trace contextRef="#ctx0" brushRef="#br0" timeOffset="78261.5652">19401 4163 352 0,'0'0'5'0,"1"17"0"15,-1-1 2-15,2 6-1 0,0 8-1 16,0 3 2-1,3 3-4-15,3 6-4 0,-5-5-11 16,6-1-18-16,-4 0-36 16,5-9-13-16</inkml:trace>
  <inkml:trace contextRef="#ctx0" brushRef="#br0" timeOffset="78561.5712">19259 4117 416 0,'0'0'5'0,"0"0"2"16,1-17 1-16,8 8 0 16,3-3 1-16,8 1 0 15,0 0 0-15,9 1 0 0,4 5-4 16,0 5-3-1,1 5-1-15,-3 11 0 0,-1 1-1 16,-8 3 1-16,-3 3 0 0,-8 3 0 16,-9 0-1-1,-3-1-1-15,-11-1-1 0,-9-5-2 16,-2 0-3-16,-6-6-8 15,3-3-27-15,4-4-43 0,-3-6-1 16</inkml:trace>
  <inkml:trace contextRef="#ctx0" brushRef="#br0" timeOffset="78891.5778">19696 4098 340 0,'0'0'5'0,"1"16"0"15,1-2 2 1,4 1 1-16,1 5 2 0,1 2-1 15,0 2 1-15,0 1 0 16,-1-9 0-16,1-2 0 16,-6-5 0-16,-2-9 0 15,0 0 0-15,0 0 1 0,-6-18-1 16,-1-2-2-1,5-2-2-15,-1-2-3 0,3-2 0 16,4-2-4-16,9 7-10 0,1-1-71 16,9 1-4-1</inkml:trace>
  <inkml:trace contextRef="#ctx0" brushRef="#br0" timeOffset="79671.5934">22817 4253 363 0,'0'0'6'16,"0"0"0"-16,0 0 4 0,0 0 1 16,0 10 0-16,3 4 2 15,1 5-1-15,-2 3 1 0,5 8-5 16,0 2-1-1,0 5-4-15,2-3-3 0,-2 2-5 16,-2-6-8-16,4-1-17 0,0-2-41 16,-3-8-13-1</inkml:trace>
  <inkml:trace contextRef="#ctx0" brushRef="#br0" timeOffset="79961.5992">22685 4226 400 0,'0'0'6'0,"0"0"2"16,0 0 1-16,-2-10 2 15,2 10 2-15,7-13 0 0,4 5 1 16,7-2 0 0,4 3-5-16,9 2-3 0,6 0-1 15,4 5-2 1,-3 3-3-16,2 6 0 0,-6 3 0 15,-3 3 0-15,-11 3 0 16,-7 0 0-16,-8 3 0 0,-6-1 0 16,-15-2 0-16,-3-2 0 0,-6 0 0 15,-5-4-2 1,-2-4 0-16,0-3-2 0,-1-5-3 15,9 0-8 1,-3 2-56-16,9-10-15 0</inkml:trace>
  <inkml:trace contextRef="#ctx0" brushRef="#br0" timeOffset="80331.6066">23147 4184 381 0,'0'0'5'15,"0"0"1"-15,5 15 1 0,0-7 1 16,1 3 1-16,1 3 1 15,1 2 2-15,-1-1-2 0,0-1-3 16,-1-2-1 0,-1-2 0-16,-5-10-2 0,6 12 0 15,-6-12-1 1,4-5-1-16,-4-8 1 0,0-3-1 15,0-5 0-15,4-1-1 16,1-3 0-16,0 2 0 0,4 0-1 16,2 1-2-16,7 8-6 15,-2 1-43-15,10 4-34 16,-1 3-1-16</inkml:trace>
  <inkml:trace contextRef="#ctx0" brushRef="#br0" timeOffset="82281.6456">19269 5845 373 0,'0'0'7'15,"0"0"3"-15,0 0 2 0,9 3 1 16,-9-3 0-16,15 13 2 16,-2-2 0-16,0 6 1 15,2 2-8-15,3 7-2 0,0 3-2 16,1 3-3-16,-1 1 1 15,-1-1-2-15,1-4 0 0,-5-3 0 16,1-5 0 0,-3-6 0-16,-2-4 0 0,-9-10 1 15,13 10 0 1,-13-10 0-16,0 0 0 0,10-15 1 15,-9-2-1-15,2-7 2 16,-1-5-1-16,3-8 0 0,3-4 0 16,2-5-2-16,1-5-2 0,4 3-6 15,-2 0-19 1,-10 8-57-16,15 5-4 0</inkml:trace>
  <inkml:trace contextRef="#ctx0" brushRef="#br0" timeOffset="82801.656">19732 5898 338 0,'0'0'4'0,"-12"2"2"15,2 6 1-15,-2 1 1 0,-1 3 0 16,-2 2-1 0,2 4 0-16,0 3-1 0,5-3-3 15,2 1-3 1,6-2-1-16,1-3-3 0,10-3-5 15,-1-5-2-15,3-6-4 16,2 0 2-16,0-10 3 0,0-6 6 16,-6-1 5-16,0 2 6 15,-6-1 5-15,-1 3 6 16,-2 13 2-16,0-10 0 0,0 10-3 15,0 20-3 1,3 3-4-16,1 6-3 0,3 8-1 16,-2 3 1-16,4 2-1 15,-1 2 0-15,-4-3 0 16,3-1 0-16,-6-5-2 15,-1-3-1-15,-11-6 0 0,-7-4-2 16,-3-5-1-16,-10-7-6 0,6-6-41 16,-7-4-38-1,-2-2-1-15</inkml:trace>
  <inkml:trace contextRef="#ctx0" brushRef="#br0" timeOffset="84051.681">19899 5738 363 0,'0'0'7'15,"0"0"1"-15,-3-9 4 0,3 9 1 16,0 0 2-1,-3-8 1-15,3 8 2 0,0 0 0 16,0 0-5-16,0 0-2 0,0 0-3 16,0 0-2-16,-3 5-3 15,3 8-3-15,0 3 0 16,0 8 0-16,0 0 0 15,2 6 0-15,0 3 0 0,0-1 0 16,0-1 0 0,-1-4 0-16,0-1-5 0,-1-9-16 15,0-4-47-15,0-4-21 0</inkml:trace>
  <inkml:trace contextRef="#ctx0" brushRef="#br0" timeOffset="84221.6844">19654 5924 428 0,'0'0'5'0,"0"0"3"16,0 0 1-16,9 5 3 0,1 0 1 15,4-3 0 1,6 0 2-16,5-2-7 0,4 0-8 16,3-2 0-16,4-7 0 0,7 9-11 15,-5-9-76 1,1-4-3-16</inkml:trace>
  <inkml:trace contextRef="#ctx0" brushRef="#br0" timeOffset="85101.7019">22613 5894 397 0,'0'0'5'0,"0"0"3"0,3 9 2 15,-3-9 1 1,9 20 1-16,-1-3-1 0,3 4 1 15,2 6 0 1,2 2-6-16,2 4-1 0,1-1-3 16,0-1-1-16,-2-2 0 0,1-3 0 15,-3-8 0-15,-3-4 2 16,-2-4 0-16,-9-10 0 0,11 0 1 15,-10-13-1 1,0-6-3-16,-1-5 0 0,0-8 0 16,0-4 0-1,0-2 0-15,0-1 0 0,0 3 0 16,4 1 0-16,1 2 0 15,6 12-25-15,9-1-62 16,-6 5-3-16</inkml:trace>
  <inkml:trace contextRef="#ctx0" brushRef="#br0" timeOffset="85841.7167">23021 5961 192 0,'0'0'5'0,"0"-8"10"0,0 8 9 16,0 0 7-16,4-10 3 15,-4 10 1-15,0-9 2 0,0 9 1 16,-8-5-4-16,-4 2-9 16,-1 3-10-16,-6 0-5 15,3 6-4-15,0 5-3 0,0 5-1 16,2 3-3-1,5-1 1-15,5 5-1 0,2-3 0 16,2 1-1 0,3-6 0-16,7 0 0 0,1-8-2 15,4-1 0-15,0-6 0 0,0 0-1 16,-2-8 1-16,1-2-1 15,-6 0 1-15,-1 0 2 0,-2 0 0 16,-5 10 1 0,0 0 1-16,0 0 0 0,0 0 1 15,11 22 1 1,-7 1 1-16,3 7 0 0,1 6 1 15,0 3-1-15,3 5 1 16,-1-1-1-16,-2 1 1 0,-2-5-2 16,-4 0 0-16,-3-4 0 0,-9-3 0 15,-10-7 0 1,-4-2 0-16,-7-8-1 0,-5-5 0 15,-2-4 0 1,-1-6-2-16,6-6-4 0,1-14-11 16,8-11-68-16,10 2-3 15</inkml:trace>
  <inkml:trace contextRef="#ctx0" brushRef="#br0" timeOffset="86161.7231">23251 5726 350 0,'0'0'5'0,"0"0"3"0,0 0 4 16,0 5 3 0,0-5 0-16,2 19 0 0,-1-4 3 15,1 4-2 1,-2 5-3-16,4 4-4 0,0 3-3 15,2 5-2-15,0-3-3 16,0 3-2-16,-1-4-3 0,2 0-7 16,-5-6-15-16,-2-4-58 0,0-6-2 15</inkml:trace>
  <inkml:trace contextRef="#ctx0" brushRef="#br0" timeOffset="86341.7267">22991 5944 433 0,'0'0'5'0,"0"0"2"16,7 10 1-16,4-5 1 16,7 2 1-16,7-2 0 15,8 2 0-15,5-5-2 0,-1-2-13 16,8-2-76-1,1-1-4-15</inkml:trace>
  <inkml:trace contextRef="#ctx0" brushRef="#br0" timeOffset="371757.435">4060 2744 339 0,'0'0'5'16,"0"0"3"-1,-9-13 5-15,9 13 1 0,-19-14 3 16,5 9 1-16,-10-2 1 0,-3-1 1 15,-5 6-4 1,-5 2-2-16,-4 9-5 0,-2 3 0 16,0 6-3-16,1 3-2 15,5 10-4-15,2 5 0 16,7 6 0-16,6 3 0 15,5 5 0-15,6 3 0 0,8 2 0 16,3 3 0 0,4-1 0-16,10-2 0 0,6-5 0 15,7-2 0-15,4-9 0 0,8-4 0 16,5-12 0-1,5-8 0-15,6-9 0 0,5-8 0 16,5-15 0-16,1-11 0 16,6-11 0-16,-4-9 0 0,-6-7 0 15,-4-6 0 1,-13-3 0-16,-14-3 0 0,-16 5 0 15,-15 3 0 1,-14 8 0-16,-15 7 0 0,-6 8 0 16,-15 3-31-16,5 13-56 0,-7 10-3 15</inkml:trace>
  <inkml:trace contextRef="#ctx0" brushRef="#br0" timeOffset="372987.4596">20340 3281 413 0,'0'0'1'0,"-12"5"1"0,0 6 1 16,-7 11 0-1,-2 6 2-15,-5 12 0 0,-5 11 1 16,-4 14-1-16,2 5 0 16,8 9 0-16,5 5-2 15,9 0 0-15,8-4-2 16,10-6 1-16,23-11 0 0,13-15 1 15,16-11 2 1,15-21-1-16,10-16 1 0,7-24 1 16,0-23 0-16,-2-20-1 0,-13-19 0 15,-13-11-1 1,-19-10-2-16,-21 2 0 0,-19 5-2 15,-15 8 0-15,-19 20 0 16,-13 18-5-16,-9 13-13 0,-10 25-66 16,10 10-4-1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7T20:20:31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17874 16276 370 0,'0'0'4'15,"0"0"3"-15,0 0 4 0,0 0 2 16,4 10 2-16,-4-10 1 16,0 0 1-16,5 14 2 0,-5-14-3 15,1 9-3 1,-1-9-3-16,1 11-10 0,-1-11 0 15,0 9 0 1,0-9 0-16,0 0 0 0,-3 10 0 16,3-10 0-16,0 0 0 0,0 0 0 15,0 0 0-15,0 0 0 16,0 0 0-16,0-10 0 15,0 10 0-15,-1-14 0 16,1-1 0-16,0-2 0 0,0-4 0 16,1-4 0-1,2-4 0-15,5-6 0 0,2-5 0 16,3-8 0-16,1-1 0 0,2-7 0 15,1-4 0 1,0-3 0-16,3 1 0 0,-2 0 0 16,1 4 0-16,-5 3 0 15,0 5 0-15,0 4 0 16,-2 4 0-16,-2 4 0 15,3 0 0-15,-4 1 0 0,1 2 0 16,-1 3 0 0,2-1 0-16,-2 3 0 0,-1 4 0 15,1 4 0-15,0 3 0 0,-4 6 0 16,-1 4 0-1,-4 9 0-15,0 0 0 0,0 0 0 16,0 0 0-16,4 16 0 16,-2 6 0-16,-2 9 0 0,2 4 0 15,0 10 0 1,6 7 0-16,0 9 0 0,-1 4 0 15,5 8 0 1,2 0 0-16,2 4 0 0,-2-2 0 16,4-2 0-16,-1-3 0 0,0-8 0 15,2-6 0-15,-2-10 0 16,-2-7 0-16,2-8 0 15,-5-8 0-15,2-4 0 16,-9-9-46-16,-5-10-45 0,8-10-2 16</inkml:trace>
  <inkml:trace contextRef="#ctx0" brushRef="#br0" timeOffset="170.0034">18003 15857 424 0,'0'0'5'15,"0"0"1"-15,0 0 0 0,0 0 1 16,8-3-1 0,3-1-3-16,9 4-22 0,12-7-58 15,-7 0-4-15</inkml:trace>
  <inkml:trace contextRef="#ctx0" brushRef="#br0" timeOffset="1070.0213">17952 15731 249 0,'0'0'7'15,"0"0"4"-15,0 0 4 0,0 0 4 16,-9-9 3-16,9 9 1 15,0 0 3-15,-10-6 2 0,10 6-6 16,0 0-3 0,-12 0-4-16,12 0-3 0,0 0-1 15,0 0-2-15,0 8-2 0,0-8-1 16,15 3 0-1,-5-3-2-15,6 0-4 0,2 0 0 16,4 0 0-16,2-1 0 16,1-2 0-16,0-1 0 15,1 0 0-15,-2 1 0 16,-3-1 0-16,4 0-43 0,-8 4-45 15,-6 0-3 1</inkml:trace>
  <inkml:trace contextRef="#ctx0" brushRef="#br0" timeOffset="2690.0538">18925 15680 436 0,'0'0'5'0,"0"0"1"16,0 0 2-16,0 0 1 0,0-9 2 15,0 9 0 1,-6-15 1-16,0 6 1 0,-5-4-13 16,1 2 0-16,0 0 0 0,-4 1 0 15,0 2 0 1,-5 2 0-16,1 3 0 0,-3 3 0 15,0 9 0-15,-1 6 0 16,-1 7 0-16,4 4 0 0,0 7 0 16,6 3 0-1,0 3 0-15,5 0 0 0,2 0 0 16,6-5 0-16,3-2 0 0,4-4 0 15,8-9 0 1,0-4 0-16,3-10 0 0,1-5 0 16,3-3 0-1,-2-9 0-15,1-9 0 0,0-4 0 16,-5-2 0-16,-1-2 0 15,-3 3 0-15,-3 0 0 0,-3 1 0 16,3 5 0 0,-8 5 0-16,-1 4 0 0,0 11 0 15,2-12 0-15,-2 12 0 0,0 0 0 16,0 0 0-1,2 8 0-15,-2 1 0 0,2 3 0 16,1 1 0-16,0 5 0 16,2 2 0-16,1 0 0 15,4 4 0-15,1-2 0 16,4 6 0-16,0-3 0 0,3-3 0 15,1-1 0 1,-2-4 0-16,2 2 0 0,-2-4 0 16,-1-1 0-16,-5-4 0 0,4 4 0 15,-14 1-41 1,-1-15-48-16,13 6-3 0</inkml:trace>
  <inkml:trace contextRef="#ctx0" brushRef="#br0" timeOffset="3890.0778">21464 15276 327 0,'0'0'9'0,"0"0"4"0,0 0 4 16,0 0 3-1,0 0 0-15,-1-9 2 0,1 9 1 16,0 0 0-16,0 0-8 16,0-8-3-16,0 8-2 15,6 7-10-15,-3 4 0 16,-1 11 0-16,3 6 0 0,-2 8 0 15,2 10 0 1,1 8 0-16,-2 7 0 0,0 0 0 16,-2 4 0-16,0-6 0 0,2-3 0 15,-2-2 0 1,1-11 0-16,-2-9 0 0,3-5 0 15,-4-12 0-15,6-1 0 16,-6-16-58-16,0 0-33 0,0-16-1 16</inkml:trace>
  <inkml:trace contextRef="#ctx0" brushRef="#br0" timeOffset="4420.0884">21305 15194 337 0,'0'0'7'16,"0"0"3"-16,11-7 4 0,0 4 2 15,4-3 1-15,7-2 1 0,3 0 1 16,11 1 0-1,1 3-5-15,1 2-5 0,2 2-1 16,-1 5-3 0,-2 7-1-16,-7 8-1 0,-7 4-1 15,-13 7 0-15,-5 2 0 16,-5 2-1-16,-12 3 0 0,-6-2-1 15,-2-2 0 1,-2-5-1-16,3-2 0 0,3-10-1 16,5-5 1-16,11-12-1 0,0 9 1 15,10-9 0 1,11 0 1-16,4 0-1 0,5 0 1 15,5 5 0-15,1 5 0 16,0 2 0-16,-2 6 0 16,-1 3 0-16,-7 4 1 15,-1 3 0-15,-12 0 0 0,-3 2 0 16,-10-1 0-16,-1 4 1 0,-13-3 1 15,-9 1 0 1,-4-2-3-16,-7-2 0 0,-2-6 0 16,-6-3 0-1,1-8 0-15,-3-6 0 0,1-4 0 16,0-9 0-16,9-2-6 15,0-7-76-15,12-7-7 0</inkml:trace>
  <inkml:trace contextRef="#ctx0" brushRef="#br0" timeOffset="5420.1084">22102 15106 378 0,'0'0'7'15,"0"0"2"-15,0 0 3 0,0 0 1 16,0 0 0 0,0 0 1-16,0 0 1 0,0 0 0 15,1 13-5-15,2 4-4 16,-3 5-1-16,1 8-2 0,1 12 1 15,0 7-1 1,2 6-1-16,3 4 0 0,0 2-2 16,-3-2 0-16,5-3-4 0,0-5-2 15,-6-14-7 1,8-1-21-16,6-14-52 0,-11-12-3 15</inkml:trace>
  <inkml:trace contextRef="#ctx0" brushRef="#br0" timeOffset="5780.1156">22095 15395 336 0,'0'0'5'0,"0"0"3"16,0 0 2-16,6 0 3 16,3 0 1-16,2 0 0 0,3 0 2 15,9 5 0-15,0 4-3 0,4 4-4 16,5 6 0-1,2 8-3-15,-2 2 0 0,0 3-1 16,-6 1-1 0,-6 1 0-16,-3-1 0 0,-11-3 0 15,-6-2-1-15,-6-7 0 16,-13-2 0-16,-6-5 0 15,-4-6-2-15,-5-4 1 16,-4-4-6-16,0-2-4 0,1-8-16 16,10-7-60-16,3 5-4 0</inkml:trace>
  <inkml:trace contextRef="#ctx0" brushRef="#br0" timeOffset="11080.2216">17851 17406 423 0,'0'0'4'15,"0"0"1"-15,3-7 1 16,3-1-1-16,5-14 3 15,2-14-1-15,3-7 1 16,0-11-1-16,3-9-3 0,-5-11-1 16,2-6 1-1,-4 4-1-15,-4 9-1 0,-2 7 0 16,3 6 1-16,-2 13-1 0,-3 10 1 15,5 14-1 1,-9 17 0-16,19 6 1 0,-6 21-1 16,2 12 1-16,7 11-3 15,2 9 0-15,5 9 0 16,-15-32 0-16,2 3 0 15,1 0 0-15,1-1 0 0,-3-1 0 16,1-3-8 0,-2-4-13-16,-3-4-31 0,-4-5-37 15,4-9 0-15</inkml:trace>
  <inkml:trace contextRef="#ctx0" brushRef="#br0" timeOffset="11210.2242">17920 17031 457 0,'0'0'4'16,"12"2"-1"-16,4 1 1 0,9-3-2 15,10 7-10-15,-6-1-71 16,16-7-2-16</inkml:trace>
  <inkml:trace contextRef="#ctx0" brushRef="#br0" timeOffset="11470.2294">18725 16303 483 0,'0'0'3'0,"-1"12"1"0,-6 3 1 15,1 10 0-15,-3 7 0 16,-1 17-2-16,-4 13 0 16,-3 14-3-16,1 11 0 15,-2 5 0-15,1 4 0 0,9-47 0 16,-6 3 0-1,5-1 0-15,-2 0 0 0,-1-5 0 16,3 1-3 0,1-11-24-16,-4 2-61 0,7-8-2 15</inkml:trace>
  <inkml:trace contextRef="#ctx0" brushRef="#br0" timeOffset="12040.2408">19093 16695 409 0,'0'0'6'0,"0"0"2"15,-13-5 2 1,0 5 1-16,-1 0 2 0,-7 2 0 16,-4 4 0-1,0 5 1-15,-4 5-6 0,3 7-2 16,1 6-6-16,6 5 0 15,7 1 0-15,7 2 0 0,4 1 0 16,4-3 0 0,10-6 0-16,6-8 0 0,4-7 0 15,6-10 0-15,-5-7 0 0,6-12 0 16,-3-9-5-1,0-7 0-15,-7-5 1 0,-1-2 1 16,-6 1 1 0,-4 5 1-16,-3 5 2 0,-3 8 2 15,-3 19 2-15,0 0 1 16,4 12-1-16,1 17-5 0,3 8 0 15,1 3 0 1,6 4 0-16,1 2 0 0,3-5 0 16,4-7 0-16,1-3 0 0,0-10 0 15,-2-10 0 1,11-11-35-16,-12 0-57 0</inkml:trace>
  <inkml:trace contextRef="#ctx0" brushRef="#br0" timeOffset="13040.2608">21642 16233 423 0,'0'0'5'15,"0"0"1"-15,0 13 1 0,0 7 1 16,0 12 0-16,0 9 1 16,0 10-2-16,0 10 1 0,3 7-5 15,-1-1-2-15,1-3-2 16,2-10-3-16,0-10-2 15,-5-16-3-15,3-15-2 0,-3-13-3 16,0-22 0 0,-6-12-1-16,-5-16-7 0,-5-9-7 15,-4-9 6-15,4-1 9 16,-3-2 9-16,7 4 11 15,1 4 5-15,9 10 4 16,4 11 9-16,13 11 10 0,5 15-3 16,8 10-5-16,2 13-8 0,2 14-7 15,-1 12-4 1,-6 5-3-16,-6 8-1 0,-3-2-2 15,-6-1-1 1,-2-7-1-16,-6-6-2 0,0-12 1 16,1-7-2-16,-3-11 2 15,15 0-1-15,0 0 1 0,2-8 1 16,3 2 0-16,6 3 1 15,1 4 1-15,-3 10 0 16,2 6 1-16,-3 8-1 0,-3 5 0 16,-8 3 1-1,-5 3 0-15,-7 4 1 0,-10-2-1 16,-9 2 0-16,-7-6 0 15,-7-1 0-15,-7-5-2 16,1-5-2-16,-4-11-4 16,6-5-14-16,-1-7-60 0,7-16-9 15</inkml:trace>
  <inkml:trace contextRef="#ctx0" brushRef="#br0" timeOffset="13270.2654">22182 16036 347 0,'0'0'9'0,"0"0"4"0,0 0 2 16,0 0 0-16,-8 13 3 15,5 7 1-15,-3 8 0 16,2 11 2-16,1 12-9 0,-3 11-3 15,2 9-3 1,-1 3-3-16,3 4-2 0,-2-2-3 16,1-3-5-16,1-9-12 15,2-18-66-15,0 0-4 16</inkml:trace>
  <inkml:trace contextRef="#ctx0" brushRef="#br0" timeOffset="13800.276">22390 16085 432 0,'0'0'3'0,"0"0"2"0,-1 17 1 15,0-3 0 1,-1 10 1-16,2 6 1 0,0 8-1 16,0 8 1-16,0 2-4 0,0 6-2 15,2-3-2-15,1 2-7 16,-2-13-1-16,3-3-5 0,-3-16 2 15,3-9 0 1,-4-12 0-16,7-8 2 0,-1-12 3 16,2-11 6-1,2-3 3-15,1-5 5 0,2 5 0 16,4 3 2-16,3 6 1 0,1 8 0 15,4 15-1-15,-2 3 0 16,1 18-1-16,-3 7 0 16,1 8-2-16,-8 4-4 15,-5 6-3-15,-6-3 0 0,-11-4 0 16,-9-4 0-1,-7-8 0-15,-8-6 0 0,-3-11 0 16,1-4-12 0,-12-4-68-16,11-17-8 0</inkml:trace>
  <inkml:trace contextRef="#ctx0" brushRef="#br0" timeOffset="16310.3262">19163 18427 404 0,'0'0'8'0,"0"0"1"16,0 0 2-16,0 0 1 0,0 0 1 15,0 0 0-15,0 0 1 16,0 0 0-16,0 0-7 16,0-5-1-16,2 0-6 15,23-51 0-15,-17 28 0 16,2-1 0-16,2-1 0 15,17-45 0-15,-11 32 0 0,1-1 0 16,1-1 0 0,1-2 0-16,-1 4 0 0,-1 0 0 15,1 3 0-15,0 0 0 0,-1 7 0 16,0 4 0-1,-1 7 0-15,-1 6 0 0,-17 16 0 16,0 0 0-16,22 0 0 16,0 0 0-16,-8 19 0 15,-1 2 0-15,-2 14 0 16,12 47 0-16,-9-36 0 15,-1 3 0-15,1 3 0 16,-2 2 0-16,2-5 0 0,1 3-32 16,2-6-54-16,-5-6-5 15</inkml:trace>
  <inkml:trace contextRef="#ctx0" brushRef="#br0" timeOffset="16480.3295">19245 18173 455 0,'0'0'5'0,"0"0"2"16,0 0 1-1,0 0 0-15,0 0 1 0,5-3-1 16,6-1-2-16,-2 0-8 15,33-11-74-15,-11 4-12 16</inkml:trace>
  <inkml:trace contextRef="#ctx0" brushRef="#br0" timeOffset="17330.3466">19308 17991 316 0,'0'0'7'0,"0"0"3"15,0 0 4-15,0 0 4 16,0 0 1-16,0 0 1 16,0 0 1-16,0 0 1 15,-1 0-5-15,0-5-5 0,0 0-3 16,-1 1-3-1,1-2-1-15,0 1-1 0,1 1-1 16,-1-2 0-16,1 6-1 0,0 0 1 16,0 0-3-1,0 0 0-15,1-3 0 0,6 0 0 16,-2 0 0-1,58-15 0-15,-32 18 0 0,-11-1 0 16,3-1 0 0,1 2 0-16,-2 0 0 0,-1-2 0 15,1 1 0-15,-22 1 0 16,25 0-15-16,3 0-71 15,-28 0-3-15</inkml:trace>
  <inkml:trace contextRef="#ctx0" brushRef="#br0" timeOffset="19250.385">19813 18214 324 0,'0'0'8'0,"0"0"3"16,0 0 4-16,0 0 4 0,0 0 1 16,0 0 1-1,0 0 0-15,0 0 1 0,0 0-7 16,0 0-4-1,0 0-3-15,0 0-2 0,0 0-3 16,0 0 0 0,0 0-1-16,0 0 0 0,0 0-2 15,0 0 0 1,0 0 0-16,0 0 0 0,0 0 0 15,0 0 0-15,0 0 0 0,-2-1 0 16,0-4 0 0,-1-1 0-16,2 3 0 0,0-3 0 15,-1 1 0 1,0-17 0-16,2 12 0 0,0 1 0 15,2-4 0 1,-2 13 0-16,0 0 0 0,0 0 0 16,0 0 0-16,0 0 0 15,0 0 0-15,0 0 0 16,0 0 0-16,0 0 0 0,0 0 0 15,0 0 0 1,0 0 0-16,0 0 0 0,0 0 0 16,0 0 0-16,0 0 0 15,0 0 0-15,0 0 0 16,0 0 0-16,0 0 0 15,0-5 0-15,0 0 0 0,0 0 0 16,0 1 0-16,-8-27 0 16,8 20 0-16,0 1 0 15,-1-23 0-15,0 11 0 16,1 22 0-16,-3-53 0 15,3 33 0-15,0 2 0 0,0 0 0 16,0 2 0 0,-1-1 0-16,1 2 0 0,0 2 0 15,0 2 0 1,0 0 0-16,0 3 0 0,0-2 0 15,0 10 0-15,0-12 0 0,0 12 0 16,0 0 0-16,0 0 0 16,0 0 0-16,0 0 0 15,0 0 0-15,0 0 0 16,0 0 0-16,0 0 0 0,0 0 0 15,0 0 0 1,1 1 0-16,0 5 0 0,1-1 0 16,12 58 0-1,-8-37 0-15,-1-6 0 0,2 2 0 16,-2 2 0-16,2 0 0 0,0 0 0 15,-2 0 0 1,3 0 0-16,-2-2 0 0,-2-1 0 16,2 0 0-1,-6-21 0-15,5 21 0 0,1-1 0 16,-6-20 0-1,0 0 0-15,0 0 0 0,0 0 0 16,0 0 0-16,-14-47 0 0,8 21 0 16,-3 1 0-1,-2-6 0-15,2 2 0 0,-1-2 0 16,-3 0 0-16,3-4 0 15,-2 3 0-15,3-1 0 16,-1 1 0-16,1-1 0 16,2 6 0-16,4 2 0 0,0 2 0 15,3 6 0 1,0 1 0-16,4 2 0 0,3 3 0 15,5-1 0-15,1 4 0 0,3 1 0 16,1 2 0 0,2 3 0-16,1 2 0 0,-3 0 0 15,2 2 0-15,-2 7 0 16,-2-1 0-16,-2 4 0 0,-2 0 0 15,-5 4 0 1,-6-16 0-16,0 0 0 0,6 45 0 16,-6-45 0-1,-9 31 0-15,9-31 0 0,0 0 0 16,-11 20 0-16,-1 2 0 0,12-22 0 15,0 0 0 1,-6 9 0-16,1 1 0 0,1 0 0 16,-1 2 0-1,5-12 0-15,9 7 0 0,5 2 0 16,35 17 0-1,-26-18 0-15,-1 2 0 0,3 0 0 16,-3 4 0-16,1-1 0 0,-23-13 0 16,22 27 0-1,1-1 0-15,-17-5 0 0,-1-1 0 16,-6 0 0-1,-5 1 0-15,6-21 0 0,-28 24 0 16,0 2 0-16,5-15 0 16,-2 3 0-16,-1-7-32 0,2 1-46 15,3-8-13 1</inkml:trace>
  <inkml:trace contextRef="#ctx0" brushRef="#br0" timeOffset="19750.395">20506 17302 400 0,'0'0'6'0,"0"0"1"0,0 0 2 16,0 0 2-16,0 12 1 16,0-3 1-16,0 4 0 0,0 8 3 15,-2 4-6 1,-1 8-1-16,3-33-4 0,-1 39-5 15,-1 48 0-15,1-33 0 0,0 3 0 16,-1 4 0 0,-2 0 0-16,0 5 0 0,2-2 0 15,-1 2 0 1,0-3 0-16,0-2 0 0,0-1-9 15,1-5-71 1,-3-4-9-16</inkml:trace>
  <inkml:trace contextRef="#ctx0" brushRef="#br0" timeOffset="20500.41">21142 17824 369 0,'0'0'6'0,"0"0"6"15,0 0 0-15,-9-3 0 0,9 3 1 16,-18-2 1-16,8 2-1 15,-3-1 1-15,-1 1-5 16,14 0-5-16,0 0-2 0,-25 0 0 16,1 1 0-1,24-1 0-15,-28 10 0 0,0 2-1 16,8 3 1-1,2-1 0-15,3 6 0 0,1 0 0 16,5 1-1-16,2 3 0 0,7-2 0 16,0-1-1-1,0-21-1-15,13 21 0 0,1 1-1 16,-14-22 0-1,25 3 0-15,0 2-1 0,13-19 3 16,-21-1 2 0,-17 15-1-16,0 0 1 0,26-25 1 15,0 0 1-15,-26 25 0 16,16-20 2-16,0-1-6 15,-16 21 0-15,0 0 0 0,0 0 0 16,0 0 0 0,7 7 0-16,-3 5 0 0,14 38-51 15,-10-25-36-15,3-6-3 16</inkml:trace>
  <inkml:trace contextRef="#ctx0" brushRef="#br0" timeOffset="21020.4204">21440 17452 370 0,'0'0'5'0,"0"0"6"0,0 0 1 16,0 12 2-16,0-12 2 0,0 19 0 16,2-2 1-16,1 4 1 15,-3-21-7-15,5 25-3 16,1 2-4-16,-1 4-1 15,0 2-2-15,1 4-1 0,11 38-1 16,-17-75-1 0,8 37 0-16,-2 1-2 0,1-4 0 15,-2 0-1 1,1-7-1-16,0-1 0 0,-6-26 0 15,0 0 1-15,8 32 2 0,-8-32 3 16,8-15 1 0,-2-2 3-16,0 1 1 0,5-3 1 15,-1 0 1 1,-10 19 0-16,0 0-1 0,26-18-1 15,-2-1-1 1,-3 16 0-16,0-2-4 0,0 8 0 16,1 4 0-16,-22-7 0 15,24 28 0-15,3-1 0 16,-19-2 0-16,-2 1 0 0,-6 1 0 15,0 0 0 1,-14-3 0-16,-1 1-10 0,-8-9-70 16,1 3-10-16</inkml:trace>
  <inkml:trace contextRef="#ctx0" brushRef="#br0" timeOffset="37070.7413">20528 16654 355 0,'0'0'4'16,"0"0"2"-16,0 0 2 15,0 0 3-15,0 0 0 0,0 0 1 16,0 0 1-16,-9-8 2 15,9 8-4-15,-10-5-1 16,10 5-2-16,-13-7-1 0,3 5-2 16,0 1-1-1,0 1-2-15,1 0 0 0,0 5-1 16,0 0-1-16,9-5 0 15,-12 17 0-15,9-7 0 16,3 1 0-16,0 0-1 0,0-3 1 16,0-8 0-1,15 13 0-15,-6-12 1 0,0-1-1 16,1-3 0-16,-1-7 1 15,1-2-1-15,-3-2 1 0,-3-4 1 16,-4 0 0 0,1 2 0-16,-1 2 1 0,-2 2-1 15,-3 3 0 1,5 9 0-16,-15-8-2 0,15 8-1 15,-12 8 0-15,5 4 0 0,2 0 0 16,-1 2 0-16,4 3 0 16,2-3 0-16,0 0 1 15,0-3 0-15,0-11 1 16,9 12-1-16,-9-12-1 0,17 0 1 15,-7-2 0 1,0-6 0-16,-3-1 1 0,0-3-1 16,-2-1 0-1,1-1 2-15,-5 0 0 0,-1 4 0 16,0-2 0-16,0 12 0 0,-12-12 0 15,12 12-1-15,-12 2-1 16,5 7-1-16,0 2-1 0,1 0 1 16,1 4-1-1,2-2 0-15,3 1-3 0,0-14-4 16,0 0-64-1,5 11-14-15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7T20:27:17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10920 12801 234 0,'0'0'8'0,"0"0"3"0,0 0 4 16,0 0 3-16,-10-2 3 15,10 2 3-15,-10 0 0 0,10 0 2 16,-17 9-6-1,17-9-3-15,-15 6-4 0,15-6-2 16,-15 7-2 0,15-7-1-16,-16 6-2 0,16-6 1 15,-14 7-1-15,14-7 0 0,-13 9 0 16,13-9 0-16,0 0-2 15,-8 8 1-15,8-8-2 0,0 0 0 16,0 0-3 0,4 3 0-16,-4-3 0 0,15 0 0 15,-5 0 0 1,2-2 0-16,2 1 0 0,-1 0 0 15,5-1 0-15,-2 2 0 0,1-1 0 16,5 1 0-16,3 0 0 16,-3 0 0-16,2-1 0 15,3 0 0-15,-1-1 0 16,0 0 0-16,0 2 0 0,-3-3 0 15,2 3 0 1,-2-1 0-16,0-1 0 0,-2 1 0 16,3 0 0-1,1-2 0-15,2 1 0 0,0-1 0 16,-2 1 0-16,4 0 0 0,-2 0 0 15,1 1 0-15,-2-1 0 16,3 0 0-16,-3 2 0 0,2-1 0 16,-3-1 0-1,1 2 0-15,-3 0 0 0,-1 0 0 16,-3 0 0-1,-3 0 0-15,0 0 0 0,-3 0 0 16,0 0 0-16,-3 0 0 16,0 2 0-16,-10-2 0 0,14 0 0 15,-14 0 0-15,12 0 0 16,-12 0 0-16,0 0-5 15,8-12-79-15,-8 12-6 0</inkml:trace>
  <inkml:trace contextRef="#ctx0" brushRef="#br0" timeOffset="1200.0239">11047 12584 295 0,'0'0'6'0,"0"0"4"15,0 0 1-15,0 0 0 0,0 0 2 16,-1-9 1-16,1 9 1 0,-1-11 1 15,1 11-5 1,-2-9-2-16,2 9 0 0,-1-9 1 16,1 9-2-1,0 0 0-15,0-11-1 0,0 11-1 16,0 0 0-16,4-10-2 15,-4 10 0-15,0 0 0 0,0 0-1 16,0 0 1 0,0 0-1-16,0 0 1 0,0 0-1 15,0 5 0-15,0-5 0 0,-14 17-1 16,3-8 0-1,0 2 0-15,-3 2-1 0,1 1-1 16,-2 2 1 0,-2 1-1-16,1 2 0 0,-1-2 0 15,1 0 0-15,3 0 0 16,0 0 0-16,2-2 0 0,1-1 0 15,1-2 0-15,4 0 0 0,-2-3 0 16,1 2 0 0,2-1 0-16,0-2 0 0,4-8 0 15,-10 14 0 1,10-14 1-16,-11 14-1 0,11-14 0 15,-8 8 0 1,8-8 2-16,0 0-2 0,-12 7 0 0,12-7 0 16,0 0 0-1,0 0 0-15,-6 11 0 0,6-11 0 16,0 0 0-16,0 8 0 0,0-8 0 15,2 9 0 1,-2-9 0-16,10 13 0 0,-1-6 0 16,0 2 0-16,3 3 0 15,3-1 0-15,1 3 0 16,4 0 0-16,-1 2 0 15,2 0 0-15,-2-1 0 0,-1 1 0 16,-1-1 0 0,-2 0 0-16,-1-1 0 0,-3 0 0 15,-1 0 0-15,-3-1 0 0,1-1 0 16,-3-3 0-1,1-1 0-15,-6-8 0 0,5 14 0 16,-5-14 0-16,0 0-2 16,0 0-22-16,0 0-62 0,4 10-5 15</inkml:trace>
  <inkml:trace contextRef="#ctx0" brushRef="#br0" timeOffset="2500.05">10428 13781 329 0,'0'0'5'15,"0"0"2"-15,0 0 2 16,0 0 2-16,-9 0 3 15,9 0 1-15,0 0-1 16,0 0 1-16,0 0-3 0,0 0-2 16,7-2-2-1,-7 2-1-15,12 0-1 0,-12 0-1 16,17 0 0-16,-5 2-1 0,2 0-1 15,4-1 0 1,2 1-1-16,3-1 0 0,-1 0-1 16,5 0 0-16,-3 0 0 15,0 0-1-15,5-1 1 0,0 0-1 16,0 0 1-1,2 0-1-15,3-3 0 0,0-2 1 16,0 1-1 0,3-3 1-16,-2 1-1 0,-3 1 1 15,0-1 0-15,0 1 0 0,-3-1 0 16,0 1 0-16,0 1 0 15,-2-1-1-15,2 3 1 16,0-1-1-16,0-1 0 16,3 1 1-16,-2 1-1 0,1-1 0 15,1-1 0 1,-3 1 1-16,0 1 0 0,-4-1 0 15,1 1 0-15,-5-1-1 0,-3 1 1 16,-3 1 1 0,-4-1-1-16,-1 1 1 0,-10 1-2 15,10-1 0-15,-10 1 0 16,0 0 0-16,0 0-5 0,0 0-4 15,12 0-29 1,-12 0-49-16,0 0-1 0</inkml:trace>
  <inkml:trace contextRef="#ctx0" brushRef="#br0" timeOffset="3820.0764">10500 13479 258 0,'0'0'9'0,"0"0"2"16,0 0 3-16,-1-11 2 16,1 11 1-16,0-9 1 0,0 9 0 15,2-11 5 1,-2 11-9-16,0 0-1 0,11-10-3 15,-11 10-1-15,0 0 0 0,0 0-1 16,0 0-1 0,0 0-2-16,0 0-1 0,0 0-2 15,0 0 0-15,0 0-1 16,0 0 0-16,0 0 0 0,0 0 0 15,0 0 0 1,7 9 0-16,-7-9 1 0,-5 15 0 16,1-6-1-1,-6 1 0-15,2 2 0 0,-3 0 0 16,1 5 0-16,-2-2 0 0,0 2-1 15,-1 1 0-15,-3 1 1 16,3-1 0-16,-1 2-1 16,0 1 1-16,2-3-1 15,0 0 0-15,1-3 1 0,2 0-1 16,2-1 0-1,0-2 1-15,2-4-1 0,3 1 0 16,2-9 0 0,-5 11 0-16,5-11 0 0,0 0 1 15,0 0-2-15,0 0 1 0,0 0 0 16,0 0 0-16,-4 9 0 15,4-9 0-15,0 0 0 0,0 0 0 16,0 0 1 0,0 0-1-16,0 0 0 0,0 0 0 15,-7 4 0 1,7-4 0-16,0 0 1 0,0 0-1 15,0 0 0-15,6 10 1 0,-6-10 0 16,16 10 0-16,-7-5 0 16,5 4 0-16,0 1 0 15,5 2 0-15,0 0 1 16,4 3-1-16,0 2 2 0,2 0-1 15,-1 1-1 1,0 1 1-16,-3-1 1 0,4-1-3 16,-4-2 0-1,-1-1 0-15,-2-1 0 0,0-4 0 16,-3 1 0-16,1-1 0 0,-2-1 0 15,-3-1 0-15,-2 0 0 16,-9-7 0-16,18 12 0 16,-14-3 0-16,-4-9 0 15,12 13 0-15,-12-13 0 0,8 14 0 16,0-6-10-1,-8-8-36-15,4 12-41 0,-4-12-2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7T20:37:35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7151 8911 404 0,'0'0'6'15,"0"0"1"-15,0 0 2 16,-6-4 1-16,6 4 1 0,0 0 1 15,0 0 2 1,0 0 0-16,0 0-5 0,-4 6 0 16,4-6-3-16,0 14-6 0,0-6 0 15,0 3 0 1,1-1 0-16,-1 2 0 0,1 1 0 15,-1 0 0 1,1 3 0-16,-1-1 0 0,0 1 0 16,0 3 0-16,0-1 0 15,0 1 0-15,0 1 0 0,0-1 0 16,0 5 0-1,0-3 0-15,0 4 0 0,0-2 0 16,1 2 0-16,0-1 0 0,2 3 0 16,-2-1 0-1,1-1 0-15,2 1 0 0,-4 1 0 16,1 0 0-16,2-1 0 15,-1 1 0-15,0-1 0 0,0 1 0 16,-2-1 0 0,2 2 0-16,0-2 0 0,-1 2 0 15,0-3 0 1,0 0 0-16,0 1 0 0,-1-3 0 15,0 2 0-15,0-2 0 0,0 1 0 16,0-1 0 0,0 0 0-16,0 0 0 0,-2 2 0 15,1-1 0-15,-2 0 0 16,2-2 0-16,0 0 0 0,0-1 0 15,0 3 0 1,0-4 0-16,-1 0 0 0,1 2 0 16,-1-4 0-16,1 4 0 0,0-3 0 15,1 2 0 1,-2-1 0-16,1 0 0 0,0-3 0 15,-1 4 0-15,0-4 0 16,0 3 0-16,2-3 0 0,-1 0 0 16,1 1 0-1,0 0 0-15,0-1 0 0,-1 0 0 16,1 0 0-1,0-3 0-15,0 2 0 0,-1-2 0 16,0 1 0-16,0-1 0 0,0-3 0 16,0 2 0-16,1-1 0 15,0 0 0-15,-1-2 0 16,-1-1 0-16,2 1 0 15,0-10 0-15,-2 14 0 0,2-14 0 16,-1 10 0 0,1-10 0-16,0 0 0 0,0 10-70 15,0-15-22 1</inkml:trace>
  <inkml:trace contextRef="#ctx0" brushRef="#br0" timeOffset="1430.0286">8356 8822 397 0,'0'0'6'0,"0"0"3"15,0 0 2-15,0 0 2 0,0 0 0 16,0 0 2 0,3 6-1-16,-3-6 1 0,0 8-5 15,0-8-2 1,0 18-8-16,-1-3 0 0,0 2 0 15,-1 1 0-15,2 6 0 16,-2-1 0-16,2 4 0 0,0 2 0 16,0 0 0-16,0 0 0 15,0 0 0-15,2 1 0 16,-1-1 0-16,0 2 0 0,-1-4 0 15,1-1 0 1,1-2 0-16,-1 4 0 0,0-2 0 16,0-2 0-1,1 5 0-15,-2-3 0 0,0 1 0 16,0 2 0-16,0 2 0 15,0-2 0-15,0 1 0 0,0 0 0 16,-2-1 0-16,1-1 0 0,1 3 0 16,0 0 0-1,0-1 0-15,-1 3 0 0,0-1 0 16,-1 2 0-1,0 0 0-15,-2 3 0 0,1-4 0 16,0 1 0-16,-1 0 0 16,1-1 0-16,2-1 0 0,-1-1 0 15,1-2 0 1,-2 0 0-16,2 0 0 0,0-3 0 15,1 1 0-15,-1-4 0 0,-1-2 0 16,1 2 0 0,0-5 0-16,0 1 0 0,1-4 0 15,-1 1 0-15,1-3 0 16,0 2 0-16,0-3 0 15,0 0 0-15,-2 0 0 16,2-2 0-16,-1 1 0 0,0-1 0 16,1-1 0-16,-1 0 0 0,0 0 0 15,0 0 0 1,1-9 0-16,-2 13 0 0,2-13 0 15,-4 17 0 1,4-17 0-16,-1 14 0 0,1-14 0 16,-4 15 0-16,4-15 0 15,-2 12 0-15,2-12 0 0,0 0-3 16,0 0-31-1,-8 0-52-15,8 0-4 0</inkml:trace>
  <inkml:trace contextRef="#ctx0" brushRef="#br0" timeOffset="3100.062">14666 8935 394 0,'0'0'6'15,"0"0"2"-15,0 0 2 0,0 0 2 16,0 0 1-1,5 8 1-15,-5-8 0 0,2 16 1 16,-2-5-4-16,0 4-4 0,0 4-2 16,0 3-3-1,0 5-2-15,0 2 0 0,0 3 0 16,0 1 0-16,0 1 0 15,0 3 0-15,0-2 0 0,0 5 0 16,-2-5 0 0,-2 2 0-16,1 2 0 0,1 0 0 15,-3 0 0 1,2-1 0-16,-2 1 0 0,1-2 0 15,2 3 0-15,-1-2 0 0,-2 0 0 16,3 0 0-16,-2-1 0 16,0 3 0-16,0-3 0 15,-4 1 0-15,4-4 0 16,1 1 0-16,-1 0 0 0,0-4 0 15,0 0 0 1,2-3 0-16,2-2 0 0,-1-1 0 16,1-2 0-16,-1-1 0 0,1-1 0 15,-1-3 0 1,0 0 0-16,0 0 0 0,0-2 0 15,-3 0 0-15,3 2 0 16,-1-1 0-16,1-1 0 0,-2 0 0 16,0-2 0-1,2 0 0-15,0-2 0 0,0 1 0 16,0-4 0-1,-1 3 0-15,1-3 0 0,-2 2 0 16,1-3 0-16,1 0 0 0,-1 2 0 16,0-1 0-16,-1 1 0 15,3-10 0-15,-6 17 0 0,4-9 0 16,2-8-5-1,-5 18-4-15,5-18-7 0,0 0-47 16,0 13-24 0,0-13-2-16</inkml:trace>
  <inkml:trace contextRef="#ctx0" brushRef="#br0" timeOffset="4700.094">15914 8926 342 0,'0'0'7'0,"0"0"4"0,0 0 4 16,0 0 1-16,-10 0 1 16,10 0 1-16,0 0 2 0,0 0 0 15,0 0-6 1,0 0-4-16,0 0-2 0,-6 9-2 15,6 0-1-15,-1 3-3 0,0 3-2 16,1 2 0 0,-2 5 0-16,1 2 0 0,0 3 0 15,1 1 0 1,-1-1 0-16,0 1 0 0,1 2 0 15,-1-3 0-15,0 0 0 16,1-2 0-16,-1 0 0 0,1 2-2 16,-1-1 1-16,-1-1-1 0,1-1 1 15,0 0 0 1,1 0 0-16,-2 3 0 0,0-4 0 15,-2 2 0 1,1 0 1-16,1 0-1 0,-1 0 1 16,-1 2 0-16,2-1 0 15,-2-1 0-15,-1 1 0 0,2-1 1 16,0-1-1-1,-2 0 0-15,1 2 0 0,1-1 0 16,-1-1 1-16,0-2-2 0,-1 4 1 16,2-1 0-1,-2 1 0-15,1-2 0 0,-1-2 0 16,-1 0-1-16,2 0 1 15,0-1 0-15,0-1 0 16,0-1 0-16,0-2-1 16,2 0 1-16,-1 1 0 0,-2 0 0 15,1-3 0 1,3 2 0-16,-5-2 0 0,4 1 0 15,-2-1-1-15,0 1 1 0,1-3 0 16,1 3 0 0,0-3-1-16,-2 1 1 0,2-2-1 15,0 3 2-15,0-3-1 16,1 0 1-16,-2 0-1 0,2 0 1 15,0 0 0 1,-1 0 0-16,0-1 0 0,1-2-1 16,-1 3 0-16,0-2 0 0,2-1-1 15,-2 1 1 1,0-1 0-16,1 1 0 0,0-1 0 15,-2 1-1-15,2-2 1 16,0 2 0-16,0-1 0 16,-1 0 0-16,2 0 0 15,-3 0-1-15,3-9 1 0,-5 14 0 16,5-14 0-1,-2 13 0-15,2-13 0 0,-3 13-1 16,3-13 1-16,-1 11-1 0,1-11 1 16,-2 10 0-1,2-10-1-15,0 11 1 0,0-11 0 16,-1 9-1-16,1-9 1 15,0 0-1-15,-1 12-1 0,1-12 1 16,0 0-1 0,-1 11-1-16,1-11 0 0,0 0-1 15,-1 10-1 1,1-10-3-16,0 0-10 0,-7 11-53 15,7-11-13-15</inkml:trace>
  <inkml:trace contextRef="#ctx0" brushRef="#br0" timeOffset="27030.5406">6548 9063 391 0,'0'0'4'15,"0"0"3"-15,-9 2 2 16,9-2 2-16,0 0 2 16,-8 2 0-16,8-2 1 15,-10 0 2-15,10 0-4 0,0 0-3 16,-6-11-2-1,6 11-2-15,0-15-5 0,2 5 0 16,5-2 0 0,5-3 0-16,1 1 0 0,6-2 0 15,0 1 0-15,3 2 0 0,-3 2 0 16,0 0 0-16,-4 5 0 15,3 3 0-15,-6 3 0 0,-1 0 0 16,1 6 0 0,-4 2 0-16,2 3 0 0,-1 1 0 15,-1 2 0 1,-2 1 0-16,-1 0 0 0,-1 3 0 15,-4-3 0-15,0 3 0 0,0-1 0 16,-5 1 0-16,-1-1 0 16,-4-2 0-16,1 3 0 15,-3-2 0-15,3 3 0 16,-2-4 0-16,1 4 0 0,0-5 0 15,6 3 0 1,-2-5-2-16,6 5-48 0,8-4-39 16,-6-1-3-1</inkml:trace>
  <inkml:trace contextRef="#ctx0" brushRef="#br0" timeOffset="27280.5456">6710 9506 470 0,'0'0'4'0,"0"0"2"15,0 0 1-15,0 0 0 0,5 0 0 16,-5 0 1 0,0 0-6-16,0 0-2 0,0 0 0 15,10-3-54 1,-10 3-33-16,0 0-4 0</inkml:trace>
  <inkml:trace contextRef="#ctx0" brushRef="#br0" timeOffset="27950.559">6618 10108 381 0,'0'0'5'0,"0"0"1"15,2-16 2 1,-2 16 2-16,16-18 0 0,-5 9 2 16,1-1-1-16,2 0 1 15,5 5-3-15,-2 3-2 0,-1 2-3 16,1 2-1-16,-3 7-1 15,-3 4 0-15,0 1 0 16,-2 4-1-16,-6 3 0 0,-1 2 0 16,-2 1 0-1,-4 3-1-15,-4-2 0 0,-1 0-1 16,-2 1-2-1,-2-2 0-15,2-1-3 0,0-4-6 16,11-19-58-16,-11 24-15 16</inkml:trace>
  <inkml:trace contextRef="#ctx0" brushRef="#br0" timeOffset="28150.563">6712 10585 468 0,'0'0'4'0,"0"0"2"16,0 0-1-16,0 0 1 16,0 0 0-16,2 9 0 0,-2-9-2 15,0 0-6 1,-1 17-61-16,1-17-25 0</inkml:trace>
  <inkml:trace contextRef="#ctx0" brushRef="#br0" timeOffset="28950.579">8610 8883 381 0,'0'0'8'0,"0"0"2"16,-6-2 2-16,6 2 2 0,0 0 1 15,0 0 0-15,-7-10 1 0,7 10 0 16,1-9-6-1,-1 9-4-15,20-10-1 0,-5 4-2 16,4 0-3 0,5 1 0-16,1 1 0 0,1 1 0 15,-2 3 0-15,1 0 0 16,-4 5 0-16,-5 5 0 0,-3 2 0 15,-5 5 0-15,-8 0 0 16,0 4 0-16,-10 1 0 16,-3 2 0-16,-5 1 0 0,1 1 0 15,-3-4 0 1,2 0 0-16,-1 0 0 0,6-5 0 15,5 4-14-15,-6 4-68 16,12-10-7-16</inkml:trace>
  <inkml:trace contextRef="#ctx0" brushRef="#br0" timeOffset="29200.584">8711 9442 488 0,'0'0'2'15,"0"0"0"-15,0 0 1 0,0 0-1 16,-6-6-1-1,6 6-3-15,0 0-29 0,0 0-51 16,0 0-6 0</inkml:trace>
  <inkml:trace contextRef="#ctx0" brushRef="#br0" timeOffset="29920.5984">8592 10024 419 0,'0'0'5'0,"0"0"1"0,0 0 2 15,0 0 0 1,6 0 1-16,-6 0 1 0,11-2 1 15,-11 2 0-15,17-6-5 16,-5 4-2-16,1-1 0 0,2 3-2 16,2 0 0-1,-1 3 0-15,0 3-2 0,-2 2 0 16,-4 3 0-16,0 0 0 0,-3 3 0 15,-3 1-1 1,-4 0 0-16,0 1 0 0,-6 1 0 16,-4 2 0-1,-1-1 0-15,-3-1 0 0,0 1-1 16,0-1 1-16,-1-1-1 15,3 0 1-15,-2-1 0 0,4-1 0 16,1-3 0 0,3 2-3-16,6-13-9 0,0 0-63 15,-4 14-11-15</inkml:trace>
  <inkml:trace contextRef="#ctx0" brushRef="#br0" timeOffset="30130.6026">8657 10534 416 0,'0'0'6'0,"0"0"2"15,0 0 0 1,0 0-1-16,0 0 2 0,-5 0-2 15,5 0-4-15,0 0-24 16,0 0-61-16,0 0-1 0</inkml:trace>
  <inkml:trace contextRef="#ctx0" brushRef="#br0" timeOffset="31550.631">14110 8918 341 0,'0'0'7'16,"0"0"3"-1,0 0 4-15,0-8 2 0,0 8 1 16,9-9 1-16,-9 9 0 0,18-10 1 15,-5 8-7-15,-2 2-3 16,5 0-3-16,-2 0-2 0,-1 3-1 16,-3 3-2-1,0 2 0-15,-1-1 0 0,0 2 0 16,-9-9 0-1,12 17-1-15,-6-7 1 0,-3 0-1 16,-1 0 0-16,-2 2 0 16,0 0 0-16,-1 2 0 0,-5 0 0 15,-2-1 0-15,-2 1 0 16,-4-1 1-16,4 0-1 15,-1-2 0-15,-1 1-1 0,2 0 1 16,-1-2-2 0,7 2-4-16,4-12-11 0,-17 17-67 15,16-8-2 1</inkml:trace>
  <inkml:trace contextRef="#ctx0" brushRef="#br0" timeOffset="31870.6374">14138 9455 469 0,'0'0'3'15,"0"0"1"-15,0 0-1 0,0 0 1 16,0 0-2-16,9 5-4 16,-9-5-34-16,0 0-46 0,0 0-2 15</inkml:trace>
  <inkml:trace contextRef="#ctx0" brushRef="#br0" timeOffset="32870.6573">13950 10082 402 0,'0'0'5'16,"0"0"3"-16,0 0 1 15,0 0 1-15,-4-8 1 0,4 8 1 16,0-12 1 0,1 3 0-16,5 0-4 0,2-2-2 15,2-2-3-15,1 0 0 0,2 0 0 16,1 0-4-1,3 2 0-15,0 2 0 0,-2 1 0 16,2 5 0 0,-3 1 0-16,1 2 0 0,-4 2 0 15,-3 4 0-15,-2 3 0 16,-3 3 0-16,-3 2 0 0,-1 4 0 15,-6-1 0-15,-2 4-2 0,-5 3 0 16,-1 0-1 0,0-1 1-16,-2 2 0 0,1-4 1 15,2-1 0 1,0-2 1-16,4-4 0 0,1-4 0 15,1-1 0-15,8-9-1 16,-6 11-6-16,6-11-15 0,11 10-62 16,-11-10-3-1</inkml:trace>
  <inkml:trace contextRef="#ctx0" brushRef="#br0" timeOffset="33090.6617">14012 10449 448 0,'0'0'4'0,"0"0"-1"0,0 0 1 16,0 0-2-1,0 0-7-15,-6 5-71 0,6-5-3 16</inkml:trace>
  <inkml:trace contextRef="#ctx0" brushRef="#br0" timeOffset="33970.6793">16106 8975 356 0,'0'0'6'0,"0"0"3"16,12-3 4-1,-1 1 1-15,4-1 0 0,7 0 1 16,4 0 0-16,-1 1 1 16,2 2-6-16,-3 0-3 0,-3 0-3 15,-5 8-2 1,-5 1-1-16,-8 5-1 0,-3 3-2 15,-7 0-1-15,-5 1-1 0,-6 5-2 16,-2-1-4 0,1 5-5-16,-7-8-14 0,5 1-33 15,6 1-20-15</inkml:trace>
  <inkml:trace contextRef="#ctx0" brushRef="#br0" timeOffset="34330.6866">16132 9541 446 0,'0'0'2'0,"0"0"-2"0,0 0-6 15,3-6-46-15,-3 6-27 0,0 0-3 16</inkml:trace>
  <inkml:trace contextRef="#ctx0" brushRef="#br0" timeOffset="34990.6997">15999 10052 379 0,'0'0'6'0,"0"0"2"15,7-9 0 1,-7 9 2-16,14-7 0 0,-5 4 1 16,1 1 0-1,2 2 0-15,-1 0-5 0,-11 0-1 16,14 8-2-16,-12 0-1 0,-2 2-1 15,0 2 1-15,-3 3-2 16,-4-1 0-16,-1 3-2 16,-3 3 0-16,-2-1-1 15,-1 0 0-15,-2 1 0 0,-2 0 0 16,2-1 0-1,-2-2 1-15,3-1 1 0,1 0 1 16,4-1 1-16,2-2-1 16,2 1-1-16,3-6-10 15,3-8-60-15,0 13-8 0</inkml:trace>
  <inkml:trace contextRef="#ctx0" brushRef="#br0" timeOffset="35230.7046">15871 10644 440 0,'0'0'4'15,"0"0"0"1,0 0 0-16,0 9 0 0,0-9-1 16,0 10-13-1,0-10-67-15,0 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7T20:42:23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7467 3646 314 0,'0'0'5'0,"0"0"3"0,0-11 1 16,0 11 1-16,0-14 1 15,0 14 2-15,-1-15 2 16,1 15-1-16,-1-11-2 15,1 11-2-15,0 0-1 0,0 0-1 16,0 0-1 0,0 0-1-16,-2 12 0 0,2 2-1 15,1 4-1-15,2 6-1 0,1 2-1 16,3 5 1-1,-3 3-1-15,3 0-1 0,0 5 0 16,-2 2 0-16,4 1-1 16,-2 4 1-16,0-2-1 0,1 2 0 15,2 0 0 1,0 0 0-16,-2 1-1 0,2-1 2 15,-3-1-1 1,1 0 0-16,-1 1-1 0,-3 4 2 16,1 1-2-16,-2 1 1 0,0 1 1 15,1 2 0-15,-3 0-1 16,1 1 1-16,0 2-1 15,-1 0 0-15,-1 0 1 16,0 0-1-16,1 0-1 0,0 3 0 16,-1-2 0-1,3 3 0-15,-1-4 1 0,-2-2 0 16,1 1 0-16,0 0 0 0,-1 2 1 15,0-3 0 1,-3 0 0-16,-3 2 1 0,2-1-1 16,2 0 0-16,-3 0-1 15,4-4 0-15,0-3 1 0,1-2-1 16,0-5 0-1,3-3 0-15,4-2-1 0,-4-6 1 16,1-3 0 0,-1-1 1-16,1-7-1 0,-1-1 0 15,0-4 0-15,0-4 0 0,-2-3-1 16,-1-9 0-16,8 14-1 15,-8-14-6-15,0 0-33 0,0 0-43 16,0 0-1 0</inkml:trace>
  <inkml:trace contextRef="#ctx0" brushRef="#br0" timeOffset="1390.0278">8657 3578 243 0,'0'0'7'16,"0"0"2"-16,0 0 3 15,0 0 1-15,0 0 3 0,0 0 0 16,0 0 4 0,0 11 0-16,0-11-2 0,-3 13-4 15,3-13-1 1,-1 12-2-16,1-12-2 0,-1 16-2 15,0-4-2-15,1 1 0 16,0-1-4-16,0 5 0 0,0 3 0 16,0 1-1-16,2 3 1 15,-1 2-1-15,2 4 0 16,1-1 0-16,-1 4 0 0,-1 2 0 15,0 0 0 1,2 0 0-16,0 0 0 0,3 0 0 16,-4-3 0-1,5 1 0-15,-3 1 0 0,1-1 0 16,0-1 0-16,-1 3 1 0,-2 0-1 15,0 0-1-15,2 2 1 16,-3 3 0-16,2-2 0 0,-2 2 0 16,0 3-1-1,-1-2 1-15,0 2 0 0,0 4 1 16,0 1-1-1,-1-2 1-15,0 5-1 0,2 0 1 16,-2-1-1-16,0 2 1 16,1-2-2-16,0-1 0 0,0 2 0 15,1-1 1-15,-1-2-1 16,-1 1 0-16,1-1 1 15,-1 1 0-15,0-1 0 0,0-2 0 16,0-1 1 0,-1-3-1-16,1-1 1 0,0 0 0 15,-1-4-1 1,1-1 1-16,0 0-1 0,0-2 0 15,0 0 1-15,0 0-1 16,-1 0 1-16,0 0-1 0,-2 3 0 16,-1 1 0-16,1-1 0 0,-2 1 0 15,1 0 0 1,-1-1 0-16,1 1 0 0,-1-4 0 15,3 0 1 1,-2-2 1-16,1-2-1 0,1-2 1 16,1-2 0-16,-1-2-1 15,1-4 1-15,1-3-1 0,0-4 1 16,0-4-4-16,0 1-7 15,-3 4-56-15,3-14-16 16</inkml:trace>
  <inkml:trace contextRef="#ctx0" brushRef="#br0" timeOffset="26080.5216">7087 3792 240 0,'0'0'9'16,"0"0"5"0,0 0 4-16,0 0 3 0,0 0 2 15,9-12 2-15,-9 12 1 16,4-12 2-16,-4 12-8 0,2-11-6 15,-2 11-3 1,0-12-2-16,0 12-3 0,-8-14-2 16,8 14-1-1,-19-11-1-15,4 4 0 0,-4 4 0 16,1 3 0-16,-7 0-1 0,3 2 0 15,1 3 1-15,0 3-1 16,1 6 0-16,6 3 0 16,1 1-1-16,3 3 0 15,3 4 0-15,4 1 1 0,3 3-1 16,1 2 1-1,5 1-1-15,5 1 1 0,3-1 0 16,1 1-1-16,1-1 1 0,-1-1 0 16,2 0-1-1,-4-1 0-15,-2-1 1 0,-3-1-1 16,0 0 0-16,-4-6 1 15,-2 3-2-15,-1-1 2 0,-1-3-1 16,1-1 0 0,-1-2 0-16,0 2-1 0,0-3 0 15,-2-2-2 1,-1-1-1-16,0-2-5 0,0-2-9 15,-6 1-38-15,9-11-30 0,0 0-2 16</inkml:trace>
  <inkml:trace contextRef="#ctx0" brushRef="#br0" timeOffset="26480.5295">6773 4180 308 0,'0'0'7'15,"0"0"4"-15,0 0 2 0,0 0 3 16,0 0 4-16,0 0 1 15,5 3 2-15,9 0-1 16,2 0-5-16,4 3-3 16,2-3-4-16,6 0-2 0,-3 0-3 15,6-2-2 1,-3 1-2-16,-2-2 0 0,-1 0-1 15,-3-4-2-15,2 4-12 0,-10-4-69 16,4 1-4 0</inkml:trace>
  <inkml:trace contextRef="#ctx0" brushRef="#br0" timeOffset="27520.5504">9204 3792 336 0,'0'0'7'0,"0"0"1"0,-7-13 3 15,7 13 3 1,-16-17 1-16,4 8 0 0,-1-2 2 15,-6 0 0-15,4 5-5 0,-3-2-2 16,0 4-2 0,1 3-2-16,1 1-1 0,-1 5-2 15,3 8 0-15,-1 3-2 16,-1 5 0-16,4 4 0 0,0 5 0 15,3 4 0 1,2-1 0-16,4 6 0 0,3-3 0 16,0 3-1-1,5-3 1-15,1-1 0 0,5-1-1 16,-1-3 0-16,0 0 0 0,0-5 1 15,0-1 0 1,-3-1-1-16,-1-2 0 0,0-1 0 16,-3-2 1-16,1 1-1 15,-1-2 0-15,-2 0 0 0,0 1-1 16,-1-3-1-1,0 0-1-15,0-2-2 0,0 0-3 16,-2-5-7-16,2 3-20 0,0-12-51 16,2 8-1-1</inkml:trace>
  <inkml:trace contextRef="#ctx0" brushRef="#br0" timeOffset="27820.5564">8884 4103 342 0,'0'0'6'15,"0"0"3"-15,9 2 4 0,0 0 2 16,4 4-1-16,1-2 1 0,6 1 0 15,1 1 0 1,-1-2-7-16,2 2-7 0,-5-3-36 16,2 2-45-16,-3-2-3 15</inkml:trace>
  <inkml:trace contextRef="#ctx0" brushRef="#br0" timeOffset="31630.6326">13511 3960 222 0,'0'0'3'0,"0"0"3"16,-1-12 3-1,1 12 1-15,-3-14 4 0,1 5 2 16,0 0 3-16,-1-4 1 16,2 5 0-16,0-5-3 15,-1 2 1-15,1 0-1 16,1 11-2-16,-3-14-1 0,3 14-3 15,-1-11-1-15,1 11-2 0,0 0 0 16,0 0-1 0,0 11-2-16,-1 3-1 0,1-1-1 15,0 3-1 1,0 4 0-16,-1 1 1 0,0 2-1 15,0 1 0-15,0 3 0 16,1 2-1-16,0 4 0 0,0 1 0 16,0 4 0-1,0-1-1-15,2 4 0 0,0-1 1 16,2 3-2-16,0-3 1 0,-2 2-1 15,4 2 1 1,-2-1-1-16,1 3 1 0,-1-1 0 16,0 4 0-16,2-1 1 15,-3-1-1-15,1 1 1 16,0-1-1-16,-1 1 0 15,-2 0 0-15,0 0 0 0,1-4-1 16,-2 4 1-16,0-1-1 0,1-1 0 16,1 0 0-1,-1-3 0-15,1 0 0 0,0-3 1 16,3-3-1-1,-2-3 1-15,3-4 0 0,-2 0 1 16,-2-5-1-16,1 2 0 16,-1-5 2-16,-1-1-2 0,0 2 0 15,-1-1 1 1,0-1-1-16,0-2 0 0,-1 0 1 15,-1-3-1-15,1 2 1 0,-2-3-1 16,1 2 0 0,0-3 0-16,0 1 0 0,1 0-1 15,-3-1 0-15,3 3-2 16,-1-5-1-16,1 3-1 15,-2-3-5-15,3 2-15 16,0-4-58-16,0-10-2 0</inkml:trace>
  <inkml:trace contextRef="#ctx0" brushRef="#br0" timeOffset="33500.67">14277 3718 225 0,'0'0'9'15,"0"0"6"-15,0 0 2 0,0 0 3 16,0 0 2 0,-3-10 3-16,3 10 0 0,0 0 3 15,-2-9-8-15,2 9-4 16,0 0-3-16,0 0-2 0,0 0-2 15,0 0-3 1,0 0 0-16,-1 4-2 0,1-4-1 16,0 15-2-1,0-3 1-15,0 0-1 0,0 3 0 16,0 3 0-16,0 3-1 0,0 0 1 15,1 3-1-15,0-1 1 16,0 5-1-16,0-2 0 0,-1 2 0 16,1 0 0-1,-1 0 0-15,0 0 0 0,0 1 0 16,0 0 0-1,0 0 0-15,0 0 0 0,0 0 0 16,0 2 0-16,0 1 0 0,-1 1 0 16,-1 0 0-1,0 2 0-15,-2 0 0 0,3 3-1 16,-2-1 1-16,3-2 0 15,-2 2-1-15,1-3 1 0,1 2-1 16,0-2 2 0,0-2-1-16,0-1 1 0,3-2-1 15,0 0 0 1,4-1 1-16,-3 0-1 0,1-2 0 15,0 2-1-15,-1 0 1 0,-2 1-1 16,1 0 1-16,-2 0-1 16,-1 2 1-16,2-2-1 0,-2 1 1 15,0-1 0 1,3 0 0-16,0-2-1 0,-1 1 1 15,0-1-1 1,0 1 1-16,2 2 0 0,-1-1-1 16,2 3 2-16,-1-2-1 15,0 2 1-15,1-2 0 16,-1 0 0-16,2-2 0 0,-2 1 0 15,0-3 0-15,-2 1 0 16,1 0-1-16,-1 1 1 0,-2 1-1 16,1-2 1-1,0 1-1-15,1-2 1 0,-2-2-1 16,0-3 0-1,2-1 0-15,-1-6 0 0,1 1 1 16,-1-1-1-16,0-1 0 0,0-2 0 16,2 2 1-16,-1-1-1 15,-1 0 1-15,-1-1-1 0,0 0 0 16,0 1 0-1,0 0 1-15,0-2-1 0,0-2 0 16,0 1 0 0,0 0 0-16,0-9 0 0,0 15 0 15,0-15-1-15,-6 14 0 16,6-14-3-16,-3 10-3 15,3-10-11-15,0 0-33 0,0 0-32 16,0 0-4-16</inkml:trace>
  <inkml:trace contextRef="#ctx0" brushRef="#br0" timeOffset="34700.6939">13423 3583 162 0,'0'0'2'16,"0"0"3"-16,0 0 0 15,0 0 3-15,0-10 3 0,0 10 5 16,0-10 3-16,0 10 4 16,0-10-1-16,0 10 0 0,-4-11-3 15,4 11 0 1,-2-11-3-16,2 11-3 0,-3-9-2 15,3 9-1 1,0 0-2-16,0 0 0 0,-4-8 0 16,4 8 1-16,0 0 0 15,0 0 0-15,0 0-1 0,0 0-2 16,0 6 0-16,0-6-2 15,0 11-1-15,0-11-1 16,0 15-1-16,0-6 1 0,-2 2-2 16,1 1 1-1,0 2-1-15,0 0 1 0,0 1 0 16,0 2-1-16,-1 0 0 15,1 0 0-15,1 0 0 16,-2 1 0-16,2-2 0 0,0 0 0 16,0-1 0-16,0-3 0 15,0 3 0-15,0-1-1 0,0 0 0 16,0-1 0-1,0 3-1-15,0 0 0 0,0 0 0 16,0 1 0 0,0 0 0-16,-3 0 1 0,3-3-1 15,-1 4 1-15,0-4 0 16,1 0 0-16,-1-2 0 0,0 1 0 15,1-5-1-15,-1 2-2 16,1-10-3-16,-5 11-2 16,5-11-7-16,0 0-20 0,0 11-39 15,0-11-8 1</inkml:trace>
  <inkml:trace contextRef="#ctx0" brushRef="#br0" timeOffset="35330.7066">13418 3703 173 0,'0'0'7'15,"0"0"7"-15,-4-15 4 16,4 15 3-16,-4-16 2 15,4 6 2-15,-4-2 1 0,2 0 1 16,0-1-6 0,0 1-3-16,0 2-4 0,-1-1-2 15,2 2-2-15,0 1 0 16,1 8-1-16,-1-15 1 15,1 15-3-15,0 0 1 0,0-9 0 16,0 9-1-16,0 0 0 16,0 0-2-16,0 0 0 0,0 8 0 15,0 0-2 1,1 5 1-16,0 2-2 0,0 0 0 15,-1 5 0 1,1 2-1-16,3 2 0 0,-2-1 1 16,-1 3-2-16,2-1 1 15,-2-1-1-15,2-2 1 0,-1 2-1 16,-1-3 0-16,1 0 2 15,0-2-2-15,-2-1 0 16,1-1 0-16,2-1 0 0,-3-2 0 16,0 0 0-1,1 0-2-15,-1-1 1 0,0-1 0 16,0-1-1-16,0 2 0 15,0-1-2-15,0-2 0 16,0 2-3-16,-3-2-3 0,3 4-4 16,-2-2-10-16,0 1-12 15,-1 1-18-15,-1-4-14 0,4 1-20 16</inkml:trace>
  <inkml:trace contextRef="#ctx0" brushRef="#br0" timeOffset="37820.7564">14253 3732 244 0,'0'0'7'0,"0"0"2"0,0 0 3 16,0 0 2-16,0 0 1 15,0 0-1-15,0 0 3 0,1 10 0 16,-1-10-4-16,0 0-3 15,0 0-1-15,0 0-2 16,0 0-1-16,-2 10 0 0,2-10-1 16,0 0 0-1,-9 10 0-15,9-10 1 0,-7 9 0 16,7-9 1-16,-4 8-1 15,4-8 1-15,0 0-1 16,0 0 0-16,0 0 0 0,0 0-1 16,0 0-1-16,4-13 1 15,-3 3-1-15,2-1 0 0,-2 0 0 16,1-3-1-1,-1-1 0-15,-1 2 0 0,0 0-1 16,0-2-1 0,0 1 1-16,0-1-1 0,0 1 0 15,0 2 0-15,0 0 0 16,0 1 1-16,0 0-2 0,0 11 0 15,0-12 0-15,0 12 0 16,1-10 0-16,-1 10-3 16,0 0-5-16,0-14-18 0,-13 12-59 15,13 2-4 1</inkml:trace>
  <inkml:trace contextRef="#ctx0" brushRef="#br0" timeOffset="43700.874">12593 3875 394 0,'0'0'5'16,"0"0"3"-16,0 0 1 0,10 17 2 15,-4-3 2 1,0 7 0-16,2 5 1 0,2 6 1 15,2 7-5 1,-4 1-2-16,5 4-3 0,-3-1-1 16,1 1-2-16,-1-1-2 15,-2-3 0-15,1-5 0 0,-4-1 0 16,-1-6 0-1,-1-4-2-15,0-6-2 0,-1-3-3 16,-1-6-1-16,-1-9-3 0,0 0-4 16,2-9-10-1,-2-9-16-15,-4-8-21 0,-2-6-11 16,-3-8-3-16,-5-12 18 15,-5-1 30-15,-2-1 18 16,-1-1 20-16,2 6 24 16,2 3 26-16,4 6 13 0,2 6-2 15,9 10-16 1,0 4-25-16,6 2-9 0,0 3-5 15,7 0-3-15,1 3-3 0,2 0-2 16,5 0-1 0,3-2-2-16,3 3-1 0,3-1-1 15,3 0-3-15,-3-2-4 16,4 5-4-16,-9-7-18 0,-6 4-59 15,3 3-3 1</inkml:trace>
  <inkml:trace contextRef="#ctx0" brushRef="#br0" timeOffset="43930.8786">12649 4081 440 0,'0'0'4'16,"0"0"1"-16,14-7 1 0,0 4 0 16,0-2 1-1,4 1-1-15,1-1-1 0,1-6-8 16,9 7-76-1,-9-4-6-15</inkml:trace>
  <inkml:trace contextRef="#ctx0" brushRef="#br0" timeOffset="44930.8986">14873 3592 330 0,'0'0'6'16,"-9"-7"4"-16,-1 3 2 16,-1-2 3-16,-3 2 1 0,-3 0 0 15,-2 0 1 1,-2 3 1-16,2 1-6 0,2 5-4 15,-1 6-2-15,5 6-1 0,0 4-1 16,1 8-1 0,3 4-1-16,2 3 1 0,2 7-2 15,3 5 1-15,2 0-1 16,0 2 0-16,6 0 0 15,1-4 0-15,0 0-1 16,1-4 0-16,1-4 0 0,-4-5 0 16,2-5-2-16,-1-1-3 0,-4-9-5 15,1 1-27 1,-3-6-48-16,0-4-1 0</inkml:trace>
  <inkml:trace contextRef="#ctx0" brushRef="#br0" timeOffset="45220.9044">14560 3996 416 0,'0'0'5'0,"0"0"1"16,20 0 0-16,-2-4 0 0,3 0 1 15,4 1 0-15,2 0-1 0,3 1-3 16,3 3-18 0,-6 2-66-16,-1 2 0 0</inkml:trace>
  <inkml:trace contextRef="#ctx0" brushRef="#br0" timeOffset="64201.284">7149 5771 416 0,'0'0'5'0,"0"0"1"16,0 0 1-16,0 0 2 15,4 11 2-15,-3-3 0 0,1 6 1 16,-2 5 2 0,0 6-5-16,0 1 0 0,0 8-7 15,1 1-2-15,2-3 0 0,0 4 0 16,0-6 0-1,3-1 0-15,-2-8 0 0,6-1-6 16,-5 2-80-16,2-17-3 16</inkml:trace>
  <inkml:trace contextRef="#ctx0" brushRef="#br0" timeOffset="64471.2894">7071 5436 471 0,'0'0'4'0,"0"0"0"16,0 0 1-16,0 0 1 0,0 0 0 15,0 0 0 1,0 0 0-16,0 0-3 0,0 0-3 16,0 0-2-1,10-2-81-15,-10 2-7 0</inkml:trace>
  <inkml:trace contextRef="#ctx0" brushRef="#br0" timeOffset="65291.3058">8985 5718 393 0,'0'0'7'16,"0"0"2"-1,0 0 2-15,3 7 2 0,-1 2 1 16,-1 2 2-16,-1 6 1 0,1 3 0 15,-1 1-7 1,0 4-6-16,-1 4-4 0,1 0 0 16,-1 2 0-1,0-2 0-15,1-5 0 0,0 1 0 16,0-6 0-16,0 1 0 15,-2-8-44-15,2 0-45 0,0-12-2 16</inkml:trace>
  <inkml:trace contextRef="#ctx0" brushRef="#br0" timeOffset="65501.31">8978 5363 439 0,'0'0'5'0,"0"0"1"0,0 0-2 16,7 7 2-16,-7-7 0 0,4 10-5 15,-4-10-34 1,0 0-47-16,0 12-4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6-02-09T20:31:36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12644 9328 190 0,'0'0'6'0,"0"0"2"0,0 0 2 16,0-9 3-16,0 9 0 15,-1-9 1-15,1 9 2 16,-9-14 1-16,2 7-3 16,0-4-2-16,-4 2 0 0,3 1-1 15,-2-1-2-15,-2 0 1 16,-1 1 0-16,2-1-1 15,-3 4-2-15,1 2 1 16,-4 0-1-16,-1 1-1 0,-1 0-1 16,-2 2 0-16,-3 2-2 15,-1 3 0-15,-4 0-1 16,-1 4 0-16,0 0-1 15,-2 3 0-15,-1-1-1 0,-2 6 1 16,2-5-1-16,0 5 1 16,2-1-1-16,2 3 1 15,2 1 0-15,1-3 0 16,3 4 0-16,3 1 1 15,-1-2-1-15,4 2 0 0,1 0 1 16,1-1 1-16,0 1-1 16,2-1 1-16,-2 4 0 15,5-1 0-15,-1 2 0 0,2 2-1 16,2 4 0-16,-2 0 0 15,0 5-1-15,1 0 0 16,1 1 0-16,1 1-1 16,-4 0 0-16,4 1 0 0,2-2 0 15,-1 0 1-15,3-2-1 16,1 0 0-16,1-2 0 15,0 2 0-15,0-1 1 16,1 1-1-16,1 0 1 0,1-1-1 16,-1-2 1-16,3 3-1 15,-1-4 0-15,1 1 1 16,3 1 0-16,-4-2 0 15,2 0-1-15,0-1 1 0,0 0 0 16,3 0 0-16,-2-1 0 16,-1-2-2-16,1 2 1 15,3-2 0-15,-1 1 0 16,-1-2 0-16,3 2 0 15,0-2 0-15,-2 0 0 0,4 1 0 16,-2-3 0-16,1 1 0 16,1 1 0-16,-4-2 0 15,3 1 1-15,-1 0-1 0,-2 2 1 16,1-2 1-16,1 0-1 15,-2 0 1-15,3 0-1 16,-1-2 1-16,0 1 0 16,4-4-1-16,1 0 0 0,-2 1 0 15,2-1 0-15,0-1-1 16,2 0 1-16,0-1 0 15,2-2-1-15,-1 1 1 16,2-1 0-16,2-3 0 0,0-2 0 16,3 1 0-16,3-1-1 15,0-2 1-15,1 1 0 16,3-2 0-16,1 0 0 15,-1-1 0-15,0 2 0 16,1-1-1-16,0-4 1 0,0 4 0 16,1-4 0-16,-3 2-1 15,0-3 1-15,0 0 0 16,-1-2-1-16,0-2 1 15,0 0 0-15,0 0 0 0,1-3-1 16,2-4 2-16,-1-1-2 16,0-5 0-16,2 1 0 15,-1-5 0-15,-1-3 0 0,3-2 0 16,-1-3 0-16,0-3 0 15,0-2 0-15,-1 0 0 16,2-2 0-16,-3-2 0 16,1-2 0-16,-2 1 0 0,0-2 0 15,-2 2 0-15,-2-4 0 16,1 2 0-16,-2-2 0 15,-1-2 0-15,0 2 0 16,-3-2 0-16,1 0 0 16,-1 1 0-16,-2 0 0 0,-1-3 0 15,-4 2 0-15,1 2 0 16,-4-5 0-16,0 3 0 15,-4-1 0-15,-1 0 0 16,-1 0 0-16,-3-2 0 0,-1 1 0 16,-3 2 0-16,0-1 0 15,-1-1 0-15,-4 2 0 16,0 0 0-16,-4-1 0 15,3 2 0-15,-5-2 0 0,-1 4 0 16,3-2 0-16,-6 2 0 16,4 2 0-16,-2 0 0 15,-1 1 0-15,-1 0 0 0,3 0 0 16,-1 4 0-16,0 0 0 15,-1-1 0-15,2 3 0 16,2 0 0-16,-1 5 0 16,0-1 0-16,-2 2 0 0,1 3 0 15,0-2 0-15,-4 2 0 16,2 2 0-16,-2 1 0 15,1 1 0-15,-1 0 0 16,3 2 0-16,-4-1 0 16,6 3 0-16,-3-2 0 0,4 2 0 15,-4 2 0-15,2 0 0 16,-2-2 0-16,0 2 0 15,0 0 0-15,-4 0 0 16,1 4 0-16,-1-4 0 0,0 4 0 16,0-2 0-16,-1 3 0 15,0-3 0-15,2 4 0 16,2 0 0-16,-1-2 0 15,2 1 0-15,-3 2 0 0,4-1 0 16,-1-1 0-16,3 3 0 16,-1-2 0-16,-2 1 0 15,3 0 0-15,0-1 0 0,-2 1 0 16,3 2 0-16,-2-2 0 15,2 1 0-15,-1 0 0 16,-2 1 0-16,0-2 0 16,-1 3 0-16,3 0 0 15,-5 0 0-15,0 0 0 0,0 0 0 16,2 0 0-16,-2 0 0 15,1 0 0-15,-1 0 0 16,1 0 0-16,-2 0 0 16,0 0 0-16,0 0 0 0,1 0 0 15,2 2 0-15,0 0 0 16,3 0 0-16,-2 1 0 15,2 0 0-15,-1-1 0 16,3 3-13-16,-5 1-46 0,3-1-27 16,3 0-1-16</inkml:trace>
  <inkml:trace contextRef="#ctx0" brushRef="#br0" timeOffset="3308">14738 3843 202 0,'0'0'3'16,"0"0"4"-16,0 0 2 16,0 0 1-16,0 0 1 15,0 0 1-15,0 0 1 0,0 0 1 16,0 0-3-16,0 0-4 15,0 0-1-15,0 0 0 16,0 0-1-16,0 0 2 16,0 0-1-16,6 0 2 15,-6 0 0-15,12 0 1 0,-12 0 2 16,15-5-1-16,-2 1 0 15,0-1-1-15,3-2 0 16,-2 2-2-16,4-2-1 16,-2 2 0-16,4-2-1 0,-1 1 0 15,-1-1-1-15,1 3 0 16,-2 1-1-16,-1-1 1 15,4 1-1-15,-1-1-1 16,1 1 1-16,3 1-1 0,1-3 1 16,0 3-1-16,2-3 1 15,0 4 0-15,2-3 0 16,-1 1-1-16,0 3 0 0,0-3-1 15,-1 1 1-15,2 2-1 16,0-1 0-16,1-2 0 16,1 2 1-16,1 1-1 15,-1-2 1-15,4 0-1 16,3 1 1-16,0-1-1 0,-1 2 1 15,3 0-1-15,-1-5 0 16,-1 2 0-16,4-2 0 16,-1 2 0-16,1-1-1 15,2-1 1-15,1-2-1 0,2 1 1 16,0 0-1-16,1 0 0 15,2-2 1-15,-1 3-1 16,2-2 0-16,0-3 0 16,1 3 0-16,2-1 0 0,1 2 1 15,-1-5-1-15,3 0 2 16,0 4-2-16,4-3 2 16,-4 5 0-16,1-4 0 15,1 4 0-15,-1-3-2 16,2 1 0-16,-3 2 0 0,2-1 0 15,-1 0 0-15,1-2 0 16,2 2 0-16,0-3 0 16,3 3 0-16,-5-1 0 15,3-2 0-15,-2 2 0 0,6 1 0 16,-6 1 0-16,0 1 0 15,1 1 0-15,1-1 0 16,-4 0 0-16,1 4 0 0,-1-1 0 16,-1-1 0-16,-3 2 0 15,-2 0 0-15,-1-1 0 16,0 1 0-16,-1 1 0 15,2 3 0-15,-4-4 0 0,3 2 0 16,-2-2 0-16,2 3 0 16,1-1 0-16,-3-2 0 15,4 3 0-15,-3-2 0 16,3 2 0-16,-1-3 0 15,2 5 0-15,-1-3 0 16,-1 0 0-16,2 2 0 0,-3-4 0 16,1 1 0-16,0-1 0 15,-1 0 0-15,-1 0 0 16,2-1 0-16,-5-1 0 0,5-1 0 15,3 2 0-15,-5-1 0 16,3-1 0-16,1 3 0 16,-2-2 0-16,0 2 0 0,0-4 0 15,-1 2 0-15,-1 0 0 16,0 2 0-16,-2-1 0 15,2 1 0-15,1-3 0 16,-2 0 0-16,2 2 0 0,-1-1 0 16,-1-1 0-16,2-1 0 15,-2 0 0-15,2 1 0 16,-1-2 0-16,-1 2 0 15,-3 0 0-15,2-2 0 16,1-1 0-16,-3 2 0 16,3-2 0-16,-5 0 0 0,1 1 0 15,-4-2 0-15,0-1 0 16,-5 3 0-16,-2 0 0 15,0-2 0-15,-2 2 0 16,-4-1 0-16,0 1 0 0,-6 4 0 16,0-1 0-16,-4-1 0 15,-3 3 0-15,-3 0 0 16,-11 0 0-16,12 0 0 0,-12 0 0 15,0 0 0-15,0 0 0 16,9 0 0-16,-9 0 0 16,0 0 0-16,0 0 0 0,0 0 0 15,0 0 0-15,0 0 0 16,0 0 0-16,0 0 0 15,0 0 0-15,0 0-58 16,0 0-30-16,0 0 0 16</inkml:trace>
  <inkml:trace contextRef="#ctx0" brushRef="#br0" timeOffset="5566">15132 6970 288 0,'0'0'4'16,"0"0"6"-16,0 0 1 15,-11 0 3-15,11 0 0 16,-9 0 1-16,9 0 3 15,-8 0 0-15,8 0-5 0,0 0-5 16,0 0-1-16,0 0-3 16,0 0 0-16,0 0-2 15,8 0 0-15,5 0 0 16,1-3 2-16,3 0-1 0,3-2 0 15,5 2 0-15,0 0 1 16,2-1 1-16,2 3 0 16,0 1-1-16,1 0 1 0,1 0-1 15,1 0 0-15,1 0 0 16,3-3 0-16,0-3-1 15,3 0-1-15,2-3 1 16,-2 3-1-16,0-3 0 0,1 0-1 16,-1 1 0-16,-4 0 0 15,3 2-1-15,-2-2 1 16,0 1-1-16,0-3 1 15,2 3-1-15,-1 2 1 16,1-2-1-16,5 0 1 0,-4 0-1 16,0 0 1-16,4 0-1 15,-3 4 0-15,2-5 1 16,1 1 0-16,2 1-1 15,-4-2 0-15,7 2 1 0,-4 0-1 16,7 0 2-16,-1-1-2 16,3 0 0-16,1-1 0 15,4 2 0-15,2 1 0 16,0-2 0-16,0 4 0 0,-1-3 0 15,1 2 0-15,-1 0 0 16,3 4 0-16,-3-3 0 16,4-1 0-16,0 3 0 0,0-2 0 15,3 0 0-15,-1 0 0 16,1-2 0-16,1 0 0 15,-3 0 0-15,2 2 0 16,0 0 0-16,-3 0 0 16,1 0 0-16,-1-2 0 0,2 3 0 15,-3-4 0-15,2 2 0 16,0-2 0-16,2-2 0 15,0 1 0-15,-2 1 0 16,0 2 0-16,-2-1 0 0,-3 2 0 16,-2 1 0-16,-1 0 0 15,-2 2 0-15,-1 0 0 16,-3 1 0-16,-1-1 0 15,0 0 0-15,0 0 0 0,-2 3 0 16,2-3 0-16,-1 0 0 16,0 0 0-16,1-3 0 15,0 0 0-15,0-1 0 16,3 1 0-16,1-2 0 0,0 2 0 15,-3-1 0-15,0 3 0 16,1 0 0-16,-3 1 0 16,1 1 0-16,-1-2 0 15,3 1 0-15,-4 0 0 0,4 0 0 16,2 0 0-16,1-2 0 15,2-3 0-15,2 3 0 16,-1-2 0-16,-2-2 0 16,2 2 0-16,-1 0 0 0,-1 0 0 15,-1 1 0-15,-1 1 0 16,0-2 0-16,3 1 0 15,-3 1 0-15,-1-3 0 16,0 1 0-16,-3 0 0 0,1 1 0 16,-4-2 0-16,-1 2 0 15,-9 0 0-15,3 1 0 16,-5 0 0-16,-6 0 0 15,-3 2 0-15,-6 0 0 0,-4 0 0 16,-6 0 0-16,-9 0 0 16,11 1 0-16,-11-1 0 15,0 0 0-15,0 0 0 16,-9 1 0-16,9-1 0 0,0 0 0 15,-12-3-3-15,8-7-64 16,4 10-20-16</inkml:trace>
  <inkml:trace contextRef="#ctx0" brushRef="#br0" timeOffset="12769">16195 3304 141 0,'0'0'6'0,"0"0"4"16,-11-13 4-16,11 13 2 15,-5-13 1-15,5 13 2 0,-7-12 1 16,3 3 1-16,4 9-5 15,-7-13-4-15,7 13-4 16,-6-14-2-16,6 14 0 16,-4-14 0-16,4 14 2 15,-4-14-1-15,4 14 2 0,-1-9 1 16,1 9 1-16,0 0 1 15,0 0 0-15,0 0-3 16,0 0-2-16,0 0-1 0,0 0-2 16,0 0-2-16,0 0-1 15,0 0 0-15,0 0-1 16,0 0 1-16,0 0-1 15,0 0 1-15,0 0 0 0,0 0-1 16,1-8 2-16,-1 8-2 16,0 0 1-16,3-14 0 15,-3 14 0-15,2-15 0 16,0 6 0-16,-1-1-1 0,-1-4 1 15,0 3-1-15,0-3 1 16,0 5 0-16,0-6-1 16,0 4 1-16,0-2-1 15,0 4 0-15,0 9 1 16,0-13 0-16,0 13 0 0,0-13 0 15,0 13 2-15,0 0-2 16,0-10 1-16,0 10 0 16,0 0-1-16,0 0 0 15,0 0 0-15,0 0 1 0,0 0-2 16,0 12 2-16,0 2-1 15,-1 3 0-15,2 6 1 16,0 4 0-16,2 7 1 0,-1-1-1 16,1 7 1-16,-1 1 0 15,1 2 1-15,-1-1-1 16,0 1-1-16,0 3 0 15,3-6-1-15,0 0 0 16,0-2-1-16,4-6 1 0,-1-2-2 16,-1-3 1-16,1-2 0 15,-1-5 1-15,1 0-1 16,-3-4 0-16,-4-4-1 15,2 2-2-15,-3-2-2 0,2-1-4 16,-2-1-7-16,0 3-10 16,-9 7-29-16,0 1-26 15,5 7-6-15</inkml:trace>
  <inkml:trace contextRef="#ctx0" brushRef="#br0" timeOffset="13852">15879 1535 255 0,'0'0'5'0,"0"0"2"16,0 0 3-16,0 0 0 15,0 0 2-15,0 0 1 16,0 0 3-16,0 0 0 0,0 0-4 16,0 0-2-16,0 0-1 15,0 0 0-15,-8 5-1 16,8-5-4-16,0 10-1 15,0-10 4-15,0 25-2 16,0-2 1-16,5 5 0 0,2 5-2 16,2 6 1-16,1 2 1 15,2 9-1-15,-2-4-2 16,3 0 1-16,0 3-1 15,-1-3 1-15,0 0-1 0,-1-5 1 16,2 0-2-16,-3-11 1 16,-1-2-1-16,0-6 0 15,-2-3-1-15,-1-5 1 16,-2-4-1-16,-4-10 0 0,8 15 1 15,-8-15 0-15,0 0 0 16,0 0-1-16,0 0 1 16,0 0 0-16,0 0-1 15,-1 9-1-15,1-9 1 16,0 0-2-16,-10 3-1 0,10-3 2 15,-7 5-6-15,7-5-3 16,0 0-9-16,0 0-20 16,-8-3-37-16,8 3-9 15</inkml:trace>
  <inkml:trace contextRef="#ctx0" brushRef="#br0" timeOffset="14446">15916 1601 249 0,'0'0'3'16,"0"0"1"-16,0 0 3 15,0 0-1-15,0 0 3 0,0 0-1 16,-6-10 3-16,6 10-1 16,0 0-2-16,0 0 0 15,-10-10-1-15,10 10-1 16,0 0-2-16,-9-10 1 15,9 10-1-15,-8-11-1 0,8 11 0 16,-9-10 2-16,9 10 1 16,-9-11 1-16,9 11 0 15,-9-13 2-15,9 13 0 16,-9-13 0-16,9 13 0 0,-9-15-2 15,9 15-1-15,-7-11-1 16,7 11 0-16,-6-10-1 16,6 10-2-16,-7-9 1 15,7 9-1-15,0 0 0 0,-6-10 0 16,6 10 0-16,0 0-1 15,0 0 1-15,0-10 0 16,0 10-1-16,0 0 1 16,11-9-1-16,-11 9 0 0,15-12 1 15,-5 4-1-15,3-2 0 16,1 1 0-16,2-2 1 15,3-2-1-15,1 0 1 16,3-1-1-16,2-4 0 16,0 4 1-16,2-4-2 0,2 3 0 15,-1-5-1-15,-3 5-3 16,2 1-9-16,-4-1-22 15,-1 1-45-15,0 5-4 0</inkml:trace>
  <inkml:trace contextRef="#ctx0" brushRef="#br0" timeOffset="15160">15999 1716 83 0,'0'0'10'0,"0"0"6"15,0 0 5-15,0 0 5 16,0 0 2-16,0 0 0 15,0 0 0-15,-11-2-1 0,11 2-8 16,0 0-6-16,-5 7-5 16,5-7-4-16,-5 10-2 15,5-10 1-15,-9 15 3 16,9-15 0-16,-6 17 2 0,6-17 3 15,-6 14 1-15,6-14 4 16,-4 10 0-16,4-10 0 16,0 0-1-16,7 0-2 15,1-3-1-15,5-8-2 16,1-2-2-16,3-1-2 0,6-4-2 15,-12 9-4-15,5-1 0 16,-3-2 0-16,5 0-1 16,-1-3 0-16,0 1 0 15,3 2-1-15,-2 0 0 0,1 2 1 16,-1-2-3-16,-1 5-11 15,-17 7-39-15,22-8-29 16,-8 8 0-16</inkml:trace>
  <inkml:trace contextRef="#ctx0" brushRef="#br0" timeOffset="16783">16562 6267 76 0,'0'0'4'0,"0"0"3"15,0 0 6-15,0 0 4 16,0 0 4-16,0 0 3 15,-1-8 3-15,1 8 3 16,0 0-6-16,0 0-1 16,0 0-5-16,-6-12-2 0,6 12-3 15,0 0 0-15,0 0-2 16,0 0-1-16,0 0 0 15,0 0 1-15,0 0-2 0,0 0 1 16,0 0-3-16,0 0-2 16,0 0-2-16,0 0 0 15,0 0-1-15,0 0 0 16,0 0 0-16,-4 9 0 0,4-9 1 15,-1 12 1-15,1-12 1 16,0 21 1-16,0-6 1 16,3 2-1-16,1 3 1 15,-1 5 0-15,1 2-1 0,1 0 0 16,2 5-1-16,0-3 0 15,-1-2-2-15,-2-3 0 16,1 1 0-16,-1-4-1 16,-1 5 1-16,1-4-2 0,-3 0 1 15,1 0-2-15,-2 2 1 16,0-2-1-16,1 2 0 15,0-2 0-15,-1-2-1 16,0-3 0-16,0 1-2 16,0-4 1-16,0 0-3 0,0 0 0 15,-2-3-1-15,-1 0-1 16,2 0-3-16,1-11-8 15,-1 14-44-15,1-14-18 0</inkml:trace>
  <inkml:trace contextRef="#ctx0" brushRef="#br0" timeOffset="17957">16945 7257 271 0,'0'0'7'15,"0"0"2"-15,0 0 3 16,-7 3 0-16,7-3 2 15,-7 5 2-15,7-5 1 0,-11 2 2 16,11-2-4-16,-13-2-5 16,13 2-1-16,-11-5-1 15,11 5-2-15,-20-12-2 16,8 5-1-16,-5 1-1 0,1 2-1 15,-4-3 2-15,0 4-3 16,1 1 2-16,-4 2 0 16,4 0-1-16,-2 5 1 15,3 3-1-15,-1 2 0 0,2 2-1 16,-2 1 1-16,1 5-2 15,3-1 2-15,0 5-1 16,2 1 0-16,1 0 1 16,1 2-1-16,2 0 1 0,0 4-1 15,5 0 1-15,-1 1-1 16,0 0 0-16,2-1 1 15,1 0-1-15,1-1 0 0,1 0 1 16,0-3 0-16,3 1-1 16,2-4 1-16,3 2-1 15,-1 1 0-15,5 5-1 16,0-1 1-16,1 8 1 15,0 1-2-15,0 1 1 0,0 7 0 16,-2 0 0-16,0-1 1 16,0 2 0-16,-4-2 0 15,3-2-1-15,-3-4 2 16,0 2 0-16,-2-4 0 0,0-1 1 15,-1-2-1-15,-1-1 0 16,-1-1 0-16,-1 0 0 16,-1-4-1-16,0 1-2 15,0 0-2-15,0-8-1 0,0 1-4 16,0-2-6-16,1-1-11 15,-1 0-40-15,0-7-16 16</inkml:trace>
  <inkml:trace contextRef="#ctx0" brushRef="#br0" timeOffset="18646">16436 8087 230 0,'0'0'5'15,"0"0"5"-15,0 0 3 16,0 0 4-16,0 0 1 16,-5 0 3-16,5 0 0 0,0 0 1 15,0 0-3-15,-9 0-3 16,9 0-4-16,0 0-3 15,0 0-1-15,0 0-2 0,0 0-1 16,0 0-2-16,0 0 1 16,0 0-1-16,0 0-1 15,0 0 0-15,0 0 0 16,-7 6 0-16,7-6 0 15,0 0 0-15,13 2 0 0,0-2-1 16,6-2 1-16,4-6-1 16,10-2 1-16,6-2-2 15,6-4 1-15,3 1-1 16,2-5 1-16,1 2 0 0,1 2-1 15,-4 2 1-15,-3 0 0 16,-3 1-1-16,-5 3 1 16,-6-2-3-16,-4 7-2 15,-3-6-3-15,-4 7-6 0,-7-6-11 16,-5 2-42-16,1 5-14 15</inkml:trace>
  <inkml:trace contextRef="#ctx0" brushRef="#br0" timeOffset="45634">19646 3106 282 0,'0'0'6'16,"0"0"3"-16,0 0 0 0,0 0 2 16,0 0 2-16,0 0-1 15,0-13 1-15,0 13 1 16,0-9-7-16,0 9 0 15,0-13-3-15,0 13-2 16,0-11 0-16,0 1-1 0,0 10 0 16,0-15 0-16,0 15 2 15,0-15-2-15,0 15 2 16,-2-16 0-16,2 16-1 15,-3-12 2-15,3 12-2 0,-2-10 2 16,2 10-3-16,0 0 2 16,-2-10-3-16,2 10 1 15,0 0 0-15,0 0-1 0,0 0 0 16,0 0 0-16,0 0 1 15,0 0 0-15,0 5 2 16,0 6 0-16,3 5 2 16,1 3 0-16,0 6 1 0,1 4 1 15,0 7-1-15,-1 6 1 16,2 0-3-16,1 2 2 15,-1 1-2-15,0 1-1 16,-1-6 1-16,-1 0-2 16,1-9 0-16,0-3-2 0,-2-11 0 15,0 2-2-15,-2 0-2 16,-1-8-2-16,3 6-3 15,-3-3-4-15,1 2-9 16,-1 1-16-16,0 0-41 0,0 3-4 16</inkml:trace>
  <inkml:trace contextRef="#ctx0" brushRef="#br0" timeOffset="46666">19595 1439 223 0,'0'0'7'15,"0"0"3"-15,0 0 3 16,0 0 1-16,0 0 3 0,0 0 0 16,0 0 1-16,0 0 2 15,0 0-5-15,-6-5-3 16,6 5-1-16,0 0 0 15,0 0-4-15,0 0-1 0,0 0-2 16,-9-3 0-16,9 3 0 16,0 0 0-16,-3 8 0 15,3 4 1-15,0 1-1 16,0-2 4-16,0 28 0 15,7 6-1-15,0 9-1 0,3 6-1 16,2 10 0-16,0 3 0 16,3-2 0-16,-2-12-3 15,0 0 0-15,0-2 1 0,-3-10-1 16,0 1 0-16,-4-10 0 15,-1-6 0-15,-1-5-2 16,-2-5-3-16,2-1-4 16,-4-11-12-16,0-10-51 0,1 12-13 15</inkml:trace>
  <inkml:trace contextRef="#ctx0" brushRef="#br0" timeOffset="47524">19965 1128 198 0,'0'0'6'0,"0"0"3"15,0 0 2-15,0 0 3 16,0 0 1-16,0 0 2 0,0 0 2 16,2 11 1-16,-2-11-3 15,2 10-3-15,-2-10-2 16,3 16-2-16,0-4 0 15,0 0-2-15,0 5 0 0,1 1-2 16,-1 1 0-16,1 2-1 16,-1 3 0-16,1 1 0 15,2 1-1-15,-1-1 0 0,0-1-1 16,0 0 0-1,-2-2-3-15,0 2 0 0,1-5-2 16,1 1-4-16,-1-4-4 16,0-3-20-16,-1-1-37 15,-3-12-13-15</inkml:trace>
  <inkml:trace contextRef="#ctx0" brushRef="#br0" timeOffset="48777">19972 1106 267 0,'0'0'6'0,"0"0"4"16,0 0 0-16,0 0 3 15,0 0-1-15,0 0 2 16,0 0-2-16,0 0 0 15,0 0-6-15,0 0-2 0,0 0-2 16,0 0-4-16,0 0 2 16,0 0-1-16,0-9-1 15,0 9 1-15,0 0 0 0,10-12-1 16,-2 4 2-16,-8 8 0 15,15-11-1-15,-4 6 1 16,-2 0 0-16,3 1 0 16,1 0 0-16,-1 1 0 15,2 2 0-15,0-1 0 0,2 0-1 16,-1 2 1-16,-1 0 0 15,1 4-1-15,-3 0 1 16,1 3-1-16,-2 1 1 16,0 2 0-16,1-1 0 0,-4 1 1 15,1 0 0-15,-3 2 1 16,2-3 0-16,-3 1 0 15,-2 0 0-15,1-1 1 16,-2 3-1-16,-2-12 0 0,0 17 0 16,0-17 0-16,0 15 1 15,0-15-1-15,-7 10 2 16,7-10-2-16,-11 13 0 15,11-13-1-15,-16 11-1 16,6-3 0-16,0-3 0 0,1 1-1 16,-1 0 0-16,-1-2 1 15,3 1 0-15,-1 0 0 16,-1-1 0-16,3 1 0 15,7-5 1-15,-14 8-1 0,14-8 0 16,-12 6 0-16,12-6 1 16,0 0-1-16,-8 6 0 15,8-6 0-15,0 0-1 0,0 0 1 16,0 0 0-16,0 0-1 15,0 0 1-15,6-4 0 16,-6 4-1-16,8-6 1 16,-8 6-1-16,10-7 1 15,-10 7-1-15,15-6 0 0,-15 6 1 16,17-5 0-16,-7 2-1 15,2 0 2-15,0 3-1 16,0-2 0-16,2 2 1 16,-1 0-1-16,2 0 0 0,-1 0 1 15,2 2-1-15,-2 3 0 16,2-2 0-16,-4 2 0 15,4 2 1-15,-4-5-1 16,2 4 0-16,-4 0 1 0,2 1-1 16,-2 1-1-16,-2 0 1 15,-8-8 0-15,15 16-1 16,-9-6 1-16,0-1 0 15,-3 2-1-15,-1-2 1 0,0 3 0 16,1 1 0-16,-3-2-1 16,0 1 2-16,0 2-2 15,0-1 1-15,-3 1 0 16,0-2 0-16,-1 0 0 15,-2 3 0-15,0-2 0 0,-4-2 1 16,4 1 0-16,-3-1 1 16,0 0 1-16,-2-3 0 15,2 0 0-15,-5-2 0 0,4-1 0 16,-4-1 0-16,0-1 0 15,1-1-2-15,-3-1 0 16,2-1-2-16,0 0-2 16,1 0-7-16,0 0-29 0,1 0-33 15,-4-1-7-15</inkml:trace>
  <inkml:trace contextRef="#ctx0" brushRef="#br0" timeOffset="51050">19929 6259 184 0,'0'0'9'0,"0"0"7"16,0 0 3-16,0 0 2 15,0 0 0-15,0 0 1 16,0 0 2-16,-5-10 0 15,5 10-6-15,0 0-5 0,-6-10-1 16,6 10-3-16,0 0 0 16,0 0-1-16,-11-10-1 15,11 10 0-15,0 0-2 16,-7-8 0-16,7 8 0 15,0 0-2-15,-9-9 0 0,9 9 0 16,-7-9 0-16,7 9 0 16,-4-12-2-16,4 12 0 15,-5-16-1-15,1 7-1 0,2 0 0 16,0-2 0-16,2 11 0 15,-4-18 1-15,4 18 1 16,-3-15 0-16,3 15 2 16,0 0-1-16,0 0 0 0,0 0 0 15,1 8 0-15,2 6 0 16,-1 1-1-16,2 6 0 15,-1 3-1-15,1 2 1 16,0 3 0-16,0 1 0 0,1 2 1 16,0 2 0-16,-1 2 0 15,-2 1 0-15,-1-2 0 16,0 1 0-16,0 1 0 15,0-3 0-15,-1-3-1 0,0-3 0 16,0-3-1-16,0 1-1 16,0-4-3-16,1-1-7 15,-1 0-49-15,0-21-21 16,0 11-1-16</inkml:trace>
  <inkml:trace contextRef="#ctx0" brushRef="#br0" timeOffset="52319">20074 7795 244 0,'0'0'5'0,"0"0"2"16,0 0 3-16,0 0 1 16,0 0 1-16,0 0 2 15,0 7 0-15,0-7 2 0,0 0-4 16,0 11-3-16,0-11-1 15,0 11 0-15,0-11-1 16,1 16 1-16,-1-6 0 16,2 5-1-16,0 2 2 0,0 4-1 15,3 5 1-15,0 5-2 16,1 2-1-16,2 3-1 15,0 4-2-15,1-5 0 16,0 5-1-16,0-2 0 0,-2-5-2 16,1-2 1-16,-1-3 0 15,-1-3-1-15,-1-3-1 16,-2-3-4-16,3-1-20 15,0 0-50-15,-7-9-4 16</inkml:trace>
  <inkml:trace contextRef="#ctx0" brushRef="#br0" timeOffset="53036">20082 7422 113 0,'0'0'7'16,"0"0"9"-16,0 0 9 0,0 0 4 15,0 0 8-15,0 0 1 16,0 0 1-16,0 0 2 15,0 0-2-15,0 0-10 16,0 0-4-16,0 0-5 0,-7 0-4 16,7 0-2-16,0 0-3 15,0 0-1-15,0 0-8 16,0 0-2-16,0 0 0 15,0 0 0-15,0 0-26 16,0 0-57-16,-11-5-4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7T20:46:47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12650 931 395 0,'0'0'4'0,"0"0"2"0,0 0 3 16,0 0 0-1,0 0 1-15,0 0 2 0,0 0 0 16,0 0 2 0,0 0-4-16,0 0-3 0,0 0 0 15,0 0-3-15,-2 9 2 16,2-9-5-16,0 0 4 0,0 0-5 15,0 0 0 1,0 0 0-16,0 0 0 0,0 10 0 16,0-10 0-16,0 0 0 0,0 0 0 15,0 0 0 1,0 0 0-16,0 0 0 0,0 0 0 15,0 0 0 1,9 3 0-16,-9-3 0 0,9 2 0 16,-9-2 0-1,17 3 0-15,-1 6 0 0,1-6 0 16,-17-3 0-16,47 0 0 15,-15 0 0-15,4 0 0 0,11 9 0 16,-1-7 0-16,6-2 0 0,7 0 0 16,6 3 0-1,2 1 0-15,10-1 0 0,-1-1 0 16,8 6 0-1,0-8 0-15,2-7 0 0,3 7 0 16,2 0 0 0,0 4 0-16,0-4 0 0,-3 0 0 15,-3-10 0-15,-1 8 0 0,0 2 0 16,-7 0 0-16,-2 2 0 15,-6-2 0-15,-5 1 0 16,-3-1 0-16,-8 0 0 16,-4 2 0-16,-8-2 0 0,-6 0-10 15,-5 0-79 1,-30 0-5-16</inkml:trace>
  <inkml:trace contextRef="#ctx0" brushRef="#br0" timeOffset="610.0121">12716 1727 388 0,'0'0'5'0,"0"0"3"0,0 0 1 16,0 0 1 0,0 0 2-16,12 7 1 0,-12-7 0 15,18 12 2-15,-4-7-5 16,5 0-1-16,8 2-2 0,5-4 0 15,12 0-2 1,9-1-5-16,16-1 0 0,10-1 0 16,15-3 0-16,13 1 0 0,11-2 0 15,6 1 0 1,4-4 0-16,2 0 0 0,-4 2 0 16,0 0 0-16,-6 0 0 15,-13 3 0-15,-9 0 0 0,-14 2 0 16,-11 0 0-1,-13 2 0-15,-11 3 0 0,-11 2 0 16,-10 0 0 0,-4 0 0-16,-3-2 0 0,-1 2 0 15,-6-2 0-15,0 0-3 0,-14-5-43 16,10 0-42-1,-10 0-2-15</inkml:trace>
  <inkml:trace contextRef="#ctx0" brushRef="#br0" timeOffset="2600.052">12819 686 361 0,'0'0'7'16,"0"0"1"-1,0 0 3-15,0 0 2 0,0 0 2 16,0 0-1 0,0 0 0-16,0 0 2 0,0 0-7 15,0 0-1 1,0 0-2-16,0 0-3 0,0 0-1 15,0 0 2-15,0 5-2 0,0 0 0 16,-10 52 2 0,10-57-4-16,4 32 2 0,-4-32-3 15,8 24-1-15,-8-24-2 16,12 32 0-16,-12-32-2 0,0 0-2 15,8 19 0 1,1 2-3-16,-9-21 1 0,0 0-3 16,0 0-1-1,0 0-1-15,0 0 3 0,0 0-1 16,0 0 4-16,0-3 4 0,-4-3 4 15,0-1 8 1,-31-50 5-16,19 34 3 0,16 23 1 16,-16-25 1-1,-2-2 1-15,18 27-4 0,-11-23-1 16,-1-2-3-1,12 25-1-15,0 0-3 0,0 0-1 16,0 0-1 0,0 0-4-16,0 0 0 0,2-4 0 15,3 1 0-15,0-1 0 0,53-33 0 16,-32 23 0-1,-5 9 0-15,-1-2 0 0,2 1-7 16,1-2-6 0,-3-3-17-16,1 1-62 0,-21 10 0 15</inkml:trace>
  <inkml:trace contextRef="#ctx0" brushRef="#br0" timeOffset="3170.0634">12827 661 331 0,'0'0'7'0,"0"0"2"15,0 0 2-15,0 0 3 16,0 0 1-16,0 0 0 16,0 0 0-16,0 0 2 15,0 6-7-15,0-2-1 16,0 1-4-16,0 0 0 15,0-1-4-15,0 2-1 0,0-1-3 16,0 0-1 0,-6 0-2-16,2-1-3 0,-2 1 3 15,3 1-2-15,-3-1 5 0,-21 15 0 16,17-15 2-1,0 0 4-15,-2-1 2 0,12-4 2 16,0 0 0 0,0 0 0-16,-10 6 1 0,0 1-2 15,1-2 0 1,-1 2-1-16,10-7-1 0,0 0 0 15,0 0-2-15,0 0 1 0,0 0-1 16,0 0 1 0,0 5-1-16,0 1-1 0,0-1 1 15,0-1 0 1,0 1 2-16,0 0-1 0,0 13 1 15,10-13-4 1,0 1 0-16,27 5 0 0,-11-6 0 16,-26-5 0-16,26 3-13 15,0-1-78-15,-26-2-2 16</inkml:trace>
  <inkml:trace contextRef="#ctx0" brushRef="#br0" timeOffset="4170.0833">13102 1891 445 0,'0'0'4'0,"0"0"3"16,-10-2 1-16,10 2 1 15,-18-3-1-15,5 1 1 0,-2 4 0 16,-2 5 1-16,3 5-8 0,-4-4-2 15,4 3 0 1,-3 6 0-16,4-2 0 0,-1 6 0 16,4 1 0-1,1 3 0-15,3-1 0 0,3 8 0 16,2 3 0-16,1-3 0 15,4 0 0-15,5 1 0 0,0-7 0 16,-1-5 0 0,3 3 0-16,-2-8 0 0,-1 2 0 15,0-4 0-15,-6 1 0 0,-2 1 0 16,0-3 0-1,0 0 0-15,-2 0-2 0,-4-2-11 16,-1 0-7-16,-3 0-24 16,-1-5-44-16,2-3 0 15</inkml:trace>
  <inkml:trace contextRef="#ctx0" brushRef="#br0" timeOffset="4370.0873">12774 2230 387 0,'0'0'5'0,"0"0"2"15,0 0 2 1,0 0 3-16,0 0 1 0,0 5 2 16,0-5 0-16,17 6 1 15,1-6-4-15,3 1-2 0,4 1-3 16,3-7-8-16,7 5-13 15,6-7-72-15,-8-1-3 16</inkml:trace>
  <inkml:trace contextRef="#ctx0" brushRef="#br0" timeOffset="5420.1084">13994 596 284 0,'0'0'4'15,"0"0"4"-15,0 0 0 16,0 0 2-16,0 0 2 16,0 0 1-16,0 0 3 0,0 0 3 15,0 0-3-15,0 0-1 16,0 0-1-16,0 0-1 15,0 0-2-15,0 0 0 0,0 0-5 16,0 1-1 0,0 4 0-16,0-1-1 0,0 1-1 15,-9 27-1 1,9-20 1-16,0 0-2 0,16 60 2 15,-16-72-2-15,13 43 1 0,-13-43-5 16,14 38 0 0,-6-10-3-16,1-1-21 0,9-7-57 15,-18-20-5 1</inkml:trace>
  <inkml:trace contextRef="#ctx0" brushRef="#br0" timeOffset="6090.1218">14195 378 287 0,'0'0'8'0,"0"0"1"0,0 0 2 16,0 0 0 0,0 7 1-16,0 4-1 0,0 0 0 15,-2 24 2 1,1-14-7-16,1-21-2 0,-1 19-4 15,1 1 0 1,0-20-3-16,0 0 0 0,0 0 0 16,0 0-2-1,0 0-2-15,0 0 2 0,0 0 3 16,-3-1 9-16,-1-5 1 15,-19-52 3 1,17 38-1-16,2-2 2 0,-2 0 0 16,6 22 0-16,0-29-4 15,0-2-5-15,4 10-3 16,2-1 3-16,-6 22 1 15,17-21-3-15,2 0-1 16,-19 21 2-16,20-12-3 16,15 49 1-16,-35-37 1 0,0 0-3 15,25 10-1 16,-1 0 2-31,-24-10-1 0,13 19 0 16</inkml:trace>
  <inkml:trace contextRef="#ctx0" brushRef="#br0" timeOffset="8210.1642">14088 563 333 0,'0'0'7'0,"0"0"0"16,0 0 4-1,0 0 2-15,0 0 2 0,0 0-1 16,0 7 2-16,1 3 0 15,3 2-6-15,0-1 0 16,-4-11-3-16,3 11 1 0,3 1-2 16,-2 0-1-1,2-1 1-15,-2 0-2 0,3 0-1 16,0-1 1-1,0 2-1-15,-7-12-1 0,10 5 1 16,0-1-2 0,1 1 0-16,3 1 0 0,-14-6 2 15,0 0-3-15,8 2 2 0,3 1-2 16,-2 1 0-1,3 0 0-15,-12-4 0 0,0 0 0 16,0 0 0 0,0 0 0-16,0 0 0 0,0 0 0 15,0 0 0-15,0 0 0 16,0 0 0-16,0 0 0 15,0 0 0-15,0 0 0 0,0 0 0 16,0 0 0 0,0 0 0-16,0 0 0 0,0 0-3 15,0 0 2-15,0 0 0 16,0 0-2-16,0 0 0 15,0 0 1-15,0 0 3 16,0 0 0-16,0 0 1 0,0 0-1 16,0 0 0-1,0 0 0-15,0 0 1 0,0 0 0 16,5 0 0-16,0 0-2 15,1 0-2-15,-2 0 4 16,1-1-4-16,26-14 4 0,-24 4-2 16,2 0 0-1,2 0 0-15,-11 1 0 0,0 0 0 16,-1 1 0-1,-1-2 0-15,-6 1 0 0,2 1 0 16,-1-1 0 0,-1-1 0-16,-3 4 0 0,1 0 0 15,0 1 0-15,-1-4 0 0,11 10 0 16,-11 0 0-1,1 0 0-15,1 0 0 0,-3 0 0 16,12 0 0 0,0 0 0-16,0 0 0 0,0 0 0 15,0 0 0-15,0 0 0 16,0 0-2-16,0 0 2 15,0 0 0-15,-3-2 2 0,-3 2-4 16,2-3 2 0,-2 1 2-16,3 0-2 0,-2 0 0 15,-1 0 0-15,1 0 0 16,5 2 0-16,0 0 0 15,0 0 0-15,0 0 0 16,0 0 0-16,0 0 0 0,0 0 0 16,0 0 0-1,0 0 0-15,0 0 0 0,0 0 0 16,0 0 0-16,0 0 0 15,0 0 0-15,0 0 0 16,0 0 0-16,0 0-2 0,0 0 0 16,0 0-1-1,0 0 3-15,0 0-3 0,0 0 1 16,0 0 2-1,0 0 1-15,0 0-1 0,0 0 0 16,0 0 0 0,0 0-1-16,0 0 3 0,0 0 0 15,1-3-3-15,4 0 2 0,1 1 1 16,-1-1-1-1,27-15 0-15,-23 14 3 0,1 0-6 16,2-2 4 0,-12 6-2-16,11-7 0 0,-2 0 0 15,0 2 0-15,3-4 0 16,-12 9 0-16,0 0 0 15,0 0 0-15,0 0 0 0,0-5 0 16,0-2 0 0,0 1 0-16,0 1 0 0,-1-1 0 15,-11-22 0-15,5 19 0 16,1-1 0-16,0-2 0 15,6 12-4-15,0 0-3 16,-9-12-4-16,-1 3-19 0,1-3-59 16,1 0-1-1</inkml:trace>
  <inkml:trace contextRef="#ctx0" brushRef="#br0" timeOffset="9510.1902">14132 2186 368 0,'0'0'5'16,"0"0"2"-1,0 0 2-15,-5 0 0 0,5 0 1 16,-6 9 1-16,6-9 2 0,-3 15 0 15,2-6-3 1,1 7 0-16,-1-2-2 0,0 3 0 16,1-2 0-1,0 3-2-15,0 2-2 0,0-8-2 16,0 3-4-16,0-15-9 15,3 12-48-15,-3-12-26 0,1 9-3 16</inkml:trace>
  <inkml:trace contextRef="#ctx0" brushRef="#br0" timeOffset="9730.1946">14072 2053 425 0,'0'0'6'0,"0"0"3"15,0 0 0-15,0 0 2 16,0 0 0-16,0 0 1 16,0 0-1-16,6 7 0 0,-6-7-7 15,0 0-7 1,0 0-9-16,0 0-75 0,0 9-2 15</inkml:trace>
  <inkml:trace contextRef="#ctx0" brushRef="#br0" timeOffset="12400.248">12649 488 396 0,'0'0'3'0,"0"0"4"0,0 0 1 16,0 0 2-16,0 0 1 16,0 0 0-16,0 0 2 15,0 0 0-15,0 0-3 16,0 0-1-16,0 2-3 15,0 1-1-15,0 3-2 16,0-2 0-16,1 1 0 0,9 20-3 16,-8-15 0-1,2-1 0-15,-1 4 0 0,-1-4 0 16,-1 0 0-16,1 2 0 0,7 18 0 15,-2-9 0 1,-7-20 0-16,5 24 0 0,2 0 0 16,-7-24 0-1,0 0 0-15,0 11 0 0,0 0 0 16,0 0 0-1,2 2 0-15,-2-13 0 0,0 10 0 16,0-1 0 0,0 1 0-16,0 1 0 0,0-11 0 15,0 0 0-15,0 0 0 0,0 0 0 16,0 0 0-1,0 0 0-15,0 0 0 0,0 0 0 16,0 0 0 0,0 0 0-16,0 0 0 0,0 0 0 15,0 0 0-15,0 0 0 16,0 0 0-16,-2 0 0 15,-3 0 0-15,0 0 0 0,0 0 0 16,0-1 0-16,1 1 0 16,-16-16 0-16,13 4 0 15,1 0 0-15,-11-23 0 16,12 12 0-16,5 23 0 15,0 0 0-15,-3-9 0 16,2-1 0-16,-1 0 0 0,-1 1 0 16,2-2 0-1,-1 1 0-15,1 1 0 0,0-2 0 16,1 11 0-16,0 0 0 0,0 0 0 15,0 0 0 1,0 0 0-16,0 0 0 0,0 0 0 16,0 0 0-1,0-5 0-15,0 0 0 0,0 0 0 16,0 1 0-1,0-2 0-15,0 2 0 0,0-1 0 16,0-1 0 0,0 6 0-16,1-3 0 0,5 0 0 15,-2 1 0-15,2-1 0 0,29-17 0 16,-23 16 0-1,-1-1 0-15,25-6 0 0,-13 6 0 16,-23 5 0 0,21-10 0-16,2 0 0 0,-23 10 0 15,0 0 0-15,11-2 0 16,0 0 0-16,1 0 0 15,1-2-19-15,-13 4-70 0,0 0-3 16</inkml:trace>
  <inkml:trace contextRef="#ctx0" brushRef="#br0" timeOffset="62711.2542">8110 4337 274 0,'0'0'6'16,"0"0"2"-16,0 0 2 0,0 0 0 16,0 0 4-16,0 0-1 0,0 0 1 15,0 0 2 1,0 0-4-16,-9 0-3 0,9 0-1 15,0 0-1 1,0 0-2-16,0 0-2 0,0 0 1 16,0 0-1-16,-9 2-1 15,9-2 1-15,0 0 1 0,0 0 1 16,0 0 0-1,-10 9 1-15,10-9 0 0,0 0 0 16,0 0 0-16,-12 9 0 0,12-9-1 16,0 0 0-1,-7 3-1-15,7-3 0 0,0 0 1 16,0 0-2-1,0 0 1-15,0 0 0 0,0 0-1 16,0 0 0-16,-10 6 0 16,10-6 0-16,0 0-3 0,0 0 0 15,0 0 0-15,0 0 0 0,0 0 0 16,0 0 0-1,0 0 0-15,10 7 0 0,-10-7 0 16,14 4 0 0,-4 0 0-16,3-1 0 0,-1-1 0 15,1 0 0-15,1-2 0 16,-2 3 0-16,0-2 0 0,-1 0 0 15,0-1 0 1,-2 0 0-16,2 0 0 0,-1 0 0 16,0 0 0-16,0 0 0 0,0 0 0 15,-1-1 0 1,0 0 0-16,0 1 0 0,-9 0 0 15,15-3 0 1,-15 3 0-16,11 0 0 0,-11 0 0 16,11-2 0-16,-11 2 0 15,10 0 0-15,-10 0 0 0,9 0 0 16,-9 0 0-1,9-1 0-15,-9 1 0 0,10 0 0 16,-10 0 0-16,0 0 0 0,11 0 0 16,-11 0 0-1,0 0 0-15,11 0 0 0,-11 0 0 16,0 0 0-16,9 0 0 15,-9 0 0-15,0 0 0 0,0 0 0 16,0 0 0 0,9 1 0-16,-9-1 0 0,0 0 0 15,0 0 0-15,0 0 0 0,0 0 0 16,0 0 0-1,0 0 0-15,0 0 0 0,0 0 0 16,0 0 0 0,0 0 0-16,0 0 0 0,0 0 0 15,0 0 0-15,0 0 0 16,0 0 0-16,0 0 0 0,0 0 0 15,0 0 0 1,0 0 0-16,0 0 0 0,7 2-25 16,2-2-63-16,-9 0-3 0</inkml:trace>
  <inkml:trace contextRef="#ctx0" brushRef="#br0" timeOffset="73421.4684">13186 1077 245 0,'0'0'7'16,"0"0"3"-16,0 0 0 0,0 0 3 16,6 3 2-16,-6-3 1 15,0 0 4-15,0 0 0 16,10 8-1-16,-10-8-2 15,0 0-1-15,0 0-1 0,10 0 0 16,-10 0-2 0,0 0-1-16,10 2-2 0,-10-2-2 15,0 0-1-15,0 0-1 0,0 0-2 16,0 0-2-1,8 2-1-15,-8-2-5 0,0 0-13 16,0 0-69-16,0 0-3 16</inkml:trace>
  <inkml:trace contextRef="#ctx0" brushRef="#br0" timeOffset="73761.4752">13369 1335 416 0,'0'0'4'16,"0"0"1"-1,0 0 1-15,0 0 2 0,0 0-1 16,0 0 2-16,0 0-1 15,0 0-1-15,0 0-2 16,0 0-5-16,0 0-6 16,6 12-22-16,4-11-57 0,-10-1-2 15</inkml:trace>
  <inkml:trace contextRef="#ctx0" brushRef="#br0" timeOffset="74021.4804">13456 1487 415 0,'0'0'5'0,"0"0"-1"0,0 0 1 16,0 0 0-16,0 0 1 15,9 10-2-15,-9-10-2 16,0 0-5-16,11 5-24 0,-11-5-56 15,0 0-3-15</inkml:trace>
  <inkml:trace contextRef="#ctx0" brushRef="#br0" timeOffset="74221.4844">13597 1646 400 0,'0'0'4'16,"0"0"1"-1,0 0-2-15,0 0-4 0,0 0-4 16,0 0-22 0,0-7-46-16,0 7-3 0</inkml:trace>
  <inkml:trace contextRef="#ctx0" brushRef="#br0" timeOffset="74381.4875">13700 1680 401 0,'0'0'5'0,"0"0"1"0,0 0 0 15,0 0 1-15,10 10 0 16,-10-10-1-16,0 0-1 0,15 10-6 16,-15-10-26-1,0 0-52-15,8 3-4 0</inkml:trace>
  <inkml:trace contextRef="#ctx0" brushRef="#br0" timeOffset="74921.4984">13208 1736 449 0,'0'0'3'16,"0"0"0"-1,0 0 1-15,6 3 0 0,-6-3 1 16,0 0-1-1,0 0-1-15,11 0 0 0,-11 0-4 16,0 0-7-16,0-13-18 16,-7 4-58-16,7-1-1 0</inkml:trace>
  <inkml:trace contextRef="#ctx0" brushRef="#br0" timeOffset="75081.5016">13229 1648 462 0,'0'0'1'0,"0"0"-1"0,0 0 0 15,0 0 3-15,7-4-4 16,-7 4-6-16,0 0-20 16,8-14-57-16,-8 14-3 0</inkml:trace>
  <inkml:trace contextRef="#ctx0" brushRef="#br0" timeOffset="75221.5044">13360 1553 406 0,'0'0'2'0,"0"0"-1"0,0 0 0 16,0 0 0-16,0 0-2 0,6-9-2 15,-6 9-8-15,8-9-20 16,-8 9-48-16,7-11-3 16</inkml:trace>
  <inkml:trace contextRef="#ctx0" brushRef="#br0" timeOffset="75351.507">13458 1431 405 0,'0'0'2'0,"0"0"-1"15,0 0 0-15,0 0-7 0,0 0-26 16,5-12-44-1,-5 12-6-15</inkml:trace>
  <inkml:trace contextRef="#ctx0" brushRef="#br0" timeOffset="75481.5096">13516 1356 377 0,'0'0'2'16,"0"0"-1"0,0 0-4-16,2-4-13 0,-2 4-53 15,0 0-9 1</inkml:trace>
  <inkml:trace contextRef="#ctx0" brushRef="#br0" timeOffset="75621.5123">13632 1289 378 0,'0'0'2'0,"0"0"1"0,0 0-5 15,-2-4-3-15,2 4-11 16,0 0-23-16,-3-10-36 0,3 10-5 16</inkml:trace>
  <inkml:trace contextRef="#ctx0" brushRef="#br0" timeOffset="75791.5157">13692 1196 267 0,'0'0'2'16,"0"0"1"-16,0 0-1 15,0 0 2-15,0 0-3 16,0 0-5-16,0 0-15 16,0 0-44-16,8 0-4 0</inkml:trace>
  <inkml:trace contextRef="#ctx0" brushRef="#br0" timeOffset="75931.5186">13692 1196 377 0,'27'-33'8'0,"-27"33"1"0,0 0-1 15,0 0 1-15,0 0 0 16,0 0-5-16,0 0-16 0,7 0-59 16,-7 0-11-1</inkml:trace>
  <inkml:trace contextRef="#ctx0" brushRef="#br0" timeOffset="86751.735">7761 4988 396 0,'0'0'6'16,"0"0"2"-16,0 0 1 16,0 0 2-16,-6-2 2 15,6 2 1-15,0 0 1 0,0 0 1 16,-2 8-5-16,2-8-2 15,0 19-6-15,0-6-3 0,0 5 0 16,0 1 0 0,0 6 0-16,-1-1 0 0,-1 2 0 15,-1 3 0 1,2 3 0-16,-2 4 0 0,2-1 0 15,-1 0 0-15,0 2 0 0,-3-1 0 16,3 3 0-16,-3-3 0 16,1 2 0-16,0-2 0 15,-3 1 0-15,2 2 0 16,0-1 0-16,0-1 0 0,-1 1 0 15,2-1 0 1,-1-1 0-16,1 2 0 0,1-6 0 16,-2 2 0-16,4-2 0 15,-1-1 0-15,0 2 0 16,-2-4 0-16,3 0 0 0,-2-3 0 15,1 2 0-15,-2-1 0 16,2-1 0-16,1-2 0 0,-3-2 0 16,4 2 0-1,-5-2 0-15,5 0 0 0,-2 0 0 16,1-2 0-1,-2-1 0-15,3 2 0 0,-3-5 0 16,2 2 0-16,0-3 0 16,0 2 0-16,0-3 0 0,-1-1 0 15,0 1 0-15,-1 0 0 16,2-3 0-16,1-1 0 15,-1 1 0-15,0-2 0 0,1-9 0 16,-1 15 0 0,1-15 0-16,-2 10 0 0,2-10 0 15,-1 9 0-15,1-9 0 16,0 0 0-16,-5 11 0 15,5-11 0-15,-1-6-62 0,1 6-30 16</inkml:trace>
  <inkml:trace contextRef="#ctx0" brushRef="#br0" timeOffset="89491.7898">7917 6161 394 0,'0'0'5'16,"0"0"3"-1,0 0 1-15,0 0 2 0,-9-9 2 16,9 9 0 0,0 0 2-16,0 0 1 0,0 0-4 15,-2 13-2-15,2 0-5 0,0 5-5 16,0 6 0-16,-2 3 0 15,-1 6 0-15,1 0 0 16,-1 1 0-16,-3 1 0 16,2-3 0-16,-1 0 0 0,1-4 0 15,1-5 0 1,-2-3 0-16,2-1 0 0,2-2 0 15,-2-7 0-15,3 1-34 0,0-11-55 16,0 12-2 0</inkml:trace>
  <inkml:trace contextRef="#ctx0" brushRef="#br0" timeOffset="89961.7991">8096 6189 375 0,'0'0'5'0,"0"0"4"0,0 14 1 15,0-3 2-15,0 4 0 0,4 1 3 16,-3 3-1 0,5 3 0-16,-3-1-4 0,2 0-3 15,-1-4-2-15,-2-1-1 16,2-3-3-16,-2-2-2 0,1-1-5 15,-3-10-14 1,-3 9-62-16,3-9-4 0</inkml:trace>
  <inkml:trace contextRef="#ctx0" brushRef="#br0" timeOffset="90431.8086">8026 6157 392 0,'0'0'5'15,"0"0"1"-15,0 0 2 0,0 0 1 16,10-5 0 0,1 0 0-16,-1 0 1 0,7-2-1 15,-2 0-3-15,6-2-2 0,-1 3-2 16,1 2 1-16,-2 4-1 15,-6 0 0-15,-2 7 1 16,-2 2 0-16,-8 3-1 16,-1 1 0-16,-3 3 0 0,-5-1 0 15,0 0-1 1,1-3 0-16,-1 1-1 0,1-2 0 15,7-11-1-15,-2 14 1 0,2-14-1 16,7 8 0 0,0-4 0-16,6-1 0 0,2 2 1 15,-1 0 0-15,3-1 0 16,0 6 0-16,-2-3 0 0,1 3 1 15,-5-1 1 1,-2 1 1-16,-4 2 0 0,-3-1 1 16,-2 3 1-1,-11-2-1-15,1 2-2 0,-6-2-2 16,-3-2 0-16,-2 0 0 0,1-8 0 15,2 8-17-15,7-10-69 16,-2-3-3-16</inkml:trace>
  <inkml:trace contextRef="#ctx0" brushRef="#br0" timeOffset="91361.8272">8110 5093 407 0,'0'0'5'15,"0"0"2"1,-2-11 2-16,2 11 2 0,-10-8 0 16,10 8 0-1,-20-8 2-15,8 5-1 0,-2 3-3 16,-2 3-3-16,-1 6 0 0,1 4-2 15,-2 3-4-15,4 4 0 16,-1 3 0-16,3 3 0 16,6 0 0-16,0 4 0 15,6-2 0-15,0 1 0 0,1-2 0 16,6-1 0-1,3-2 0-15,0 1 0 0,0-4 0 16,-2-1 0-16,1 1 0 16,-1-5 0-16,0 0 0 15,-4-2 0-15,0-2 0 0,-3-1 0 16,0-1 0-16,-1-1 0 15,0 0-11-15,0-9-13 0,-10 2-56 16,10-2-9 0</inkml:trace>
  <inkml:trace contextRef="#ctx0" brushRef="#br0" timeOffset="91661.8331">7849 5445 362 0,'0'0'10'0,"0"0"3"0,0 0 1 16,7-4 3-16,-7 4 1 0,18-8 1 15,-3 3 1 1,5 1 1-16,7 1-9 0,0-1-7 16,3 1-5-16,-1 0 0 15,-3-1 0-15,3 1 0 0,-5 0 0 16,-5-3 0-1,4-7-61-15,-8 9-30 0</inkml:trace>
  <inkml:trace contextRef="#ctx0" brushRef="#br0" timeOffset="94291.8858">9012 4913 357 0,'0'0'6'0,"0"0"4"16,0 0 3-16,9 3 1 0,-9-3 1 15,11 9 1-15,-1 3 2 16,-2 2 0-16,1 6-5 16,0 9-4-16,-1 10-2 0,0 7-2 15,-3 7-2 1,-2 7-2-16,-3 4 0 0,0 8-1 15,-1-2 0 1,-3 5 0-16,2-3 0 0,1-1 0 16,0-1 0-16,1-2 2 0,0 0-2 15,0-3 0-15,0 1 0 16,0-3 1-16,0 2 1 0,0-3-2 15,-1 1 0 1,-2-4 0-16,0-2 0 0,1-6 0 16,-1 0 0-1,1-7 0-15,1-5 0 0,1-7 0 16,-2-8 0-16,2-4 0 15,0-20-18-15,-6 6-68 0,6-6-3 16</inkml:trace>
  <inkml:trace contextRef="#ctx0" brushRef="#br0" timeOffset="94901.898">8931 5073 392 0,'0'0'6'0,"0"-10"1"16,0 10 3-16,-3-11 1 16,3 11 1-16,-5-15 1 15,5 15 1-15,-11-14 0 0,2 13-5 16,-2 1-1-1,-2 0-3-15,-1 2-1 0,-6 5-2 16,1 1 0 0,0 5 0-16,2 1-2 0,0 1 0 15,1 5-2-15,5 3 2 16,3 1-1-16,4 1 1 0,3 3-1 15,1 1 1-15,6 2 0 0,4-1-1 16,3 1 2 0,4 0-1-16,1-2-1 0,2-2-1 15,-4-3-2 1,2 0-6-16,-4-8-8 0,0-3-39 15,-6 0-30-15,0-3-3 16</inkml:trace>
  <inkml:trace contextRef="#ctx0" brushRef="#br0" timeOffset="95101.9019">8708 5415 420 0,'0'0'5'16,"0"0"2"-16,0 0 1 15,0 0 1-15,12-6 0 16,4 1 0-16,1-1-3 0,1-5-15 16,0 4-70-16,11 4-5 15</inkml:trace>
  <inkml:trace contextRef="#ctx0" brushRef="#br0" timeOffset="95601.9119">8726 6278 375 0,'0'0'6'16,"0"0"2"-1,0 0 3-15,0 15 1 0,2-6 0 16,1 4 2 0,0 3 0-16,1 1 0 0,-2 2-5 15,2-1-3-15,-1 0-5 16,-2-4-3-16,2 3-9 0,-3-17-24 15,0 15-48-15,0-15-2 0</inkml:trace>
  <inkml:trace contextRef="#ctx0" brushRef="#br0" timeOffset="95751.9149">8704 6000 434 0,'0'0'1'16,"0"0"-23"-16,0 0-55 0,0 0-2 15</inkml:trace>
  <inkml:trace contextRef="#ctx0" brushRef="#br0" timeOffset="102582.0516">12079 3050 372 0,'0'0'6'15,"0"0"5"-15,-15-10 1 16,15 10 3-16,-13-11 0 0,2 3 2 16,-5-1 0-1,2-1 1-15,-5 0-5 0,2-2-4 16,-9 4-3-16,0-1-6 15,-5 2 0-15,0 2 0 0,-3 0 0 16,-4 3 0-16,1 2 0 16,0 2 0-16,2 6 0 15,0 3 0-15,2 4 0 0,1 4 0 16,3 5 0-1,0 5 0-15,2 9 0 0,-1 3 0 16,2 4 0 0,2 5 0-16,0 2 0 0,4 5 0 15,4-1 0-15,1 3 0 0,3-4 0 16,8-2 0-16,2 1 0 15,2-2 0-15,5 1 0 16,6-3 0-16,3 3 0 16,1-3 0-16,1-2 0 0,0 1 0 15,2-2 0 1,-3-2 0-16,3-1 0 0,-5-8 0 15,6-2 0-15,-1-3 0 16,6-2 0-16,1-7 0 16,5 0 0-16,4-6 0 0,7-3 0 15,1-2 0-15,0-4 0 16,6-6 0-16,-2-3 0 0,4-8 0 15,-6-7 0 1,3-4 0-16,-7-8 0 0,0-4 0 16,0-10 0-1,-6-3 0-15,-2-7 0 0,-3-5 0 16,-7-6 0-16,-3-3 0 15,-7-3 0-15,-8-3 0 0,-4-2 0 16,-9 0 0-16,-7 3 0 16,-5 4 0-16,0 3 0 15,-3 4 0-15,0 8 0 0,-1 4 0 16,4 8 0-1,-3 3 0-15,1 9 0 0,-1 0 0 16,0 8 0-16,1 1 0 16,1 14-5-16,-6 6-78 15,1 0-7-15</inkml:trace>
  <inkml:trace contextRef="#ctx0" brushRef="#br0" timeOffset="107982.1596">11711 4946 385 0,'0'0'7'0,"0"0"2"16,0 0 3-16,0 0 1 15,0 0 2-15,0 0 1 16,0 0 0-16,0 0 1 0,0 0-7 15,0 0-1 1,3 7-7-16,-1 1-2 0,-1 5 0 16,-1 4 0-16,1 2 0 0,-1 7 0 15,0 6 0 1,3 1 0-16,-2 2 0 0,2-1 0 15,0 0 0-15,-2 2 0 16,4-3 0-16,0-2 0 0,1-3 0 16,-1-2 0-1,1-6 0-15,-1-1 0 0,1-7 0 16,-2 0 0-1,-4-12 0-15,0 0 0 0,9 0 0 16,-8-9 0-16,-1-11-6 0,4-3-23 16,-4-9-33-16,-4-3-24 15,1-5 1-15</inkml:trace>
  <inkml:trace contextRef="#ctx0" brushRef="#br0" timeOffset="108192.1638">11723 5082 104 0,'0'0'20'15,"0"0"7"-15,-5-12 9 0,5 12 4 16,-4-17 0 0,-1 6 1-16,2-2 0 0,0 1 3 15,-1-1-17-15,2 3-7 0,0 2-5 16,2 8-4-1,-2-15-3-15,2 15 0 0,0 0-2 16,0-9 0 0,0 9-1-16,14-9 0 0,2 2-1 15,4-2-1-15,5-1-3 16,5-4 0-16,2 2 0 0,2-2 0 15,-4 5 0 1,-5-2 0-16,5 7-47 0,-12 1-41 16,-6 2-2-16</inkml:trace>
  <inkml:trace contextRef="#ctx0" brushRef="#br0" timeOffset="108442.1688">11772 5163 407 0,'0'0'6'0,"9"0"2"15,-9 0 1-15,19 0 0 16,-7 0 1-16,3-3 0 16,2 0-4-16,5 3-18 0,-3-2-66 15,0-3-5-15</inkml:trace>
  <inkml:trace contextRef="#ctx0" brushRef="#br0" timeOffset="109262.1852">12230 4921 376 0,'0'0'3'16,"0"0"2"-1,0 0-1-15,0 0 0 0,0 0 1 16,0 0-1-1,0 9 2-15,0-9 0 0,1 13-3 16,-1-13 1-16,1 13 1 16,-1-13-1-16,0 0 0 0,1 8 1 15,-1-8-1-15,0 0-1 0,0 0 0 16,6-8-1-1,-6 8 0-15,3-14-1 0,1 3 0 16,-2 2-1 0,0 0 2-16,0-1-1 0,-2 10 2 15,1-14 0-15,-1 14 2 16,0-10 0-16,0 10 1 15,0 0 0-15,0 0 0 16,0-9 0-16,0 9-1 0,0 0-1 16,2 7-2-16,0 3 1 0,-1 7-3 15,-1 6 0 1,0 6 0-16,0 6 0 0,0 8 0 15,0 8 0 1,0 2 0-16,0 5 0 0,1 5 0 16,2 1 0-16,-2 3 0 15,4-2 0-15,0 4 0 0,-1-2 0 16,0 1 0-1,-2-2 0-15,-1 1-2 0,-1 0 1 16,-1-1 0-16,-4 2 0 0,-3-3 1 16,0 2 0-1,-3-4 0-15,-1-1 0 0,1-1 1 16,-1-4 0-16,1-4 0 15,2-3 1-15,3-4-2 16,-3-2 0-16,3-3 0 16,-1-4 0-16,3-2 0 0,-2-1 0 15,3-3 0-15,-3-4 0 0,3-1 0 16,0-5 0-1,1-2 0-15,-1-10-2 0,3-9-69 16,0 0-17 0</inkml:trace>
  <inkml:trace contextRef="#ctx0" brushRef="#br0" timeOffset="109752.195">11749 6388 455 0,'0'0'4'16,"0"0"0"-1,0 0 3-15,0 0 0 0,0 0 1 16,0 13 0 0,0-1 1-16,0 3 0 0,0 6-9 15,0 1 0-15,-1 3 0 16,-1 1 0-16,1-2 0 0,-1 0 0 15,2-2 0 1,-4-12-23-16,4 0-63 0,0-10-4 16</inkml:trace>
  <inkml:trace contextRef="#ctx0" brushRef="#br0" timeOffset="109912.1982">11735 6114 494 0,'0'0'2'0,"0"0"-1"16,0 0-1-16,0 0-9 0,-10-8-73 16,10 8-3-1</inkml:trace>
  <inkml:trace contextRef="#ctx0" brushRef="#br0" timeOffset="112082.2416">12711 4855 274 0,'0'0'7'0,"0"0"4"15,0 0 2 1,0 0 4-16,0 0 2 0,0 0 1 16,0 0 4-16,0 0-1 0,0 0-5 15,0 0-4-15,-2 4-3 16,2 7-1-16,2 5-3 15,1 7-2-15,2 9 0 16,0 6-1-16,0 9-1 0,0 7 0 16,-3 4-2-1,-1 8 1-15,-1 3 0 0,0-1 0 16,0 0 0-1,-3-4 0-15,0 1 0 0,-2-4 0 16,3-1-1-16,-2-3 1 0,3-2-3 16,-2-1 1-16,1 0-1 15,2-1 0-15,-1-5 0 0,1 0 0 16,0-3 1-1,0-2 0-15,0-2 0 0,0-5 0 16,0-2 1 0,1-2 0-16,0-2 0 0,2-2 0 15,-2-2 0-15,1-1 0 0,0 0-1 16,0 0 1-16,-1-1 0 15,1 0 1-15,-2-2-2 16,0 3 0-16,0-4 0 16,-4 2 0-16,0-5 0 0,-2 2 0 15,1-1 0 1,0-2 0-16,0 0 0 0,-1-3 0 15,4 1 0-15,-4-7-3 16,6 6-20-16,0-14-61 16,0 0-4-16</inkml:trace>
  <inkml:trace contextRef="#ctx0" brushRef="#br0" timeOffset="112602.252">13192 4916 406 0,'0'0'5'15,"0"0"1"1,2-16 1-16,-2 5 2 0,0-2 1 15,-2-3 1 1,-4 1 0-16,-4-1 1 0,-1 4-3 16,-3 4-3-16,-2 8 0 0,0 0-2 15,-3 15-1-15,1 6-1 16,4 7 0-16,2 10 0 15,1 10-2-15,5 3 0 16,5 10 0-16,1 1 0 0,2 3 0 16,8-4 0-1,0-3 0-15,1-5 0 0,0-9 0 16,5-6-8-16,-12-15-19 15,-4-2-57-15,2-11-4 16</inkml:trace>
  <inkml:trace contextRef="#ctx0" brushRef="#br0" timeOffset="112792.2558">12882 5326 425 0,'0'0'6'0,"6"1"3"0,-6-1 1 15,15 5 1-15,2-3 1 0,1-2-1 16,5 0 0-1,7 0-3-15,-5-6-17 0,-11 4-74 16,20 0-4-16</inkml:trace>
  <inkml:trace contextRef="#ctx0" brushRef="#br0" timeOffset="113192.2637">12955 6322 398 0,'0'0'7'16,"0"0"2"-16,0 0 2 0,0 0 2 15,0 0-1-15,7 12 1 0,-3 4 1 16,0 2 0-1,0 9-7-15,-1 1-2 0,4 3-2 16,-5-4-4-16,3 2-10 16,-5 1-68-16,0-12-6 0</inkml:trace>
  <inkml:trace contextRef="#ctx0" brushRef="#br0" timeOffset="113372.2674">12932 5958 457 0,'0'0'2'0,"0"0"-1"15,0 0-6-15,0 0-73 0,4 3 0 16</inkml:trace>
  <inkml:trace contextRef="#ctx0" brushRef="#br0" timeOffset="114012.2802">12982 5265 254 0,'0'0'8'0,"0"0"2"0,0 0 4 16,0 0 4-1,0 0 2-15,9 3 2 0,-9-3 3 16,8 2 2-16,-8-2-6 16,13-1-4-16,0-3-2 0,-1 1-3 15,3 2-3 1,2-1-3-16,2 2-7 0,-8 9-63 15,2-7-18 1</inkml:trace>
  <inkml:trace contextRef="#ctx0" brushRef="#br0" timeOffset="124242.4848">6861 4855 399 0,'0'0'4'16,"0"0"2"-16,-14-11 2 15,-1 1 1-15,-1-3 1 0,-14-6 3 32,-5 0 0-32,-5-1 1 15,-2 3-3 1,-2 5-3-16,-3 8 0 0,0 5-2 15,-2 14-4-15,7 16-2 16,-1 8 0-16,2 12 0 0,-1 10 0 16,3 10 0-16,4 4 0 0,7 73 0 31,10-34 0-16,6 0 0-15,10-2 0 16</inkml:trace>
  <inkml:trace contextRef="#ctx0" brushRef="#br0" timeOffset="125692.5137">6188 5579 338 0,'0'0'8'15,"0"0"2"-15,2 12 3 0,0 0 3 16,0 5 0-16,0 5 2 0,-1 5 1 15,0 8 0-15,-1 3-6 16,0 2-2-16,2 3-3 16,1 0-2-16,5 0-2 15,4-3-2-15,7 0 0 0,5-6-1 16,7-2-1-1,5-7 0-15,5-1 0 0,1-5 0 16,7-6 0-16,1-5 0 16,4-5 0-16,1-3 0 15,4-7-1-15,0-5 1 0,1-7 1 16,-1-5-1-16,0-6 1 15,-5-5 0-15,-8-4 0 0,-1-6 0 16,-8-7-1 0,-5-4 1-16,-8-4-1 0,-1-9-1 15,-5 0 1 1,-2-4 0-16,-3 5-1 0,-7 1 0 15,-1 6 1-15,-5-2 0 0,-2 8 0 16,-12 5 1-16,-8 3-1 16,-7 1 2-16,-10 2 0 0,-5-1-2 15,-8 3 0 1,-1 4 0-16,-2 6 0 0,-2 1-8 15,15-1-59 1,-3 18-20-16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9F6300-722C-4391-8542-0B1D943BFFFC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E9AB14C-F63B-44CE-B69D-F4BC540B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3FD5-9278-4E46-AD35-06CAA84D4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5A2B-B3FE-9A4B-8067-C2E195FEE62E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5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tags" Target="../tags/tag9.xml"/><Relationship Id="rId7" Type="http://schemas.openxmlformats.org/officeDocument/2006/relationships/oleObject" Target="../embeddings/oleObject3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13.xml"/><Relationship Id="rId7" Type="http://schemas.openxmlformats.org/officeDocument/2006/relationships/oleObject" Target="../embeddings/oleObject4.bin"/><Relationship Id="rId2" Type="http://schemas.openxmlformats.org/officeDocument/2006/relationships/tags" Target="../tags/tag12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28.emf"/><Relationship Id="rId5" Type="http://schemas.openxmlformats.org/officeDocument/2006/relationships/tags" Target="../tags/tag15.xml"/><Relationship Id="rId10" Type="http://schemas.openxmlformats.org/officeDocument/2006/relationships/customXml" Target="../ink/ink8.xml"/><Relationship Id="rId4" Type="http://schemas.openxmlformats.org/officeDocument/2006/relationships/tags" Target="../tags/tag14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tags" Target="../tags/tag17.xml"/><Relationship Id="rId7" Type="http://schemas.openxmlformats.org/officeDocument/2006/relationships/oleObject" Target="../embeddings/oleObject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6061" y="666222"/>
            <a:ext cx="7983020" cy="5643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BB2920 Genetics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Prof. Farny</a:t>
            </a:r>
          </a:p>
          <a:p>
            <a:pPr marL="0" indent="0">
              <a:buNone/>
            </a:pPr>
            <a:endParaRPr lang="en-US" sz="2800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Lecture 12</a:t>
            </a:r>
          </a:p>
          <a:p>
            <a:pPr marL="0" indent="0">
              <a:buNone/>
            </a:pPr>
            <a:r>
              <a:rPr lang="en-US" sz="2800" dirty="0" smtClean="0">
                <a:latin typeface="Arial Rounded MT Bold"/>
                <a:cs typeface="Arial Rounded MT Bold"/>
              </a:rPr>
              <a:t>2/7/17</a:t>
            </a:r>
          </a:p>
          <a:p>
            <a:pPr marL="0" indent="0">
              <a:buNone/>
            </a:pPr>
            <a:endParaRPr lang="en-US" dirty="0" smtClean="0">
              <a:latin typeface="Arial Rounded MT Bold"/>
              <a:cs typeface="Arial Rounded MT Bold"/>
            </a:endParaRPr>
          </a:p>
          <a:p>
            <a:r>
              <a:rPr lang="en-US" sz="1800" dirty="0" smtClean="0">
                <a:latin typeface="Arial Rounded MT Bold"/>
                <a:cs typeface="Arial Rounded MT Bold"/>
              </a:rPr>
              <a:t>Conference tomorrow</a:t>
            </a:r>
          </a:p>
          <a:p>
            <a:r>
              <a:rPr lang="en-US" sz="1800" dirty="0" smtClean="0">
                <a:latin typeface="Arial Rounded MT Bold"/>
                <a:cs typeface="Arial Rounded MT Bold"/>
              </a:rPr>
              <a:t>PS4 due Mon 3pm </a:t>
            </a:r>
          </a:p>
          <a:p>
            <a:r>
              <a:rPr lang="en-US" sz="1800" dirty="0" smtClean="0">
                <a:latin typeface="Arial Rounded MT Bold"/>
                <a:cs typeface="Arial Rounded MT Bold"/>
              </a:rPr>
              <a:t>Journal Club Quiz 2 Friday 3pm</a:t>
            </a:r>
          </a:p>
          <a:p>
            <a:r>
              <a:rPr lang="en-US" sz="1800" dirty="0" smtClean="0">
                <a:latin typeface="Arial Rounded MT Bold"/>
                <a:cs typeface="Arial Rounded MT Bold"/>
              </a:rPr>
              <a:t>Exam 2 Tuesday! </a:t>
            </a:r>
            <a:endParaRPr lang="en-US" sz="1800" dirty="0">
              <a:latin typeface="Arial Rounded MT Bold"/>
              <a:cs typeface="Arial Rounded MT Bold"/>
            </a:endParaRPr>
          </a:p>
          <a:p>
            <a:r>
              <a:rPr lang="en-US" sz="1800" dirty="0" smtClean="0">
                <a:latin typeface="Arial Rounded MT Bold"/>
                <a:cs typeface="Arial Rounded MT Bold"/>
              </a:rPr>
              <a:t>Sign up for a personal appointment to discuss Exam 1 – please e-mail </a:t>
            </a:r>
            <a:r>
              <a:rPr lang="en-US" sz="1800" dirty="0">
                <a:latin typeface="Arial Rounded MT Bold"/>
                <a:cs typeface="Arial Rounded MT Bold"/>
              </a:rPr>
              <a:t>me (all students are </a:t>
            </a:r>
            <a:r>
              <a:rPr lang="en-US" sz="1800" dirty="0" smtClean="0">
                <a:latin typeface="Arial Rounded MT Bold"/>
                <a:cs typeface="Arial Rounded MT Bold"/>
              </a:rPr>
              <a:t>welcome, but </a:t>
            </a:r>
            <a:r>
              <a:rPr lang="en-US" sz="1800" dirty="0">
                <a:latin typeface="Arial Rounded MT Bold"/>
                <a:cs typeface="Arial Rounded MT Bold"/>
              </a:rPr>
              <a:t>especially </a:t>
            </a:r>
            <a:r>
              <a:rPr lang="en-US" sz="1800" dirty="0" smtClean="0">
                <a:latin typeface="Arial Rounded MT Bold"/>
                <a:cs typeface="Arial Rounded MT Bold"/>
              </a:rPr>
              <a:t>if you were below the C range)</a:t>
            </a:r>
          </a:p>
          <a:p>
            <a:r>
              <a:rPr lang="en-US" sz="1800" dirty="0" smtClean="0">
                <a:latin typeface="Arial Rounded MT Bold"/>
                <a:cs typeface="Arial Rounded MT Bold"/>
              </a:rPr>
              <a:t>Office Hours Friday 11-12</a:t>
            </a:r>
            <a:endParaRPr lang="en-US" sz="18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590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0" y="274638"/>
            <a:ext cx="907208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Map units = recombination frequency = (recombinant offspring)/(total offspring) x 100%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In drosophila, the </a:t>
            </a:r>
            <a:r>
              <a:rPr lang="en-US" sz="2400" i="1" dirty="0" smtClean="0"/>
              <a:t>body color</a:t>
            </a:r>
            <a:r>
              <a:rPr lang="en-US" sz="2400" dirty="0" smtClean="0"/>
              <a:t> gene encodes for body color: the alleles are </a:t>
            </a:r>
            <a:r>
              <a:rPr lang="en-US" sz="2400" i="1" dirty="0" smtClean="0"/>
              <a:t>b+</a:t>
            </a:r>
            <a:r>
              <a:rPr lang="en-US" sz="2400" dirty="0" smtClean="0"/>
              <a:t> for black body and </a:t>
            </a:r>
            <a:r>
              <a:rPr lang="en-US" sz="2400" i="1" dirty="0" smtClean="0"/>
              <a:t>b</a:t>
            </a:r>
            <a:r>
              <a:rPr lang="en-US" sz="2400" dirty="0" smtClean="0"/>
              <a:t> for brown</a:t>
            </a:r>
          </a:p>
          <a:p>
            <a:r>
              <a:rPr lang="en-US" sz="2400" dirty="0" smtClean="0"/>
              <a:t>The </a:t>
            </a:r>
            <a:r>
              <a:rPr lang="en-US" sz="2400" i="1" dirty="0" err="1" smtClean="0"/>
              <a:t>cinnibar</a:t>
            </a:r>
            <a:r>
              <a:rPr lang="en-US" sz="2400" dirty="0" smtClean="0"/>
              <a:t> gene controls eye color: the alleles are </a:t>
            </a:r>
            <a:r>
              <a:rPr lang="en-US" sz="2400" i="1" dirty="0" err="1" smtClean="0"/>
              <a:t>cn</a:t>
            </a:r>
            <a:r>
              <a:rPr lang="en-US" sz="2400" i="1" dirty="0" smtClean="0"/>
              <a:t>+</a:t>
            </a:r>
            <a:r>
              <a:rPr lang="en-US" sz="2400" dirty="0" smtClean="0"/>
              <a:t> for red eyes and </a:t>
            </a:r>
            <a:r>
              <a:rPr lang="en-US" sz="2400" i="1" dirty="0" err="1" smtClean="0"/>
              <a:t>cn</a:t>
            </a:r>
            <a:r>
              <a:rPr lang="en-US" sz="2400" dirty="0" smtClean="0"/>
              <a:t> for brown</a:t>
            </a:r>
          </a:p>
          <a:p>
            <a:r>
              <a:rPr lang="en-US" sz="2400" dirty="0" smtClean="0"/>
              <a:t>You cross a b+/b+ </a:t>
            </a:r>
            <a:r>
              <a:rPr lang="en-US" sz="2400" dirty="0" err="1" smtClean="0"/>
              <a:t>cn</a:t>
            </a:r>
            <a:r>
              <a:rPr lang="en-US" sz="2400" dirty="0" smtClean="0"/>
              <a:t>+/</a:t>
            </a:r>
            <a:r>
              <a:rPr lang="en-US" sz="2400" dirty="0" err="1" smtClean="0"/>
              <a:t>cn</a:t>
            </a:r>
            <a:r>
              <a:rPr lang="en-US" sz="2400" dirty="0" smtClean="0"/>
              <a:t>+ female by a b/b </a:t>
            </a:r>
            <a:r>
              <a:rPr lang="en-US" sz="2400" dirty="0" err="1" smtClean="0"/>
              <a:t>cn</a:t>
            </a:r>
            <a:r>
              <a:rPr lang="en-US" sz="2400" dirty="0" smtClean="0"/>
              <a:t>/</a:t>
            </a:r>
            <a:r>
              <a:rPr lang="en-US" sz="2400" dirty="0" err="1" smtClean="0"/>
              <a:t>cn</a:t>
            </a:r>
            <a:r>
              <a:rPr lang="en-US" sz="2400" dirty="0" smtClean="0"/>
              <a:t> male to attempt to determine whether the genes are linked. Below are the phenotypes of the offspring from your F1 testcross: </a:t>
            </a:r>
          </a:p>
          <a:p>
            <a:pPr lvl="1"/>
            <a:r>
              <a:rPr lang="en-US" sz="2000" dirty="0" smtClean="0"/>
              <a:t>Black body, red eyes: 48</a:t>
            </a:r>
          </a:p>
          <a:p>
            <a:pPr lvl="1"/>
            <a:r>
              <a:rPr lang="en-US" sz="2000" dirty="0" smtClean="0"/>
              <a:t>Black body, brown eyes: 6</a:t>
            </a:r>
          </a:p>
          <a:p>
            <a:pPr lvl="1"/>
            <a:r>
              <a:rPr lang="en-US" sz="2000" dirty="0" smtClean="0"/>
              <a:t>Brown body, red eyes: 5</a:t>
            </a:r>
          </a:p>
          <a:p>
            <a:pPr lvl="1"/>
            <a:r>
              <a:rPr lang="en-US" sz="2000" dirty="0" smtClean="0"/>
              <a:t>Brown body, brown eyes: 44</a:t>
            </a:r>
          </a:p>
          <a:p>
            <a:r>
              <a:rPr lang="en-US" sz="2400" dirty="0" smtClean="0"/>
              <a:t>Are these genes linked? If so, what map distance separates them?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706560" y="4509000"/>
              <a:ext cx="535320" cy="578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360" y="4492800"/>
                <a:ext cx="56556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6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how many map units separate these two genes?</a:t>
            </a:r>
            <a:endParaRPr lang="en-US" dirty="0"/>
          </a:p>
        </p:txBody>
      </p:sp>
      <p:graphicFrame>
        <p:nvGraphicFramePr>
          <p:cNvPr id="4" name="TPResult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15605"/>
              </p:ext>
            </p:extLst>
          </p:nvPr>
        </p:nvGraphicFramePr>
        <p:xfrm>
          <a:off x="127000" y="1587500"/>
          <a:ext cx="43815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2921000"/>
              </a:tblGrid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Responses</a:t>
                      </a:r>
                      <a:endParaRPr lang="en-US" sz="24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10.7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10.6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11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9.7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0.107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24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smtClean="0">
                          <a:solidFill>
                            <a:schemeClr val="tx2"/>
                          </a:solidFill>
                        </a:rPr>
                        <a:t>Other</a:t>
                      </a:r>
                      <a:endParaRPr lang="en-US" sz="24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rgbClr r="0" g="0" b="0">
                        <a:alpha val="1000"/>
                      </a:sc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PKeyword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86430"/>
              </p:ext>
            </p:extLst>
          </p:nvPr>
        </p:nvGraphicFramePr>
        <p:xfrm>
          <a:off x="127000" y="4914900"/>
          <a:ext cx="444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0"/>
              </a:tblGrid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Values: 10.7, {10.7,...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2400" b="1" smtClean="0">
                          <a:solidFill>
                            <a:schemeClr val="tx2"/>
                          </a:solidFill>
                        </a:rPr>
                        <a:t>Value Matches: 54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solidFill>
                      <a:schemeClr val="accent1">
                        <a:alpha val="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34968942"/>
              </p:ext>
            </p:extLst>
          </p:nvPr>
        </p:nvGraphicFramePr>
        <p:xfrm>
          <a:off x="4508500" y="15875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Chart" r:id="rId5" imgW="4571952" imgH="5143584" progId="MSGraph.Chart.8">
                  <p:embed followColorScheme="full"/>
                </p:oleObj>
              </mc:Choice>
              <mc:Fallback>
                <p:oleObj name="Chart" r:id="rId5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0" y="15875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322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7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blood types are the classic example of codominance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276"/>
          <a:stretch/>
        </p:blipFill>
        <p:spPr>
          <a:xfrm>
            <a:off x="1050800" y="2024007"/>
            <a:ext cx="7014413" cy="4821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820" y="1284074"/>
            <a:ext cx="801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Codominant</a:t>
            </a:r>
            <a:r>
              <a:rPr lang="en-US" dirty="0" smtClean="0"/>
              <a:t> genes have multiple alleles (more than two) that are not mutually exclusive and can be expressed at the same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2-04 at 11.55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" y="3194990"/>
            <a:ext cx="9152844" cy="2954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882" y="913092"/>
            <a:ext cx="8379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this pedigree: It shows a family with a genetic disorder, and the blood type of each individual. </a:t>
            </a:r>
          </a:p>
          <a:p>
            <a:r>
              <a:rPr lang="en-US" sz="2400" dirty="0" smtClean="0"/>
              <a:t>Three blood types here: </a:t>
            </a:r>
            <a:r>
              <a:rPr lang="en-US" sz="2400" dirty="0" err="1" smtClean="0"/>
              <a:t>i</a:t>
            </a:r>
            <a:r>
              <a:rPr lang="en-US" sz="2400" dirty="0" smtClean="0"/>
              <a:t>/</a:t>
            </a:r>
            <a:r>
              <a:rPr lang="en-US" sz="2400" dirty="0" err="1" smtClean="0"/>
              <a:t>i</a:t>
            </a:r>
            <a:r>
              <a:rPr lang="en-US" sz="2400" dirty="0" smtClean="0"/>
              <a:t> (Type O), I</a:t>
            </a:r>
            <a:r>
              <a:rPr lang="en-US" sz="2400" baseline="30000" dirty="0" smtClean="0"/>
              <a:t>B</a:t>
            </a:r>
            <a:r>
              <a:rPr lang="en-US" sz="2400" dirty="0" smtClean="0"/>
              <a:t>/</a:t>
            </a:r>
            <a:r>
              <a:rPr lang="en-US" sz="2400" dirty="0" err="1" smtClean="0"/>
              <a:t>i</a:t>
            </a:r>
            <a:r>
              <a:rPr lang="en-US" sz="2400" dirty="0" smtClean="0"/>
              <a:t> (Type B) and I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/</a:t>
            </a:r>
            <a:r>
              <a:rPr lang="en-US" sz="2400" dirty="0" err="1" smtClean="0"/>
              <a:t>i</a:t>
            </a:r>
            <a:r>
              <a:rPr lang="en-US" sz="2400" dirty="0" smtClean="0"/>
              <a:t> (Type A)</a:t>
            </a:r>
            <a:endParaRPr lang="en-US" sz="2400" dirty="0"/>
          </a:p>
          <a:p>
            <a:r>
              <a:rPr lang="en-US" sz="2400" u="sng" dirty="0" smtClean="0"/>
              <a:t>Blood type genes are linked to the disease allele</a:t>
            </a:r>
            <a:r>
              <a:rPr lang="en-US" sz="2400" dirty="0" smtClean="0"/>
              <a:t>. Use F and f to indicate the disease alleles.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45400" y="3175920"/>
              <a:ext cx="3529800" cy="667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8840" y="3160440"/>
                <a:ext cx="3562200" cy="6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66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0889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inheritance pattern for the disorder?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944950"/>
            <a:ext cx="4114800" cy="45259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Autosomal Dominant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Autosomal Recessive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X linked Dominant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X linked Recessive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43629127"/>
              </p:ext>
            </p:extLst>
          </p:nvPr>
        </p:nvGraphicFramePr>
        <p:xfrm>
          <a:off x="4811268" y="3074893"/>
          <a:ext cx="2727302" cy="306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1268" y="3074893"/>
                        <a:ext cx="2727302" cy="306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71120" y="2990670"/>
            <a:ext cx="482600" cy="4826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3-02-04 at 11.55.25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36" y="167377"/>
            <a:ext cx="6184328" cy="1996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474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2-04 at 11.5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102"/>
            <a:ext cx="9152844" cy="29540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38280" y="1265040"/>
              <a:ext cx="2916360" cy="1049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4960" y="1250280"/>
                <a:ext cx="2941560" cy="10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3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51180" y="25251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disease genotype of person I-2?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51180" y="3850745"/>
            <a:ext cx="4114800" cy="45259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FF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err="1" smtClean="0"/>
              <a:t>Ff</a:t>
            </a:r>
            <a:endParaRPr lang="en-US" dirty="0" smtClean="0"/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err="1" smtClean="0"/>
              <a:t>ff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30409844"/>
              </p:ext>
            </p:extLst>
          </p:nvPr>
        </p:nvGraphicFramePr>
        <p:xfrm>
          <a:off x="5841104" y="3436564"/>
          <a:ext cx="2939676" cy="330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1104" y="3436564"/>
                        <a:ext cx="2939676" cy="3307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75260" y="4540778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3-02-04 at 11.55.25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80" y="323554"/>
            <a:ext cx="6821440" cy="22016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700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2-04 at 11.5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4" y="3379695"/>
            <a:ext cx="9152844" cy="29540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39720" y="374400"/>
              <a:ext cx="3452400" cy="3803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4240" y="361800"/>
                <a:ext cx="3484440" cy="3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75920" y="21290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individuals are recombinant?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75920" y="3439179"/>
            <a:ext cx="4495800" cy="38862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II-1, II-4 and </a:t>
            </a:r>
            <a:r>
              <a:rPr lang="en-US" dirty="0" smtClean="0"/>
              <a:t>II-7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II-2, III-1 and </a:t>
            </a:r>
            <a:r>
              <a:rPr lang="en-US" dirty="0" smtClean="0"/>
              <a:t>III-3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II-5, II-8 </a:t>
            </a:r>
            <a:r>
              <a:rPr lang="en-US" dirty="0" smtClean="0"/>
              <a:t>an</a:t>
            </a:r>
            <a:r>
              <a:rPr lang="en-US" dirty="0"/>
              <a:t>d </a:t>
            </a:r>
            <a:r>
              <a:rPr lang="en-US" dirty="0" smtClean="0"/>
              <a:t>III-3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II-3, II-6, II-8 and </a:t>
            </a:r>
            <a:r>
              <a:rPr lang="en-US" dirty="0" smtClean="0"/>
              <a:t>II-16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59980018"/>
              </p:ext>
            </p:extLst>
          </p:nvPr>
        </p:nvGraphicFramePr>
        <p:xfrm>
          <a:off x="4871720" y="2765118"/>
          <a:ext cx="3465440" cy="389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1720" y="2765118"/>
                        <a:ext cx="3465440" cy="389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0" y="4714428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3-02-04 at 11.55.25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6" y="162372"/>
            <a:ext cx="7078894" cy="2284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2224800" y="77760"/>
              <a:ext cx="3114720" cy="2385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7880" y="63000"/>
                <a:ext cx="3145680" cy="2416680"/>
              </a:xfrm>
              <a:prstGeom prst="rect">
                <a:avLst/>
              </a:prstGeom>
            </p:spPr>
          </p:pic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409487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2-04 at 11.55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233"/>
            <a:ext cx="9152844" cy="29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principles of linkage and recombination</a:t>
            </a:r>
            <a:endParaRPr lang="en-US" dirty="0"/>
          </a:p>
          <a:p>
            <a:r>
              <a:rPr lang="en-US" dirty="0" smtClean="0"/>
              <a:t>Calculate recombination frequency (RF) based on the outcomes of an F1 testcross</a:t>
            </a:r>
          </a:p>
          <a:p>
            <a:r>
              <a:rPr lang="en-US" dirty="0" smtClean="0"/>
              <a:t>Examine pedigrees for evidence of linkage and use those pedigrees to estimate RF</a:t>
            </a:r>
          </a:p>
          <a:p>
            <a:r>
              <a:rPr lang="en-US" dirty="0" smtClean="0"/>
              <a:t>Describe the use of molecular markers in identifying a disease locus in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551181" y="13958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close are the genes in map units?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51181" y="3292961"/>
            <a:ext cx="4114800" cy="45259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6.9 </a:t>
            </a:r>
            <a:r>
              <a:rPr lang="en-US" dirty="0" err="1" smtClean="0"/>
              <a:t>m.u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7.6 </a:t>
            </a:r>
            <a:r>
              <a:rPr lang="en-US" dirty="0" err="1" smtClean="0"/>
              <a:t>m.u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12.9 </a:t>
            </a:r>
            <a:r>
              <a:rPr lang="en-US" dirty="0" err="1" smtClean="0"/>
              <a:t>m.u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22.5 </a:t>
            </a:r>
            <a:r>
              <a:rPr lang="en-US" dirty="0" err="1" smtClean="0"/>
              <a:t>m.u</a:t>
            </a:r>
            <a:r>
              <a:rPr lang="en-US" dirty="0" smtClean="0"/>
              <a:t>.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dirty="0" smtClean="0"/>
              <a:t>40.3 </a:t>
            </a:r>
            <a:r>
              <a:rPr lang="en-US" dirty="0" err="1" smtClean="0"/>
              <a:t>m.u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04365912"/>
              </p:ext>
            </p:extLst>
          </p:nvPr>
        </p:nvGraphicFramePr>
        <p:xfrm>
          <a:off x="5127811" y="2780459"/>
          <a:ext cx="3473675" cy="3907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27811" y="2780459"/>
                        <a:ext cx="3473675" cy="3907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175261" y="4568210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solidFill>
            <a:srgbClr val="00C8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390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895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(78+66)/1119 x 100 = ~12.9%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3_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2"/>
          <a:stretch/>
        </p:blipFill>
        <p:spPr bwMode="auto">
          <a:xfrm>
            <a:off x="1306840" y="1487327"/>
            <a:ext cx="3806113" cy="457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140" y="382018"/>
            <a:ext cx="7571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know if two genes are linked?</a:t>
            </a:r>
          </a:p>
          <a:p>
            <a:r>
              <a:rPr lang="en-US" sz="2400" dirty="0" smtClean="0"/>
              <a:t>Testcross can be used to check for independent assortment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79284" y="3514463"/>
            <a:ext cx="246548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50% parental type</a:t>
            </a:r>
          </a:p>
          <a:p>
            <a:r>
              <a:rPr lang="en-US" sz="2400" dirty="0" smtClean="0"/>
              <a:t>50% </a:t>
            </a:r>
            <a:r>
              <a:rPr lang="en-US" sz="2400" b="1" u="sng" dirty="0" smtClean="0"/>
              <a:t>recombinant</a:t>
            </a:r>
          </a:p>
          <a:p>
            <a:r>
              <a:rPr lang="en-US" sz="2400" dirty="0" smtClean="0"/>
              <a:t>ratio 1:1:1:1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07011" y="1814504"/>
            <a:ext cx="2438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dihybrid</a:t>
            </a:r>
            <a:r>
              <a:rPr lang="en-US" dirty="0" smtClean="0"/>
              <a:t> testcross</a:t>
            </a:r>
          </a:p>
          <a:p>
            <a:r>
              <a:rPr lang="en-US" dirty="0" smtClean="0"/>
              <a:t>1:1:1:1 genotypic ratio</a:t>
            </a:r>
          </a:p>
          <a:p>
            <a:r>
              <a:rPr lang="en-US" dirty="0" smtClean="0"/>
              <a:t>1:1:1:1 phenotypic ratio</a:t>
            </a:r>
          </a:p>
          <a:p>
            <a:r>
              <a:rPr lang="en-US" dirty="0" smtClean="0"/>
              <a:t>If genes are NOT linked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9284" y="4989103"/>
            <a:ext cx="2397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the genes are on the same chromosome???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3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2-04 at 9.59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89" y="992423"/>
            <a:ext cx="5588000" cy="2616200"/>
          </a:xfrm>
          <a:prstGeom prst="rect">
            <a:avLst/>
          </a:prstGeom>
        </p:spPr>
      </p:pic>
      <p:pic>
        <p:nvPicPr>
          <p:cNvPr id="4" name="Picture 3" descr="Screen Shot 2013-02-04 at 9.59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9" y="4273550"/>
            <a:ext cx="2400300" cy="2095500"/>
          </a:xfrm>
          <a:prstGeom prst="rect">
            <a:avLst/>
          </a:prstGeom>
        </p:spPr>
      </p:pic>
      <p:pic>
        <p:nvPicPr>
          <p:cNvPr id="5" name="Picture 4" descr="Screen Shot 2013-02-04 at 10.00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5121275"/>
            <a:ext cx="3213100" cy="304800"/>
          </a:xfrm>
          <a:prstGeom prst="rect">
            <a:avLst/>
          </a:prstGeom>
        </p:spPr>
      </p:pic>
      <p:pic>
        <p:nvPicPr>
          <p:cNvPr id="6" name="Picture 5" descr="Screen Shot 2013-02-04 at 10.06.31 A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041838"/>
            <a:ext cx="1905000" cy="1593536"/>
          </a:xfrm>
          <a:prstGeom prst="rect">
            <a:avLst/>
          </a:prstGeom>
        </p:spPr>
      </p:pic>
      <p:pic>
        <p:nvPicPr>
          <p:cNvPr id="7" name="Picture 6" descr="Screen Shot 2013-02-04 at 10.04.5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993775"/>
            <a:ext cx="1692275" cy="964755"/>
          </a:xfrm>
          <a:prstGeom prst="rect">
            <a:avLst/>
          </a:prstGeom>
        </p:spPr>
      </p:pic>
      <p:pic>
        <p:nvPicPr>
          <p:cNvPr id="8" name="Picture 7" descr="Screen Shot 2013-02-04 at 10.04.35 AM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35187" y="1028255"/>
            <a:ext cx="1627632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551" y="3688834"/>
            <a:ext cx="259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pr</a:t>
            </a:r>
            <a:r>
              <a:rPr lang="en-US" dirty="0" smtClean="0"/>
              <a:t> and vg are autosomal)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2750" y="4447143"/>
            <a:ext cx="459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recombinants = 305 (much less than 50%)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25549" y="283757"/>
            <a:ext cx="6848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Are these genes linked? Perform a </a:t>
            </a:r>
            <a:r>
              <a:rPr lang="en-US" sz="2400" dirty="0" err="1" smtClean="0"/>
              <a:t>dihybrid</a:t>
            </a:r>
            <a:r>
              <a:rPr lang="en-US" sz="2400" dirty="0" smtClean="0"/>
              <a:t> testcross: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412" y="4631809"/>
            <a:ext cx="9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6551" y="54033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recombinant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077188" y="1973044"/>
            <a:ext cx="5737797" cy="1752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1557720" y="3274920"/>
              <a:ext cx="3924360" cy="23209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1160" y="3261600"/>
                <a:ext cx="3952440" cy="23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74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2-04 at 10.00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038" y="5140325"/>
            <a:ext cx="3022600" cy="304800"/>
          </a:xfrm>
          <a:prstGeom prst="rect">
            <a:avLst/>
          </a:prstGeom>
        </p:spPr>
      </p:pic>
      <p:pic>
        <p:nvPicPr>
          <p:cNvPr id="4" name="Picture 3" descr="Screen Shot 2013-02-04 at 10.0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352925"/>
            <a:ext cx="2628900" cy="1981200"/>
          </a:xfrm>
          <a:prstGeom prst="rect">
            <a:avLst/>
          </a:prstGeom>
        </p:spPr>
      </p:pic>
      <p:pic>
        <p:nvPicPr>
          <p:cNvPr id="5" name="Picture 4" descr="Screen Shot 2013-02-04 at 9.59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44575"/>
            <a:ext cx="55499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9687" y="352335"/>
            <a:ext cx="538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if we swap the parental genotypes?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22750" y="4400550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recombinants = 303 (again less than 50%)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82388" y="5080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000" y="5456714"/>
            <a:ext cx="97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033" y="459954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recombinant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453960" y="970200"/>
              <a:ext cx="7945920" cy="139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000" y="954360"/>
                <a:ext cx="7968600" cy="14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5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4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2" y="874262"/>
            <a:ext cx="4611753" cy="5389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3365" y="3414148"/>
            <a:ext cx="334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equally frequent non-recombinant (parental) classes totaling </a:t>
            </a:r>
            <a:r>
              <a:rPr lang="en-US" b="1" i="1" dirty="0" smtClean="0"/>
              <a:t>more</a:t>
            </a:r>
            <a:r>
              <a:rPr lang="en-US" dirty="0" smtClean="0"/>
              <a:t> than 50%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9859" y="4754224"/>
            <a:ext cx="334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equally frequent recombinant classes totaling </a:t>
            </a:r>
            <a:r>
              <a:rPr lang="en-US" b="1" i="1" dirty="0" smtClean="0"/>
              <a:t>less</a:t>
            </a:r>
            <a:r>
              <a:rPr lang="en-US" dirty="0" smtClean="0"/>
              <a:t> than 50%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685800"/>
            <a:ext cx="3835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Dihybrid</a:t>
            </a:r>
            <a:r>
              <a:rPr lang="en-US" sz="3200" dirty="0" smtClean="0"/>
              <a:t> testcross results reveal linkage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502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4_0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2"/>
          <a:stretch/>
        </p:blipFill>
        <p:spPr bwMode="auto">
          <a:xfrm>
            <a:off x="700387" y="1222588"/>
            <a:ext cx="4026645" cy="22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figure_04_0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5"/>
          <a:stretch/>
        </p:blipFill>
        <p:spPr bwMode="auto">
          <a:xfrm>
            <a:off x="2302620" y="4019422"/>
            <a:ext cx="3997325" cy="233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23244" y="450334"/>
            <a:ext cx="5607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going on at the chromosomal level?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9425" y="467308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recombinants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1640" y="1468099"/>
            <a:ext cx="2556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Cis</a:t>
            </a:r>
            <a:r>
              <a:rPr lang="en-US" dirty="0" smtClean="0"/>
              <a:t>: both </a:t>
            </a:r>
            <a:r>
              <a:rPr lang="en-US" dirty="0" err="1" smtClean="0"/>
              <a:t>wildtype</a:t>
            </a:r>
            <a:r>
              <a:rPr lang="en-US" dirty="0" smtClean="0"/>
              <a:t> alleles on the same homolog</a:t>
            </a:r>
          </a:p>
          <a:p>
            <a:endParaRPr lang="en-US" dirty="0"/>
          </a:p>
          <a:p>
            <a:r>
              <a:rPr lang="en-US" dirty="0" smtClean="0"/>
              <a:t>Trans: </a:t>
            </a:r>
            <a:r>
              <a:rPr lang="en-US" dirty="0" err="1" smtClean="0"/>
              <a:t>wildtype</a:t>
            </a:r>
            <a:r>
              <a:rPr lang="en-US" dirty="0" smtClean="0"/>
              <a:t> alleles on different homologs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68792" y="1649549"/>
            <a:ext cx="1055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2746" y="1801949"/>
            <a:ext cx="1055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68792" y="2614169"/>
            <a:ext cx="1055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68792" y="2762630"/>
            <a:ext cx="1055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92671" y="1303149"/>
            <a:ext cx="9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+  vg+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92671" y="1699044"/>
            <a:ext cx="86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    vg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25659" y="2267774"/>
            <a:ext cx="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+   vg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42153" y="264851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   vg+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93288" y="4433936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 event occurs </a:t>
            </a:r>
          </a:p>
          <a:p>
            <a:r>
              <a:rPr lang="en-US" dirty="0" smtClean="0"/>
              <a:t>between the two genes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40109" y="3126279"/>
            <a:ext cx="335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linked alleles, combined notation:</a:t>
            </a:r>
          </a:p>
          <a:p>
            <a:r>
              <a:rPr lang="en-US" dirty="0" smtClean="0"/>
              <a:t>example, </a:t>
            </a:r>
            <a:r>
              <a:rPr lang="en-US" dirty="0" err="1" smtClean="0"/>
              <a:t>pr</a:t>
            </a:r>
            <a:r>
              <a:rPr lang="en-US" dirty="0" smtClean="0"/>
              <a:t>+ vg+ / </a:t>
            </a:r>
            <a:r>
              <a:rPr lang="en-US" dirty="0" err="1" smtClean="0"/>
              <a:t>pr</a:t>
            </a:r>
            <a:r>
              <a:rPr lang="en-US" dirty="0" smtClean="0"/>
              <a:t> vg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426360" y="5438160"/>
              <a:ext cx="1729800" cy="1195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960" y="5422320"/>
                <a:ext cx="1760760" cy="12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4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67" y="1985405"/>
            <a:ext cx="341601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"/>
          <a:stretch/>
        </p:blipFill>
        <p:spPr bwMode="auto">
          <a:xfrm>
            <a:off x="2057400" y="4271405"/>
            <a:ext cx="4419600" cy="151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48" y="3271611"/>
            <a:ext cx="3457052" cy="103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crossover events occur between distant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2-04 at 9.59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5" y="1220242"/>
            <a:ext cx="3503202" cy="18277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584" y="247432"/>
            <a:ext cx="8688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Recombination frequencies can be used to determine the relative distance between two genes on the same chromosome</a:t>
            </a:r>
            <a:endParaRPr lang="en-US" sz="2400" dirty="0"/>
          </a:p>
        </p:txBody>
      </p:sp>
      <p:pic>
        <p:nvPicPr>
          <p:cNvPr id="3" name="Picture 2" descr="Screen Shot 2013-02-04 at 9.59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5" y="1340412"/>
            <a:ext cx="4034541" cy="1888899"/>
          </a:xfrm>
          <a:prstGeom prst="rect">
            <a:avLst/>
          </a:prstGeom>
        </p:spPr>
      </p:pic>
      <p:pic>
        <p:nvPicPr>
          <p:cNvPr id="4" name="Picture 3" descr="Screen Shot 2013-02-04 at 9.59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55" y="3048000"/>
            <a:ext cx="1645901" cy="1436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3020" y="436398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(305/2839) x 100 = 10.7%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58" y="1425527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1: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0017" y="1370982"/>
            <a:ext cx="92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 2: </a:t>
            </a:r>
            <a:endParaRPr lang="en-US" dirty="0"/>
          </a:p>
        </p:txBody>
      </p:sp>
      <p:pic>
        <p:nvPicPr>
          <p:cNvPr id="9" name="Picture 8" descr="Screen Shot 2013-02-04 at 10.00.0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7" y="3048000"/>
            <a:ext cx="1904746" cy="1435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76723" y="435399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(303/2335) x 100 = 12.9%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6917" y="4882852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1 genetic map unit(</a:t>
            </a:r>
            <a:r>
              <a:rPr lang="en-US" b="1" u="sng" dirty="0" err="1" smtClean="0"/>
              <a:t>m.u</a:t>
            </a:r>
            <a:r>
              <a:rPr lang="en-US" b="1" u="sng" dirty="0" smtClean="0"/>
              <a:t>.)  = 1 </a:t>
            </a:r>
            <a:r>
              <a:rPr lang="en-US" b="1" u="sng" dirty="0" err="1" smtClean="0"/>
              <a:t>centiMorgan</a:t>
            </a:r>
            <a:r>
              <a:rPr lang="en-US" b="1" u="sng" dirty="0" smtClean="0"/>
              <a:t> (</a:t>
            </a:r>
            <a:r>
              <a:rPr lang="en-US" b="1" u="sng" dirty="0" err="1" smtClean="0"/>
              <a:t>cM</a:t>
            </a:r>
            <a:r>
              <a:rPr lang="en-US" b="1" u="sng" dirty="0" smtClean="0"/>
              <a:t>) = 1% recombination frequency</a:t>
            </a:r>
            <a:endParaRPr lang="en-US" b="1" u="sng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490632" y="5773427"/>
            <a:ext cx="4634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52471" y="5608472"/>
            <a:ext cx="0" cy="329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01652" y="5608472"/>
            <a:ext cx="0" cy="329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046" y="5252184"/>
            <a:ext cx="408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                            11.0                               vg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83450" y="3536779"/>
            <a:ext cx="14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11% recombinants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984" y="6096000"/>
            <a:ext cx="811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recombination mapping is hypothetical!  Actual DNA distances (in kb) may display a similar trend but do not convert directly from recombination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06E0ADE7D7F4A56A0623DA80CD7BD74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51115E63C2694A8E957A6054C1A70E0F&lt;/guid&gt;&#10;        &lt;description /&gt;&#10;        &lt;date&gt;2/11/2014 2:09:2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A6D54CB6548D499F8263013F83F76AE7&lt;/guid&gt;&#10;            &lt;repollguid&gt;379AC86B506A4FADA207A96A98CD6155&lt;/repollguid&gt;&#10;            &lt;sourceid&gt;E812FA2903B34A499E9138831E09837F&lt;/sourceid&gt;&#10;            &lt;questiontext&gt;Which individuals are recombinan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27B77CB6E80B4E8D9970C3FA2B632C43&lt;/guid&gt;&#10;                    &lt;answertext&gt;II-1, II-4 and II-7&lt;/answertext&gt;&#10;                    &lt;valuetype&gt;-1&lt;/valuetype&gt;&#10;                &lt;/answer&gt;&#10;                &lt;answer&gt;&#10;                    &lt;guid&gt;5092C8BDF11C41699026D474FB22D685&lt;/guid&gt;&#10;                    &lt;answertext&gt;II-2, III-1 and III-3&lt;/answertext&gt;&#10;                    &lt;valuetype&gt;-1&lt;/valuetype&gt;&#10;                &lt;/answer&gt;&#10;                &lt;answer&gt;&#10;                    &lt;guid&gt;B221058692DE403B961976CD34287CE6&lt;/guid&gt;&#10;                    &lt;answertext&gt;II-5, II-8 and III-3&lt;/answertext&gt;&#10;                    &lt;valuetype&gt;1&lt;/valuetype&gt;&#10;                &lt;/answer&gt;&#10;                &lt;answer&gt;&#10;                    &lt;guid&gt;61D4655A218448299B8203FF09B0E067&lt;/guid&gt;&#10;                    &lt;answertext&gt;II-3, II-6, II-8 and II-16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ich individuals are recombinant?[;crlf;]68[;]68[;]68[;]False[;]57[;][;crlf;]2.80882352941176[;]3[;]0.624437463104769[;]0.38992214532872[;crlf;]6[;]-1[;]II-1, II-4 and II-71[;]II-1, II-4 and II-7[;][;crlf;]3[;]-1[;]II-2, III-1 and III-32[;]II-2, III-1 and III-3[;][;crlf;]57[;]1[;]II-5, II-8 and III-33[;]II-5, II-8 and III-3[;][;crlf;]2[;]-1[;]II-3, II-6, II-8 and II-164[;]II-3, II-6, II-8 and II-16[;]"/>
  <p:tag name="HASRESULTS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How close are the genes in map units?[;crlf;]68[;]68[;]68[;]False[;]55[;][;crlf;]2.94117647058824[;]3[;]0.704655797100644[;]0.496539792387543[;crlf;]4[;]-1[;]6.9 m.u.1[;]6.9 m.u.[;][;crlf;]4[;]-1[;]7.6 m.u.2[;]7.6 m.u.[;][;crlf;]55[;]1[;]12.9 m.u.3[;]12.9 m.u.[;][;crlf;]2[;]-1[;]22.5 m.u.4[;]22.5 m.u.[;][;crlf;]3[;]-1[;]40.3 m.u.5[;]40.3 m.u.[;]"/>
  <p:tag name="HASRESULTS" val="True"/>
  <p:tag name="TPQUESTIONXML" val="﻿&lt;?xml version=&quot;1.0&quot; encoding=&quot;utf-8&quot;?&gt;&#10;&lt;questionlist&gt;&#10;    &lt;properties&gt;&#10;        &lt;guid&gt;78E2B12552954D26BCE916C1E5020FE3&lt;/guid&gt;&#10;        &lt;description /&gt;&#10;        &lt;date&gt;2/11/2014 2:11:50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832591C7D5704775903D83139AF9740F&lt;/guid&gt;&#10;            &lt;repollguid&gt;BB64A7EAA5474A7498A0768A2249F38A&lt;/repollguid&gt;&#10;            &lt;sourceid&gt;954068B41E1145B5A97B96910B206CCC&lt;/sourceid&gt;&#10;            &lt;questiontext&gt;How close are the genes in map unit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C8E40EFDF2E54CDA974537A37BB7B392&lt;/guid&gt;&#10;                    &lt;answertext&gt;6.9 m.u.&lt;/answertext&gt;&#10;                    &lt;valuetype&gt;-1&lt;/valuetype&gt;&#10;                &lt;/answer&gt;&#10;                &lt;answer&gt;&#10;                    &lt;guid&gt;E8AA7DD12CCA428DB46AFB8235BEFF1E&lt;/guid&gt;&#10;                    &lt;answertext&gt;7.6 m.u.&lt;/answertext&gt;&#10;                    &lt;valuetype&gt;-1&lt;/valuetype&gt;&#10;                &lt;/answer&gt;&#10;                &lt;answer&gt;&#10;                    &lt;guid&gt;CC21C887ACEB458AAE43D8C5B21A95F2&lt;/guid&gt;&#10;                    &lt;answertext&gt;12.9 m.u.&lt;/answertext&gt;&#10;                    &lt;valuetype&gt;1&lt;/valuetype&gt;&#10;                &lt;/answer&gt;&#10;                &lt;answer&gt;&#10;                    &lt;guid&gt;5A919E35C0BA42CAAA1BD8EBB807EEE0&lt;/guid&gt;&#10;                    &lt;answertext&gt;22.5 m.u.&lt;/answertext&gt;&#10;                    &lt;valuetype&gt;-1&lt;/valuetype&gt;&#10;                &lt;/answer&gt;&#10;                &lt;answer&gt;&#10;                    &lt;guid&gt;58D48699AB9F46968E61F34B6276F8D7&lt;/guid&gt;&#10;                    &lt;answertext&gt;40.3 m.u.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LIVECHARTING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umericSlide"/>
  <p:tag name="TPQUESTIONXML" val="﻿&lt;?xml version=&quot;1.0&quot; encoding=&quot;utf-8&quot;?&gt;&#10;&lt;questionlist&gt;&#10;    &lt;properties&gt;&#10;        &lt;guid&gt;86866B06895B41D9BE8C30EB1CDF5E71&lt;/guid&gt;&#10;        &lt;description /&gt;&#10;        &lt;date&gt;2/9/2016 2:42:5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numeric&gt;&#10;            &lt;guid&gt;EC294975AD1E4DE384EAAF1FA1C6EC56&lt;/guid&gt;&#10;            &lt;repollguid&gt;4CB0B0C4C6AC4909B42FEE7D4E4FD22E&lt;/repollguid&gt;&#10;            &lt;sourceid&gt;02C09FF0090844A6888B1B6A6482DB7C&lt;/sourceid&gt;&#10;            &lt;questiontext&gt;About how many map units separate these two gene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correctanswerindicator&gt;True&lt;/correctanswerindicator&gt;&#10;            &lt;acceptablevalue&gt;10.7&lt;/acceptablevalue&gt;&#10;            &lt;minvalue&gt;10.6&lt;/minvalue&gt;&#10;            &lt;maxvalue&gt;10.8&lt;/maxvalue&gt;&#10;            &lt;numericvaluetype&gt;1&lt;/numericvaluetype&gt;&#10;        &lt;/numeric&gt;&#10;    &lt;/questions&gt;&#10;&lt;/questionlist&gt;"/>
  <p:tag name="AUTOOPENPOLL" val="True"/>
  <p:tag name="AUTOFORMATCHART" val="True"/>
  <p:tag name="RESULTS" val="About how many map units separate these two genes?[;crlf;]68[;]68[;]68[;]False[;]54[;]10.7, {10.7, 10.6}[;crlf;]47.7295147058823[;]10.7[;]305.337707311222[;]93231.1155060733[;crlf;]1[;]-1[;]0.107[;]0.107[;][;crlf;]1[;]-1[;]7[;]7[;][;crlf;]1[;]-1[;]8[;]8[;][;crlf;]3[;]-1[;]9.7[;]9.7[;][;crlf;]1[;]-1[;]10.1[;]10.1[;][;crlf;]5[;]1[;]10.6[;]10.6[;][;crlf;]49[;]1[;]10.7[;]10.7[;][;crlf;]5[;]-1[;]11[;]11[;][;crlf;]1[;]-1[;]12[;]12[;][;crlf;]1[;]-1[;]2547[;]2547[;]"/>
  <p:tag name="HASRESULTS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B4BCD15369B743E1911EC90B4D66B28F&lt;/guid&gt;&#10;        &lt;description /&gt;&#10;        &lt;date&gt;2/11/2014 2:06:55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1960EB26C6244A39BD05E0034147CB3D&lt;/guid&gt;&#10;            &lt;repollguid&gt;EF8180860F504D7EA4F4669771987695&lt;/repollguid&gt;&#10;            &lt;sourceid&gt;71593E3F97B7421CBF186092D61C0F21&lt;/sourceid&gt;&#10;            &lt;questiontext&gt;What is the inheritance pattern for the disorder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5D7A19351C14F3498E599A03BCD88C3&lt;/guid&gt;&#10;                    &lt;answertext&gt;Autosomal Dominant&lt;/answertext&gt;&#10;                    &lt;valuetype&gt;1&lt;/valuetype&gt;&#10;                &lt;/answer&gt;&#10;                &lt;answer&gt;&#10;                    &lt;guid&gt;8F662C818C764C768EF14866DB3AC09A&lt;/guid&gt;&#10;                    &lt;answertext&gt;Autosomal Recessive&lt;/answertext&gt;&#10;                    &lt;valuetype&gt;-1&lt;/valuetype&gt;&#10;                &lt;/answer&gt;&#10;                &lt;answer&gt;&#10;                    &lt;guid&gt;F470BC72A231479AA2FF70CC614F4B29&lt;/guid&gt;&#10;                    &lt;answertext&gt;X linked Dominant&lt;/answertext&gt;&#10;                    &lt;valuetype&gt;-1&lt;/valuetype&gt;&#10;                &lt;/answer&gt;&#10;                &lt;answer&gt;&#10;                    &lt;guid&gt;11024D920AAD437F8287427B1D02BC2C&lt;/guid&gt;&#10;                    &lt;answertext&gt;X linked Recessiv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is the inheritance pattern for the disorder?[;crlf;]67[;]68[;]67[;]False[;]40[;][;crlf;]1.53731343283582[;]1[;]0.797914412216338[;]0.636667409222544[;crlf;]40[;]1[;]Autosomal Dominant1[;]Autosomal Dominant[;][;crlf;]22[;]-1[;]Autosomal Recessive2[;]Autosomal Recessive[;][;crlf;]1[;]-1[;]X linked Dominant3[;]X linked Dominant[;][;crlf;]4[;]-1[;]X linked Recessive4[;]X linked Recessive[;]"/>
  <p:tag name="HASRESULT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88E612A3DFB048138A1A8A37F0CDE883&lt;/guid&gt;&#10;        &lt;description /&gt;&#10;        &lt;date&gt;2/11/2014 2:08:12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399B80A092F43908AF96EF9DC7C6DDC&lt;/guid&gt;&#10;            &lt;repollguid&gt;F2143EAB77EA4C2D9175D472E5016060&lt;/repollguid&gt;&#10;            &lt;sourceid&gt;B3C280D417604622984F5AB4BF7BD6E2&lt;/sourceid&gt;&#10;            &lt;questiontext&gt;What is the disease genotype of person I-2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066F6B60F704CBCB766AC8019AF31E7&lt;/guid&gt;&#10;                    &lt;answertext&gt;FF&lt;/answertext&gt;&#10;                    &lt;valuetype&gt;-1&lt;/valuetype&gt;&#10;                &lt;/answer&gt;&#10;                &lt;answer&gt;&#10;                    &lt;guid&gt;5D6535A07C12425A8455FEB27C7A2F39&lt;/guid&gt;&#10;                    &lt;answertext&gt;Ff&lt;/answertext&gt;&#10;                    &lt;valuetype&gt;1&lt;/valuetype&gt;&#10;                &lt;/answer&gt;&#10;                &lt;answer&gt;&#10;                    &lt;guid&gt;7248C6DC61D647D5A7EEC1D6707F3AA1&lt;/guid&gt;&#10;                    &lt;answertext&gt;ff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is the disease genotype of person I-2?[;crlf;]67[;]68[;]67[;]False[;]64[;][;crlf;]1.98507462686567[;]2[;]0.211076651100462[;]0.0445533526397861[;crlf;]2[;]-1[;]FF1[;]FF[;][;crlf;]64[;]1[;]Ff2[;]Ff[;][;crlf;]1[;]-1[;]ff3[;]ff[;]"/>
  <p:tag name="HASRESULTS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755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Office Theme</vt:lpstr>
      <vt:lpstr>Chart</vt:lpstr>
      <vt:lpstr>PowerPoint Presentation</vt:lpstr>
      <vt:lpstr>Today’s 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crossover events occur between distant genes</vt:lpstr>
      <vt:lpstr>PowerPoint Presentation</vt:lpstr>
      <vt:lpstr>Map units = recombination frequency = (recombinant offspring)/(total offspring) x 100%</vt:lpstr>
      <vt:lpstr>About how many map units separate these two genes?</vt:lpstr>
      <vt:lpstr>Human blood types are the classic example of codominance</vt:lpstr>
      <vt:lpstr>PowerPoint Presentation</vt:lpstr>
      <vt:lpstr>What is the inheritance pattern for the disorder?</vt:lpstr>
      <vt:lpstr>PowerPoint Presentation</vt:lpstr>
      <vt:lpstr>What is the disease genotype of person I-2?</vt:lpstr>
      <vt:lpstr>PowerPoint Presentation</vt:lpstr>
      <vt:lpstr>Which individuals are recombinant?</vt:lpstr>
      <vt:lpstr>PowerPoint Presentation</vt:lpstr>
      <vt:lpstr>How close are the genes in map units?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Natalie Farny</dc:creator>
  <cp:lastModifiedBy>Farny, Natalie</cp:lastModifiedBy>
  <cp:revision>127</cp:revision>
  <cp:lastPrinted>2017-02-07T19:52:48Z</cp:lastPrinted>
  <dcterms:created xsi:type="dcterms:W3CDTF">2013-01-30T21:25:55Z</dcterms:created>
  <dcterms:modified xsi:type="dcterms:W3CDTF">2017-02-07T21:09:27Z</dcterms:modified>
</cp:coreProperties>
</file>