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8" r:id="rId2"/>
    <p:sldId id="309" r:id="rId3"/>
    <p:sldId id="303" r:id="rId4"/>
    <p:sldId id="308" r:id="rId5"/>
    <p:sldId id="304" r:id="rId6"/>
    <p:sldId id="305" r:id="rId7"/>
    <p:sldId id="306" r:id="rId8"/>
    <p:sldId id="307" r:id="rId9"/>
    <p:sldId id="310" r:id="rId10"/>
    <p:sldId id="311" r:id="rId11"/>
    <p:sldId id="298" r:id="rId12"/>
    <p:sldId id="300" r:id="rId13"/>
    <p:sldId id="299" r:id="rId14"/>
    <p:sldId id="301" r:id="rId15"/>
    <p:sldId id="302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1-27T20:12:39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8699 83 0,'0'0'1'15,"0"0"0"-15,0 0 3 16,0 0 2-16,0 0 1 0,-5-9 7 16,5 9 5-1,0 0 4-15,0 0 1 0,-4-9 3 16,4 9-2-16,0 0 0 0,0 0 1 15,-11-7-5 1,11 7-3-16,0 0-5 0,-11-5 0 16,11 5-1-16,0 0 0 15,-10-3 0-15,10 3-2 0,0 0-1 16,0 0 0-1,-12-2 0-15,12 2-1 0,0 0-1 16,0 0-1 0,-11-3 0-16,11 3-2 0,0 0 0 15,-12-4-1-15,12 4 0 0,0 0 1 16,-12-1-1-1,12 1 0-15,0 0 0 0,0 0 1 16,0 0-1-16,-8-2 0 16,8 2 0-16,0 0-1 0,0 0-1 15,0 0 1 1,0 0-1-16,0 0-1 0,0 0 1 15,0 0-1-15,0 0 0 0,0 0 0 16,0 0 0 0,0 0 1-16,0 0-1 0,0 0 0 15,0 0 1-15,4-1 0 16,-4 1-1-16,0 0 1 0,12 0-1 15,-12 0 1 1,11 0-1-16,-11 0 1 0,14 2-1 16,-14-2 1-1,15 2-1-15,-15-2 0 0,13 2 0 16,-13-2 1-16,13 2-1 0,-13-2 0 15,13 3 0 1,-13-3 1-16,13 2-1 0,-13-2 0 16,13 2 1-16,-13-2-1 15,15 1 1-15,-15-1-1 0,16 0 0 16,-6 0 1-1,-1 0-1-15,2 0 2 0,0-1-2 16,0-1 0 0,3 0 0-16,-1-1 0 0,-2 1 0 15,1-1 0-15,1 0 0 0,-3 1 0 16,4 0 0-16,-1 0 0 15,-2-1 0-15,3-1 0 0,-2 3 0 16,1-2 0 0,1 0 0-16,-1 1 0 0,-1 0 0 15,2-1 0 1,0 0 0-16,0 1 0 0,-2-1 0 15,2 0 0-15,1-1 0 0,1 1 0 16,-2 1 0-16,0-1 0 16,-1-1 0-16,3-1 0 15,-1 4 0-15,0-2 0 16,-2-1 0-16,3 4 0 0,-3-3 0 15,1 1 0 1,2 1 0-16,-2 0 0 0,3-1 0 16,-2 0 0-1,6 1 0-15,-1-1 0 0,2 1 0 16,0-1 0-16,3 0 0 0,1 0 0 15,0 1 0-15,-1-1 0 16,1 1 0-16,-1 1 0 0,3 0 0 16,-5-1 0-1,3-1 0-15,3 2 0 0,0-1 0 16,-2 1 0-1,1 0 0-15,1 0 0 0,-2 0 0 16,3 0 0-16,-2 0 0 16,-2 0 0-16,3 0 0 0,0 0 0 15,-3 0 0-15,4 0 0 16,-2 0 0-16,0 0 0 15,0 0 0-15,1 0 0 0,-1 0 0 16,-2 0 0 0,5 0 0-16,-4 0 0 0,3 1 0 15,-1-1 0-15,0 3 0 16,0-3 0-16,-1 0 0 15,1 0 0-15,0 1 0 0,1 1 0 16,-4-2 0-16,1 1 0 16,0-1 0-16,1 3 0 0,-1-2 0 15,-2 0 0 1,4 0 0-16,-1 0 0 0,0-1 0 15,1 0 0 1,2 0 0-16,-3 0 0 0,3 0 0 16,1 0 0-16,-1 0 0 15,1 0 0-15,-1 0 0 0,0 0 0 16,-2 0 0-16,2 0 0 15,1 0 0-15,2 0 0 16,0 0 0-16,1 0 0 0,0 0 0 16,2 0 0-1,0 0 0-15,1 0 0 0,0 2 0 16,-1-2 0-16,2 1 0 15,-1 0 0-15,0-1 0 16,1 1 0-16,-2-1 0 16,1 1 0-16,-1-1 0 0,0 1 0 15,1-1 0-15,1 0 0 0,-1 0 0 16,2 0 0-1,1 1 0-15,0-1 0 0,3 0 0 16,0 0 0 0,-1 0 0-16,3 0 0 0,0 0 0 15,-3 0 0-15,3 0 0 16,-1-1 0-16,0-1 0 0,2 0 0 15,-2 1 0-15,0-1 0 0,2-1 0 16,-3-2 0 0,0 2 0-16,3-1 0 0,-1 2 0 15,-2-1 0 1,3-1 0-16,-2 1 0 0,-1 1 0 15,3-1 0-15,-3-1 0 16,2 1 0-16,-5 1 0 16,4-1 0-16,2 0 0 15,-2 0 0-15,3 0 0 0,-1-2 0 16,5 5 0-16,-4-3 0 0,2-2 0 15,0 2 0 1,1 1 0-16,2-2 0 0,-2 3 0 16,0-3 0-1,-2-1 0-15,2 0 0 0,-1 3 0 16,-4-2 0-16,1 0 0 15,-6 2 0-15,0-3 0 0,-5 3 0 16,-4-1 0 0,-1 1 0-16,-4 0 0 0,-4 0 0 15,-1 1 0-15,-3-1 0 0,-5 0 0 16,1 1 0-1,-1-1 0-15,-3 0 0 0,-2 2 0 16,-9 0 0-16,14-3 0 16,-14 3 0-16,0 0 0 15,9 0 0-15,-9 0-28 16,-12 0-56-16,0 0-3 0</inkml:trace>
  <inkml:trace contextRef="#ctx0" brushRef="#br0" timeOffset="2830.0849">3442 8923 17 0,'0'0'3'0,"0"0"3"15,0 0 7-15,0 0 7 0,0 0 8 16,0 0 7 0,-9-8 4-16,9 8 3 0,0 0 0 15,0 0-2-15,-3-11-7 16,3 11-5-16,0 0-6 15,0 0-5-15,0 0-6 0,0 0-2 16,0 0-4-16,0 0-1 16,0 0-1-16,0 0 1 0,0 0-1 15,0 0 1 1,0 0 0-16,0 0-1 0,0 0 0 15,0 0-1 1,0 0 0-16,0 0-1 0,0 0-1 16,0 0 0-16,0 0 0 15,0 0 0-15,8 0 0 0,-8 0 1 16,13 3-1-16,-13-3 0 0,18 3 1 15,-6-2-1 1,-1 1 0-16,2 0 0 0,2-2 0 16,-2 3 0-1,-1-1 0-15,0 0 0 0,3 0 0 16,-2 1 0-16,-1-1-1 15,1 1 1-15,1 0 1 16,1-3-1-16,0 4 0 16,3-1 0-16,-2-1 0 0,1 3 0 15,2-3 1-15,0 1-1 0,-3 2 0 16,4-3-1-1,-1 3 1-15,0-1 0 0,-1 0 0 16,2 0 0 0,-3-1 0-16,4 2 1 0,0-1-1 15,-1 0 1-15,2-1-1 16,-1 1 1-16,4-2-1 0,-1 2 1 15,0-1 0-15,3-3-1 0,-1 2 0 16,1 1 1 0,0-1-1-16,0 0 0 0,1 0 1 15,0-1-1 1,3-1 0-16,0 2 1 0,1-2-1 15,-1 0 1-15,1 0 0 16,4 0 0-16,-1 0 0 0,-1-2 0 16,3 1 0-1,-2-1 0-15,4-2-1 0,-1 3 1 16,0-3 0-16,0 1-1 0,0 1 0 15,1-2 1 1,-1 1-1-16,-1 0 0 0,-1 1 1 16,-2-1-1-1,0 1 0-15,-2 0 1 0,0 1-1 16,1-1 0-16,-2 1 0 15,0 0 1-15,0-1-1 0,0 2 0 16,-2-1 0 0,1 1 0-16,-3 0 0 0,2 0 0 15,-1 0 0-15,-3 0 0 0,0 0 0 16,0 0 0-1,-2 0 0-15,2 0 0 0,1 0 0 16,-2 3 0-16,0-3 0 16,3 2 1-16,2 0-1 0,1-1 0 15,3-1 1 1,1 0-1-16,-2 0 1 0,4 0-1 15,0 0 0-15,-2 0 1 0,2-1-1 16,-1-2 1 0,-2 2-1-16,-1-1 0 0,-1 1 0 15,0 1 1-15,1-2-1 16,0 1 1-16,0 0-1 15,0 0 0-15,1-1 0 16,2 1 1-16,0-1-1 0,0 1 0 16,-2 0 0-1,-1-1 0-15,0 2 0 0,0 0 0 16,-1 0 1-16,-2-3-1 0,2 3 0 15,-2 0 0 1,1-2 1-16,2 2-1 0,-1-3 0 16,1 1 1-16,0 0-1 15,-1-1 1-15,1 1-1 0,0-1 0 16,3 2 1-1,-2-2-1-15,1 0 0 0,-1 1 1 16,-1-1-1 0,-1 3 0-16,0-3 0 0,1 1 0 15,-1 0 1-15,1 0-1 0,-3-1 0 16,1 1 0-16,1-1 0 15,1 3 0-15,-1-2 0 16,0-1 0-16,0 0 1 16,2 2-1-16,-2-2 0 0,-2 1 0 15,3 2 0 1,0-2 0-16,2 0 0 0,0-1 0 15,1 1 1-15,0 0-1 0,0-2 0 16,2 4 0 0,-1-4 0-16,3 2 1 0,-3 0 0 15,4-1-1-15,0 2 1 16,1-2-1-16,1 0 1 0,3 0 0 15,-1 0 0 1,4 1-1-16,-3-3 0 0,1 3 0 16,-3-1 1-1,1 1-1-15,-1-1 0 0,1 1 0 16,-2-1 0-16,-3 3 0 0,0-2 1 15,-1-1-1-15,2 0 1 16,-2 0 0-16,-2 2 0 0,-2-2 0 16,1 1 0-1,2 0 0-15,-5-1-1 0,2 0 1 16,-1 2-1-1,-4-2 1-15,2 3-1 0,-1 0 1 16,0-3-1-16,-1 2 0 16,-3 1 1-16,2 0-1 0,-3 0 1 15,0 0 0-15,-3 0-1 16,0 0 1-16,-1 0-1 15,0 0 1-15,-1 0-1 0,-1 0 0 16,-1 0 1 0,1 0-1-16,1 0 1 0,-3 0-1 15,-2 0 1 1,1 0 0-16,-2 0 1 0,-2 1-2 15,-3 2 0-15,0-3 0 0,-9 0 0 16,12 3 0-16,-12-3 0 16,0 0 0-16,0 0 0 0,0 0 0 15,0 0 0 1,0 0-7-16,4 11-15 0,-4-11-60 15,-5 0-4 1</inkml:trace>
  <inkml:trace contextRef="#ctx0" brushRef="#br0" timeOffset="4260.1278">1962 7463 363 0,'0'0'3'0,"0"0"3"0,0 0-1 16,0 0 1 0,0 0 0-16,0 0 0 0,0 0 1 15,0 0 0 1,0 8-2-16,0-8-2 0,0 17 0 15,0-5 0-15,0 4-1 16,0 4 0-16,0 5-1 0,-1 4 0 16,-2 2-1-1,2 1 0-15,-2 3-1 0,2 2 1 16,1-2 0-16,0 0 0 0,0 0 0 15,4-4 0 1,1-2 0-16,1-4 0 0,0-3 0 16,2-3 1-16,2-5 0 15,2-4 1-15,1-4 1 0,3-2 1 16,0-4 2-1,5 0-1-15,4-1 0 0,1-5 0 16,2-2-1 0,-2 0-1-16,-2 1-1 0,2 1-2 15,-4 0-1-15,-3 1-1 0,-5 2-1 16,-3 1-1-16,-2 1-2 15,1 1-3-15,-10 0-10 16,12-12-52-16,-12 12-10 16</inkml:trace>
  <inkml:trace contextRef="#ctx0" brushRef="#br0" timeOffset="4550.1365">1958 7755 331 0,'0'0'5'15,"0"0"1"1,0 0 2-16,0 0 1 0,14-9 2 16,-2 5-2-16,5-2 2 15,2-1-2-15,5-4-7 0,1 1-10 16,-1-5-15-1,-1-4-42-15,0 1-12 0</inkml:trace>
  <inkml:trace contextRef="#ctx0" brushRef="#br0" timeOffset="4810.1443">1827 7413 397 0,'0'0'0'0,"0"0"0"0,0 0 0 16,0 0 3 0,0 0 1-16,5-2 4 0,9-3 1 15,7-5 1 1,9-4 1-16,6-4 0 0,10-4-1 15,6 0-2-15,2-2-2 16,2-2-3-16,-3-1-5 0,0 8-10 16,-11 5-69-1,-1-6-3-15</inkml:trace>
  <inkml:trace contextRef="#ctx0" brushRef="#br0" timeOffset="6030.1809">9642 7227 263 0,'0'0'8'0,"0"0"6"15,0 0 4-15,0 0 0 16,7-8 0-16,-7 8 0 16,0 0 2-16,0 0 1 0,0 0-8 15,13 8-4 1,-8 4-2-16,1 5-1 0,1 5-1 15,0 8 1-15,-1 4-1 16,0 6-2-16,-1 2 0 16,-4-1-2-16,2-2-2 15,-1-3-3-15,-2-9-5 0,3 0-9 16,-2-8-29-16,0-11-31 0,-1-8-5 15</inkml:trace>
  <inkml:trace contextRef="#ctx0" brushRef="#br0" timeOffset="6770.2031">9590 7089 266 0,'0'0'4'16,"0"0"3"-16,0 0 1 0,7-9 3 15,-7 9 1 1,13-12 3-16,-4 4-1 0,4 0 2 15,5-4-4-15,5 4-2 16,3 0-2-16,1 1-3 16,4 3-1-16,1 1-3 15,-1 3-1-15,-3 0 0 0,-4 6-1 16,-4 6 0-16,-9 5 1 0,-5 3-1 15,-6 3 1 1,-6 1 0-16,-5 1 0 0,-3-2 0 16,-3 1 1-1,3-2-1-15,-2-7 0 0,5 0-3 16,11-15 0-16,-11 14 1 15,11-14-3-15,0 0 2 0,0 0 1 16,7-11 1 0,2 5 1-16,2-3 3 0,5 4 0 15,3-3 2-15,7 6-2 0,0 0 1 16,7 2-2-1,-2 3 0-15,6 6 0 0,-1 4-1 16,-2 3 0-16,2 3 0 16,-7 2 0-16,-2 4 0 15,-5-1 1-15,-1 0-1 16,-10-2 0-16,-3 1 1 0,-7-1 0 15,-1-1-1-15,-8-2 1 0,-5 2-1 16,-7-2 1 0,-3 0 1-16,-5-3-1 0,-1-3 2 15,-5-4 1 1,0-1 1-16,-3-4 2 0,-1-3 1 15,1 0-1-15,4-1 0 16,1 0-2-16,5-4-4 0,7 4-21 16,20 0-59-1,-23-1-4-15</inkml:trace>
  <inkml:trace contextRef="#ctx0" brushRef="#br0" timeOffset="10720.3216">2486 12085 289 0,'0'0'4'15,"0"0"4"-15,0 0 0 16,-8-2 4-16,8 2 0 15,-9 0 2-15,9 0 2 16,-11 2 2-16,11-2-3 0,-13 8-4 16,4 0-1-1,-2 2-2-15,-2 2-2 0,-1 6-1 16,-1-1-1-16,-2 4-1 0,1 4-1 15,-2 1 0 1,3 1 1-16,-2 2-1 0,3 3 1 16,3 0-2-16,-2 3 1 15,2-3 0-15,-1 4-1 0,2 0 0 16,2 0-1-1,2-1 1-15,2 1-1 0,-2-2 1 16,2 2-1 0,2 0 0-16,2 3 1 0,-3 1 1 15,2 1-1-15,1 3 0 0,0 0 0 16,0 4 0-16,0-1 1 15,0 1-2-15,0 0 1 16,1 1-1-16,3 0 0 16,-1 0 1-16,1 0-1 0,2 1 2 15,-2 1-2 1,4 1 2-16,-2-1-2 0,0 2 1 15,4 0 0-15,-3 5 1 0,1-1-1 16,-1 0 0 0,4 4 1-16,-2 1-1 0,3 0 0 15,4 2 0-15,-3 1 1 16,5 2-1-16,-2-2 0 0,1 1 0 15,1-2-1 1,-2-1 1-16,4 2 0 0,-1-3-1 16,0 0 0-1,3-3-1-15,3 0 1 0,1 0-1 16,2-2 1-16,6 1 0 0,-1-4 0 15,3 1 0 1,2-1 0-16,1-1 0 0,-2 2 1 16,1-2 0-16,0 1 0 15,2-1-1-15,0 0 1 0,1 0-1 16,1-2 1-1,0 2 0-15,8-5-1 0,-2 1 0 16,4-2 1 0,1-1-1-16,4-1 1 0,-1-1-1 15,3-1 1-15,3-2 0 0,1-2 0 16,2 0 0-16,7-4 0 15,-2-1 0-15,4-3-1 16,4-1 2-16,4-5-2 16,3-1 0-16,1-3 0 0,2 0 0 15,0-1 0 1,2-2 0-16,3-2 0 0,-1 1 0 15,0-4 0-15,-2 2 0 0,3-1 0 16,-1 0 0 0,-3-2 0-16,3-1 0 0,2 0 0 15,-3-1 0-15,4 0 0 16,-1-3 0-16,-1 0 0 0,4-2 0 15,4-5 0 1,-1 0 0-16,3 0 0 0,0-6 0 16,-3-3 0-1,5-2 0-15,1-2 0 0,-3-2 0 16,1-3 0-16,0-2 0 0,-7-2 0 15,5-4 0-15,-2-1 0 16,-3 0 0-16,0-5 0 16,-2-1 0-16,-5-2 0 15,-1-1 0-15,-4-2 0 0,-2 1 0 16,-4-2 0-1,-5 1 0-15,-5-3 0 0,-1-1 0 16,-2 0 0-16,-6 2 0 16,-3-3 0-16,0 0 0 15,-6-1 0-15,-3-1 0 0,1 1 0 16,-5-5 0-16,-3 3 0 15,2-4 0-15,-4 4 0 0,-3-3 0 16,1 3 0 0,-4-3 0-16,-1 1 0 0,-4 0 0 15,1 0 0 1,-2-1 0-16,3-2 0 0,-3-1 0 15,0 1 0-15,-1-3 0 0,2 1 0 16,-3-1 0-16,1-2 0 16,-2 1 0-16,-4-1 0 15,-1 3 0-15,2-1 0 16,-4 0 0-16,0 1 0 0,0-1 0 15,0 1 0 1,-1-1 0-16,-3-1 0 0,-1-2 0 16,1 0 0-1,-5-1 0-15,1-1 0 0,-5-1 0 16,1 2 0-16,-4 0 0 0,4-2 0 15,-3 4 0-15,0 0 0 16,-2 1 0-16,0-1 0 0,0 2 0 16,-1-1 0-1,-1 3 0-15,-4 0 0 0,2 2 0 16,-2-1 0-1,1 2 0-15,-3 1 0 0,1-1 0 16,1 3 0-16,-2-1 0 16,0 3 0-16,-3 0 0 0,3 1 0 15,0 1 0-15,-1 3 0 16,-1 0 0-16,1-1 0 15,-1 3 0-15,-1-1 0 0,1 4 0 16,0-2 0 0,0 4 0-16,-2-2 0 0,3 1 0 15,-1 3 0-15,-1-1 0 16,1 3 0-16,0-1 0 15,0 1 0-15,-1-1 0 0,1 2 0 16,0 3 0-16,0-5 0 16,-1 5 0-16,0-3 0 0,-1 3 0 15,0 0 0 1,-5 3 0-16,3-1 0 0,-4 2 0 15,2 2 0 1,-1 0 0-16,-3 3 0 0,3 1 0 16,-1 1 0-16,1 2 0 15,1 0 0-15,0 2 0 0,1 0 0 16,1 2 0-16,0-1 0 0,14 8-27 15,-10 0-55 1,10 0-7-16</inkml:trace>
  <inkml:trace contextRef="#ctx0" brushRef="#br0" timeOffset="14800.444">8711 11382 50 0,'0'0'0'16,"0"0"1"-1,0 0 9-15,0 0 9 0,0 0 11 16,0 0 7-16,6-11 3 15,-6 11 4-15,0 0-1 0,0 0 1 16,2-10-7 0,-2 10-8-16,0 0-9 0,0 0-7 15,0 0-4-15,0 0-3 0,0 0-2 16,10 0-1-1,-10 0-1-15,5 10 1 0,-5-10 0 16,7 12 1-16,-1-2 0 16,1-2 1-16,-1 1-1 0,3 0 0 15,-2 2 0 1,2 1 0-16,-2 0 0 0,5-1-1 15,-3 3-1-15,2 1 0 0,3-1 0 16,-1 4 0 0,1-1-1-16,0 1 0 0,0 2 0 15,0 0 1-15,1 0 0 16,1-2 0-16,-5 2 1 15,0 0-1-15,4-2 1 16,-4 0 0-16,0 1-3 0,1-2 0 16,-1 0 0-1,0 1 0-15,1 1 0 0,1-2 0 16,1 1 0-16,0 0 0 0,-2 0 0 15,1 2 0 1,1 0 0-16,0 1 0 0,-2 1 0 16,-1 0 0-16,2 1 0 15,-1 1 0-15,-2 2 0 0,2-1 0 16,-1 0 0-1,0 1 0-15,-2 1 0 0,0-1 0 16,2 1 0 0,-1 0 0-16,0 0 0 0,1 0 0 15,0-1 0-15,-1 1 0 0,2 1 0 16,1 1 0-16,-1 1 0 15,1 1 0-15,1-1 0 0,-2 3 0 16,0-1 0 0,-1 2 0-16,0-2 0 0,0 1 0 15,-2 1 0 1,-1 0 0-16,2-1 0 0,-3-1 0 15,1 0 0-15,1 0 0 0,-2 1 0 16,0-1 0 0,1-1 0-16,-3 0 0 0,1-2 0 15,-1 3 0-15,1-1 0 16,1 1 0-16,-3-1 0 0,-1 2 0 15,0 0 0 1,0 0 0-16,-2 1 0 0,0 2 0 16,-1-2 0-1,0 3 0-15,-1-3 0 0,-2 2 0 16,0-2 0-16,-1 2 0 0,1 0 0 15,-1-2 0-15,-3 2 0 16,4-2 0-16,-2 1 0 0,3 0 0 16,-5-1 0-1,5 1 0-15,-4 1 0 0,-1 0 0 16,0-2 0-1,2 1 0-15,-3-1 0 0,-1 3 0 16,-1-2 0-16,0-1 0 16,0 1 0-16,-1-2 0 15,1 4 0-15,-1-3 0 0,1 0 0 16,-3-2 0-16,2 3 0 15,1-3 0-15,-2 0 0 0,1 2 0 16,0-1 0 0,-1-3 0-16,3-1 0 0,-2 1 0 15,-1-1 0 1,1 0 0-16,-2-2 0 0,1 3 0 15,1-6 0-15,1 2 0 0,-1-1 0 16,0-1 0-16,0 0 0 16,-2 0 0-16,3 1 0 15,-2-2 0-15,-3 4 0 16,3 1 0-16,-2-2 0 0,-3 1 0 15,3 2 0 1,-3 0 0-16,1-2 0 0,-2 3 0 16,0-3 0-1,0 4 0-15,-1 0 0 0,-2 0 0 16,-1 1 0-16,2 1 0 0,-5-1 0 15,4-1 0-15,-2 3 0 16,-1-4 0-16,-3 1 0 0,6-1 0 16,-3-1 0-1,-4 0 0-15,3-1 0 0,-3 1 0 16,0-1 0-1,-1 3 0-15,1-4 0 0,-2 2 0 16,-1 0 0-16,2-2 0 16,-1 0 0-16,0-1 0 15,1-2 0-15,0 1 0 0,-1-2 0 16,5 0 0-16,-5-2 0 15,3 3 0-15,-2-3 0 0,1 0 0 16,-2 1 0 0,-1-1 0-16,2 1 0 0,-5-1 0 15,2 3 0 1,0-6 0-16,0 3 0 0,0-1 0 15,-1 1 0-15,-2 1 0 0,0-1 0 16,1 0 0-16,-2 0 0 16,-2-1 0-16,-1 0 0 0,3 0 0 15,-2-2 0 1,2-2 0-16,-2-1 0 0,1 0 0 15,0-1 0 1,3-2 0-16,0 0 0 0,-1-2 0 16,2 0 0-16,1-1 0 15,0-1 0-15,0 1 0 16,-1-2 0-16,0 1 0 0,-3-3 0 15,0 2 0-15,-3 0 0 16,2 0 0-16,-4 1 0 0,-1 1 0 16,-4 1 0-1,2 1 0-15,-6 5 0 0,3-1 0 16,-2 2 0-1,-4-1 0-15,1 1 0 0,-4 0 0 16,1 0 0-16,-2-2 0 16,0-3 0-16,0-1 0 0,1-1 0 15,0 2 0-15,-1-4 0 16,3 1 0-16,0-3 0 15,-1 0 0-15,3-1 0 0,2 2 0 16,0-4 0 0,2-1 0-16,-1-2 0 0,2 0 0 15,0 0 0 1,1-2 0-16,0-3 0 0,-3 0 0 15,3 0 0-15,-4 0 0 0,3 1 0 16,-2 1 0-16,4-4 0 16,-1 2 0-16,-1-1 0 0,2 0 0 15,-2 1 0 1,3-2 0-16,-2 1 0 0,0 0 0 15,2 1 0 1,-1 0 0-16,2-1 0 0,-4 0 0 16,4-1 0-16,2-2 0 15,-1 0 0-15,1 0 0 16,1-3 0-16,2 3 0 0,-1-2 0 15,1 1 0-15,2-1 0 16,1 1 0-16,-1 1 0 0,2-1 0 16,3 2 0-1,-1-3 0-15,1-1 0 0,1-1 0 16,3 1 0-1,-1 0 0-15,-1-2 0 0,2-1 0 16,-1 1 0-16,-1 0 0 16,1 1 0-16,1-1 0 0,-2 1 0 15,2-1 0-15,1 2 0 16,1-4 0-16,-3 0 0 15,4 0 0-15,1 1 0 0,-4-2 0 16,1 0 0 0,0 0 0-16,-1-2 0 0,-1 1 0 15,-1 3 0-15,2-2 0 16,-3-1 0-16,4 1 0 15,-4 0 0-15,5 0 0 0,-4-1 0 16,4 0 0-16,-3-3 0 16,-1 6 0-16,0-5 0 0,3 3 0 15,-4-3 0 1,4 3 0-16,-3-1 0 0,-1 0 0 15,2 0 0 1,2-2 0-16,-3 3 0 0,-1-3 0 16,4 1 0-16,-3 0 0 15,3 0 0-15,-3-2 0 0,2 1 0 16,-1 0 0-16,3-1 0 15,0 1 0-15,0 0 0 16,-1-2 0-16,2 1 0 0,-2 0 0 16,2-1 0-1,-1 0 0-15,0 0 0 0,3-2 0 16,-3 2 0-16,5-4 0 15,-6 2 0-15,3-1 0 16,2-2 0-16,-2 1 0 16,-2-6 0-16,1 4 0 0,2-3 0 15,-3 0 0-15,2 0 0 0,-2-2 0 16,4-1 0-1,0-1 0-15,-1 1 0 0,1-4 0 16,0 2 0 0,0-3 0-16,1 1 0 0,-1-4 0 15,5 1 0-15,-2 0 0 16,1-2 0-16,0 4 0 0,0-3 0 15,-2 1 0-15,4-2 0 16,-3 5 0-16,-2-4 0 16,5-2 0-16,-2 3 0 0,1 0 0 15,0 1 0 1,3 0 0-16,-4-2 0 0,4 4 0 15,-2 0 0 1,0 1 0-16,2 0 0 0,0 2 0 16,1-2 0-16,-3 1 0 15,4 0 0-15,1 1 0 0,0 0 0 16,3 0 0-16,-1 1 0 0,1-1 0 15,-2 0 0 1,5 3 0-16,-3-1 0 0,2 0 0 16,0-4 0-1,1-1 0-15,-2-1 0 0,2 3 0 16,0-5 0-16,1 2 0 15,2-4 0-15,-1 3 0 16,-1 0 0-16,2 1 0 16,1 2 0-16,0-4 0 0,0 2 0 15,2-1 0-15,1 1 0 0,-2 0 0 16,4 0 0-1,-2 3 0-15,1 0 0 0,0 0 0 16,-2-1 0 0,1 3 0-16,-1-2 0 0,5 0 0 15,-4 1 0-15,3-3 0 16,-2 4 0-16,4 0 0 0,-1 1 0 15,0 2 0-15,-1 3 0 0,-1 0 0 16,4 3 0 0,-2 2 0-16,-4-1 0 0,5 1 0 15,-4 1 0 1,1 2 0-16,1 1 0 0,0-2 0 15,-3 2 0-15,2 1 0 16,0-1 0-16,2 2 0 0,-2-5 0 16,4 1 0-1,0-1 0-15,1-1 0 0,1 0 0 16,2-1 0-16,-3 2 0 0,1 0 0 15,-2 5 0 1,2 0 0-16,-3 5 0 0,-4-2 0 16,4 3 0-16,-6-1 0 15,5 0 0-15,-3 0 0 16,4-2 0-16,-3 0 0 15,2-1 0-15,2 1 0 0,-1-1 0 16,-3 1 0 0,4 0 0-16,-3 1 0 0,3 1 0 15,-3 2 0-15,2-1 0 0,-1 3 0 16,-7 8 0-1,10-13 0-15,-10 13 0 0,0 0 0 16,13-7-40-16,-13 7-44 16,-6-3-6-16</inkml:trace>
  <inkml:trace contextRef="#ctx0" brushRef="#br0" timeOffset="15670.4701">870 10989 386 0,'0'0'1'16,"0"0"1"-16,0 0 2 0,0 0 1 15,0 0 0 1,6 12 2-16,-6-12 1 0,11 17 0 16,-4-3 0-16,3 5-1 15,1 6-1-15,0 6-1 0,3 6 0 16,0 4-2-1,0 7 0-15,0 3-1 0,1 2 0 16,-1 0 0 0,3 0-1-16,-5-6 0 0,-1-4-1 15,1-7 0-15,-2-5 0 0,0-8 0 16,0-6-1-16,0-5 1 15,0-4 0-15,1-4 0 16,4-1 1-16,0-3 1 16,4-3 0-16,3-7 0 0,1-2 1 15,6-3 0 1,0-3-2-16,2-2-1 0,2 0-1 15,-3 1-2-15,-1 1-4 0,0 0-2 16,-3 8-7 0,-5-5-19-16,-9 8-47 0,4 1-2 15</inkml:trace>
  <inkml:trace contextRef="#ctx0" brushRef="#br0" timeOffset="15930.4779">1078 11373 369 0,'0'0'2'0,"0"0"-1"16,9-12 0 0,1 6 0-16,-2-2-1 0,6 0-2 15,-2-1-2-15,2 0-6 0,-1-2-13 16,1-1-26-16,0 0-25 15,-4 1-4-15</inkml:trace>
  <inkml:trace contextRef="#ctx0" brushRef="#br0" timeOffset="16130.4839">899 10996 430 0,'0'0'2'0,"5"-12"1"15,7 0 0-15,4-5 1 16,8-5 1-16,5-4-1 0,7-4-1 16,6-10-5-1,10-1-75-15,-1 4-2 0</inkml:trace>
  <inkml:trace contextRef="#ctx0" brushRef="#br0" timeOffset="17050.5115">9636 10912 350 0,'0'0'2'0,"0"0"3"0,1 6 3 16,-1-6 1-16,5 21 3 0,0-2 2 15,0 8 1-15,2 6 1 16,1 7-2-16,-2 6-3 16,2 4-1-16,-5 6-3 15,2-1-2-15,-2 1-3 0,-2-6-1 16,-1-3-3-1,0-4-2-15,0-12-10 0,0-9-36 16,0-8-32-16,0-14-2 16</inkml:trace>
  <inkml:trace contextRef="#ctx0" brushRef="#br0" timeOffset="17570.5271">9498 10882 305 0,'0'0'0'15,"0"0"-2"-15,-10-3 0 16,10 3 0-16,0 0 1 0,3-14 3 15,9 4 2 1,5-3 6-16,14 0 4 0,5-5 1 16,9 1 0-1,4-1 2-15,3 6-1 0,-3 4-2 16,-5 6-3-16,-5 4-4 0,-11 11-4 15,-13 11-1-15,-9 2-1 16,-7 10 0-16,-14 2 0 16,-5 0-1-16,-7-1-1 15,1-4-1-15,-1-2 1 0,6-9-1 16,6-4 0-1,9-6 1-15,6-12-1 0,10 9 1 16,10-9 0-16,9 0 1 16,6 0 1-16,5 5 1 15,2 1-1-15,-1 5 0 0,-6 5 0 16,-6 4 1-16,-7 5 1 15,-13 7 0-15,-9 3 3 0,-9 2-1 16,-15 4 2 0,-9-1 1-16,-6 0 0 0,-6-2-1 15,-6-5-1 1,1-8-4-16,-2-10-7 0,10-15-59 15,2 0-17-15</inkml:trace>
  <inkml:trace contextRef="#ctx0" brushRef="#br0" timeOffset="246497.3947">2359 11007 290 0,'0'0'6'16,"0"0"2"-16,0 0 3 0,0 0 3 15,0 0 2 1,0 0 2-16,0 0 3 0,0 0 0 16,0 0-3-16,0 0-3 15,0 0-4-15,0-8-1 0,0 8-1 16,-6-10-3-16,6 10-2 15,-5-8 0-15,5 8-1 16,-10-9-1-16,10 9 0 0,-10-7 1 16,10 7-1-1,-13-4 0-15,13 4 0 0,-17-1 0 16,17 1 0-16,-14 0 0 15,14 0-1-15,-18 5 0 0,9-1 0 16,9-4 1 0,-15 15-2-16,6-6 2 0,1 1-2 15,-1 2 0-15,5 0 0 0,-3 0 0 16,-2 1 0-1,5 3 0-15,-3-1 0 0,3 0 0 16,0 1 0 0,1 0 0-16,1 0 0 0,0-1 0 15,2 2 0-15,-2-1 0 16,2 1 0-16,0 1 0 0,0-1 0 15,0-1 0 1,3 2 0-16,-2-1 0 0,0 0 0 16,1 1 0-16,0 0 0 0,2 0 0 15,-1 1 0 1,3-1 0-16,-2-1 0 0,1 0 0 15,2 0 0-15,0-2 0 16,0-3 0-16,-1-1 0 0,2 0 0 16,1-2 0-1,-1-1 0-15,3-1 0 0,-2-1 0 16,3-1 0-16,-1 1 0 0,-1-2 0 15,4-1 0 1,-2-1 0-16,0 0 0 0,3-2 0 16,-1 0 0-1,0 0 0-15,0-3 0 0,2-1 0 16,-2 0 0-16,-1-2 0 15,1 0 0-15,-3 1 0 0,-1-3 0 16,1 1 0 0,-2-2 0-16,-2-2 0 0,2 0 0 15,-2 1 0-15,-1-2 0 0,-1-1 0 16,3 1 0-1,-6-2 0-15,3 3 0 0,-2 0 0 16,-2 1 0-16,-1-1 0 16,0 3 0-16,0-2 0 0,0 2 0 15,0 8 0 1,-6-16 0-16,6 16 0 0,-6-14 0 15,6 14 0 1,-8-10 0-16,8 10 0 0,-9-9 0 16,9 9 0-16,-11-7 0 0,11 7 0 15,-12-7 0-15,12 7 0 16,-12-5 0-16,12 5 0 15,-13-7 0-15,13 7 0 16,-14-6 0-16,14 6 0 0,-12-5 0 16,12 5 0-1,-10-4 0-15,10 4 0 0,-7-3 0 16,7 3 0-16,0 0 0 0,0 0 0 15,0 0 0 1,-9 0 0-16,9 0 0 0,0 0 0 16,0 0 0-16,0 0 0 15,-9 0 0-15,9 0 0 0,0 0 0 16,0 0 0-1,0 0 0-15,0 0 0 0,0 0 0 16,0 0 0 0,0 0 0-16,0 0 0 0,0 0 0 15,0 0 0-15,0 0 0 0,0 0 0 16,0 0 0-16,0 0 0 15,0 0 0-15,0 0 0 0,0 0 0 16,0 0 0 0,0 0 0-16,0 0 0 0,0 0 0 15,0 0 0 1,8-5 0-16,-8 5 0 0,10-7 0 15,-10 7 0-15,13-11 0 16,-2 5 0-16,-1-2 0 0,1 2 0 16,1-2 0-16,-1 1 0 15,-1-1 0-15,1 1 0 16,-3 2 0-16,-8 5 0 0,13-11 0 15,-13 11 0 1,5-10 0-16,-5 10 0 0,0 0 0 16,0 0 0-1,6-10 0-15,-6 10 0 0,0 0 0 16,0 0 0-16,0 0-6 0,0 0-42 15,15 0-40-15,-15 0-2 16</inkml:trace>
  <inkml:trace contextRef="#ctx0" brushRef="#br0" timeOffset="253727.6116">2766 11600 255 0,'0'0'5'16,"0"0"2"-16,0-8 1 15,0 8 3-15,0 0 1 16,0 0 2-16,0-12 3 15,0 12 1-15,0 0-2 0,0 0-1 16,0 0 0 0,-8-11-3-16,8 11 0 0,-8-5-3 15,8 5-1-15,-11-4-1 0,11 4-1 16,-17-2-1-1,17 2 1-15,-18 0-1 0,10 2 0 16,-2 0 0-16,0 4 0 16,1 1-1-16,2 4-2 0,-3 1 0 15,3 1-1 1,0 3 0-16,2-1-2 0,0 4 1 15,4-1-1 1,0 3 0-16,1-2 1 0,0 1-1 16,2 2 1-16,4-1-1 0,-1 0 1 15,3-1-1-15,1 0 1 16,2-3 0-16,-2 0 0 15,2-3 0-15,-1-1 0 16,-1-1 0-16,2-2-1 0,-1-1 1 16,1-1 0-1,-2-3 0-15,2-1 0 0,-2-1 0 16,1-2 0-16,0-1 0 0,-1 0 0 15,4-6 0 1,-1-1 1-16,1-3-1 0,1 0 1 16,2-3-1-16,-2 0 0 15,2-1 1-15,-1 0-1 0,-2 0 0 16,1 2 0-1,-2-2 1-15,-1 4-1 0,-4 0 0 16,1 1 1 0,-8 9-1-16,13-11 0 0,-13 11 0 15,8-7 1-15,-8 7-1 0,0 0 1 16,0 0 0-16,8-4 0 15,-8 4 0-15,0 0 0 16,0 0 0-16,0 0 0 16,0 0-1-16,0 0-2 0,0 0-6 15,0 0-30 1,-6 0-48-16,6 0 0 0</inkml:trace>
  <inkml:trace contextRef="#ctx0" brushRef="#br0" timeOffset="256687.7004">3029 11321 114 0,'0'0'4'15,"0"0"6"-15,0 0 3 0,0 0 5 16,0 0 3 0,0 0 0-16,-10 0 0 0,10 0-1 15,0 0-5-15,0 0-4 0,0 0-5 16,0 0-3-1,0 0-3-15,0 0-2 0,0 0 2 16,0 0 0-16,0 7 3 16,0-7-1-16,0 0 0 0,0 0-1 15,0 0 1 1,0 0-1-16,0 0 1 0,0 0-1 15,-3 8 2 1,3-8 3-16,0 0 0 0,0 0 2 16,0 0 2-16,0 0 1 0,0 0 0 15,0 0-1 1,0 0-1-16,0 0-1 0,0 0-2 15,0 0-2-15,0 0-1 16,0 0-1-16,0 0-1 0,0 0 1 16,0 0 1-1,0 0-1-15,0 0 0 0,0 0 1 16,0 0-2-16,0 0 0 0,0 0 0 15,0 0-3 1,0 0 0-16,0 0-1 0,0 11-1 16,0-11-3-16,0 0-8 15,0 0-32-15,0 0-28 0,0 0-2 16</inkml:trace>
  <inkml:trace contextRef="#ctx0" brushRef="#br0" timeOffset="257217.7163">2981 11350 349 0,'0'0'5'0,"0"0"3"16,0 0 1-1,0 0 0-15,0 0 2 0,0 0-1 16,0 0 3 0,9 0 1-16,-9 0-4 0,17-15-3 15,-5 5 0-15,3-6 0 0,5-4-1 16,2 0-1-16,-2-3-1 15,5 0-2-15,-4 1-1 16,0 1-3-16,-5 0-3 16,2 6-11-16,-18 15-54 0,16-11-14 15</inkml:trace>
  <inkml:trace contextRef="#ctx0" brushRef="#br0" timeOffset="257507.725">3119 11197 404 0,'0'0'3'16,"0"0"0"-1,0 0 2-15,0 0 1 0,5 12 2 16,0 0 1-16,1 2-2 0,-1 4 3 15,6 4-3 1,-1 1-1-16,0 2-1 0,0-1-1 16,0 1-1-16,-1-1-1 15,1-3-1-15,0-2 0 0,-2-2 0 16,-4-2 0-1,3-3-2-15,-7-12-3 0,14 17-11 16,-14-17-65 0,0 0-5-16</inkml:trace>
  <inkml:trace contextRef="#ctx0" brushRef="#br0" timeOffset="257917.7373">3324 11076 361 0,'0'0'5'15,"0"0"2"-15,0 0 0 0,0 0 3 16,8 2 1-16,-8-2 2 0,12-2 1 15,0-6 0 1,-2-4-3-16,5-6-1 0,6-2-1 16,3-4-2-16,-1-1-2 15,2-1-2-15,1 0-1 0,-5 2-2 16,-1 2-3-1,-4 6-2-15,-5 0-5 0,0 9-10 16,-11 7-29 0,2-10-37-16,-2 10-2 0</inkml:trace>
  <inkml:trace contextRef="#ctx0" brushRef="#br0" timeOffset="258187.7454">3519 10899 370 0,'0'0'2'0,"0"0"2"0,0 7 4 16,0 2 2-16,2 5 0 0,3 5 2 15,4 8 1 1,-1 2 0-16,4 4-2 0,1 2-1 15,-1 0-4-15,2-2-2 16,0-2 0-16,-4-5-2 0,0-6-1 16,0-3 0-1,-4-5 1-15,-6-12-2 0,8 16-4 16,-8-16-11-16,-4 0-66 0,4 0-4 15</inkml:trace>
  <inkml:trace contextRef="#ctx0" brushRef="#br0" timeOffset="259167.7748">3897 11103 374 0,'0'0'5'15,"0"0"3"-15,0 0 1 0,0 0 1 16,0 0 1-1,0 0 0-15,5-2 1 0,-5 2 0 16,0 0-3-16,6-8-3 16,-6 8-2-16,5-20-1 0,-3 6-1 15,0-5 0 1,2-6 0-16,-3-1 0 0,0-6-1 15,-1-4 0 1,0 1 0-16,0 0 0 0,-4 0 0 16,0 3-1-16,-3 4 1 0,2 2 0 15,1 6-1-15,0 2 1 16,1 5-1-16,1 1 0 0,0 3 0 15,2 9 0 1,-1-11 0-16,1 11-1 0,0 0 1 16,0-10-1-1,0 10 0-15,0 0 0 0,0 0 0 16,0 0 0-16,0 0 1 0,0 0-1 15,0 0 1-15,0 0 0 16,0 0 0-16,0 0 0 16,6-2 0-16,-6 2 0 15,0 0 0-15,10 5 1 0,-10-5-1 16,19 15 1-1,-9-2 0-15,1 3 1 0,4 1-1 16,3 4 0 0,0 0 0-16,2 3 0 0,0-2 0 15,1 1-1-15,0-1 1 0,1-3-2 16,-2-1 0-16,-2-3-2 15,-1 0-2-15,-3-5-2 0,1 3-7 16,-5-11-11 0,-10-2-60-16,10 13-1 0</inkml:trace>
  <inkml:trace contextRef="#ctx0" brushRef="#br0" timeOffset="259357.7805">3950 10943 376 0,'0'0'7'0,"0"0"2"0,0 0 0 16,6-11 0-1,-1 3 1-15,3-5 0 0,6 1-5 16,-3-2-47-16,7-7-35 0,1-3-5 15</inkml:trace>
  <inkml:trace contextRef="#ctx0" brushRef="#br0" timeOffset="260257.8075">4358 10848 281 0,'0'0'7'0,"0"0"3"0,0 0 2 16,0 0 4-16,0 0 1 16,12 3 2-16,-12-3 4 15,0 0-2-15,0 0-5 0,0 0-2 16,0 0-3-16,0 0-2 15,5-15-3-15,-5 1-1 0,0-5-1 16,0-5-2 0,0-8 0-16,-2-1-1 0,0-5-1 15,-2-2 1 1,0 1 0-16,0 1-1 0,0 3 0 15,1 4 0-15,-1 6 0 16,0 4 0-16,3 7 0 0,0 3 0 16,1 11-1-16,0-13 1 15,0 13-1-15,0 0 0 16,0 0 1-16,8-8-1 0,-8 8 0 15,11 2 1 1,-11-2 0-16,16 12 0 0,-6-2 0 16,1 0 0-16,2 2 1 15,-1 2-1-15,2 1 1 16,-1 2-1-16,4 3 1 0,2 1-1 15,1 1 1-15,0 2 0 16,4 1-1-16,-2 0 0 0,2 0 1 16,-2-1-1-1,-1-2-1-15,-1-1 0 0,-2-3-1 16,-3-3-2-1,-2-1-1-15,-5-2-3 0,1 0-5 16,-9-12-12-16,0 0-54 16,10 10-4-16</inkml:trace>
  <inkml:trace contextRef="#ctx0" brushRef="#br0" timeOffset="260537.8159">4449 10695 338 0,'0'0'6'0,"0"0"2"15,0 0 1 1,0 0 2-16,0 0 0 0,11-2-1 16,-11 2 1-16,0 0-1 15,12-7-5-15,-12 7-3 16,0 0-4-16,14-2-7 0,-14 2-15 15,3-12-49-15,6 12-5 16</inkml:trace>
  <inkml:trace contextRef="#ctx0" brushRef="#br0" timeOffset="333450.0032">2152 6759 442 0,'0'0'3'0,"0"0"1"15,0 0 0-15,0 0 0 16,0 0 1-16,0 0-2 0,0 0-8 15,-8 10-61-15,8-10-15 0</inkml:trace>
  <inkml:trace contextRef="#ctx0" brushRef="#br0" timeOffset="348070.4418">1806 9445 330 0,'0'0'5'0,"0"0"3"0,0 0 1 15,0 12 4-15,0-12 0 16,0 9 3-16,0-9 0 16,0 12 0-16,0-12-3 15,0 13-3-15,0-13-2 0,0 15-3 16,0-15 0-16,0 14-2 0,0-14 0 15,0 15-1 1,0-15-1-16,0 8 1 0,0-8 0 16,0 0-1-1,0 8 0-15,0-8 0 0,0 0 0 16,0 0 0-16,0 0 0 15,0 0 1-15,0 0-1 0,0 0 1 16,0 0 0-16,0-8-1 0,-2-5 1 16,-1-2-1-1,-2-7 0-15,3-4 0 0,-5-6-1 16,-1-4 0-1,2-3-1-15,-3-2 1 0,4 0 0 16,-2 3-1-16,-2 1 2 16,4 3-1-16,-2 5 0 0,3 3 1 15,-1 5 0 1,2 3-1-16,-3 3 1 0,5 2-1 15,0 2 0-15,1 11 0 0,0-14 0 16,0 14-1 0,0 0 1-16,8-7 0 0,-8 7 0 15,16 4 1-15,-3 4 0 16,3 6 0-16,4 2 0 15,2 7 0-15,4 1 1 16,1 4-1-16,2 2 0 0,1 3 1 16,3-1-2-1,-3 2 0-15,2-2 0 0,-3-1 0 16,-2-2 0-16,1-5 0 0,-4-2 0 15,2 0-5 1,-11-10-12-16,7-5-68 0,-10-4-2 16</inkml:trace>
  <inkml:trace contextRef="#ctx0" brushRef="#br0" timeOffset="348240.4469">1836 9407 463 0,'0'0'4'0,"0"0"1"0,11-7 1 16,-1-2-1-16,3-5 0 16,6-2-1-16,1-6-7 0,8-2-75 15,-2-1-6 1</inkml:trace>
  <inkml:trace contextRef="#ctx0" brushRef="#br0" timeOffset="348770.4628">2304 9334 392 0,'0'0'4'15,"0"0"3"-15,0 0 1 0,0 0 3 16,0-12 0-16,0 0 2 0,-3-4 0 16,-1-4 1-1,-4-7-4-15,-1-5-3 0,-2-2-1 16,4-5-3-1,-3-4-1-15,1 4-1 0,0-2-1 16,1 4 0-16,3 5-1 16,-1 5 0-16,4 5 0 0,2 7-1 15,-1 3 0 1,1 12 0-16,1-9 1 0,-1 9 1 15,18 7 0-15,-2 7 1 0,3 3 1 16,3 9 0 0,7 4 1-16,2 6-1 0,3 3 1 15,0 1-2-15,2-3-1 16,-2 0-1-16,-1-7-2 15,-4-4-3-15,-5-8-6 16,-1-3-23-16,5-6-49 0,-19-8-3 16</inkml:trace>
  <inkml:trace contextRef="#ctx0" brushRef="#br0" timeOffset="348920.4673">2277 9217 436 0,'0'0'7'0,"0"0"3"16,0 0 1-16,7-11 1 15,3 2-1-15,5-4 1 0,3-2-3 16,3-14-15-16,7 5-76 0,1-5-4 16</inkml:trace>
  <inkml:trace contextRef="#ctx0" brushRef="#br0" timeOffset="349610.488">2393 8772 406 0,'0'0'6'15,"0"0"3"1,2-4 2-16,8-4 3 0,4-5 0 16,3-3 1-1,5-5-1-15,6-1 1 0,2-1-8 16,1-3-7-16,1 2 0 0,-6 2-13 15,3 4-30-15,0 5-35 16,-15 5-2-16</inkml:trace>
  <inkml:trace contextRef="#ctx0" brushRef="#br0" timeOffset="357350.7202">2844 8531 197 0,'0'0'7'0,"0"0"5"16,0 0 5-16,0 0 4 0,0 0 2 16,0 0 1-1,-11 0 1-15,11 0 0 0,0 0-3 16,-10 0-7-1,10 0-3-15,0 0-2 0,0 0-2 16,-10 1-1-16,10-1-1 16,0 0 1-16,0 0-2 0,0 0 1 15,0 0-2 1,0 0 0-16,0 0-1 0,0 0 0 15,0 0 0-15,0 0-1 0,10-4 1 16,1 1 0 0,-1-6 1-16,1 1-1 0,5-1 0 15,-1-1 0-15,1-2-1 16,-2 0 0-16,0 3-1 15,1-3-1-15,-2 4-3 16,-2 2-2-16,-1-2-4 0,1 3-12 16,-11 5-41-1,17-7-23-15</inkml:trace>
  <inkml:trace contextRef="#ctx0" brushRef="#br0" timeOffset="357690.7304">2904 8439 335 0,'0'0'7'0,"0"0"2"16,-2 10 0-16,2 1 2 16,0 3 2-16,0 4-1 0,2 1 1 15,0 5 0 1,4-2-6-16,-2 2-2 0,2-2 0 15,-2 2 0-15,0-1-2 0,1-2 0 16,-1-2-1 0,1-2-2-16,-2 0-3 0,-1-2-6 15,4-3-32-15,-3-2-39 16,-3-10-3-16</inkml:trace>
  <inkml:trace contextRef="#ctx0" brushRef="#br0" timeOffset="358420.7523">3251 8355 365 0,'0'0'8'0,"0"0"4"0,0 0 2 16,0 0 2-1,-11-5 0-15,11 5 1 0,-13 0 0 16,13 0 1-16,-19 14-8 0,7-4-3 16,3 6-3-1,-2 1-1-15,2 7-3 0,0 1 1 16,4 2-1-16,1 1-1 15,2 1 0-15,2-1 0 0,0-2 0 16,8-2-1 0,1-3 2-16,4-3-1 0,3-3 0 15,2-2 0 1,5-3-4-16,-1-8-5 0,6 1-27 15,-1-3-48-15,-3-7 0 0</inkml:trace>
  <inkml:trace contextRef="#ctx0" brushRef="#br0" timeOffset="359170.7748">2642 8621 266 0,'0'0'2'0,"0"0"1"16,-10 0 1-1,10 0 5-15,0 0-1 0,-9 0 3 16,9 0-1-16,-10 0 5 0,10 0-1 15,0 0 2-15,0 0 0 16,0 0-1-16,0 0-2 0,-10-3 0 16,10 3-1-1,0 0-1-15,0 0-6 0,0 0 0 16,0 0-1-1,0 0-3-15,0 0 1 0,0 0-1 16,-1 6 0-16,1 5 1 0,6 3 0 16,1 6 0-16,7 4 1 15,-1 5 1-15,1 0-1 16,5 2 0-16,-1 1-1 15,-2-6 0-15,3 1 0 0,-6-5-1 16,1-5-1 0,-1-3-4-16,-4-5-6 0,3-3-35 15,-12-6-38 1,14 2-2-16</inkml:trace>
  <inkml:trace contextRef="#ctx0" brushRef="#br0" timeOffset="362480.8741">3377 8809 273 0,'0'0'6'16,"0"0"3"-16,0 0 4 15,0 0 2-15,0 0 4 0,0 0 1 16,0 0 3 0,0 0 1-16,0 0-4 0,0 0-4 15,0 0-2-15,0 0-3 16,0 0-2-16,0 0-2 15,0 0-2-15,0 0-1 0,-8-9 0 16,8 9-2-16,-10-1 1 16,10 1-2-16,-12 0 1 0,12 0-1 15,-11 0-1 1,11 0 1-16,-14 0 0 0,14 0 0 15,-12 2 0 1,12-2-1-16,-14 10 1 0,14-10-1 16,-12 11 1-16,12-11-1 0,-11 16 0 15,11-16 1-15,-9 16-1 16,5-8 0-16,-1 2 0 15,3 2 0-15,-2 0 0 16,3-1 0-16,-3 2 0 0,3 2 0 16,1-1 1-1,-1-2-1-15,1 3 0 0,-1-1 0 16,0 0 2-16,1-1-2 15,0-1 0-15,0 0 0 16,0-2 0-16,0 0 0 0,2-1 0 16,-2-9 0-16,6 15-2 15,-3-6 2-15,-3-9-1 0,9 15 1 16,-9-15-1-1,9 13-1-15,-9-13 1 0,11 13 0 16,-11-13-1 0,14 9 1-16,-14-9 0 0,12 9 0 15,-12-9 1-15,15 7 0 16,-15-7-1-16,14 7 1 0,-14-7 0 15,12 5 0-15,-12-5 0 16,17 2 0-16,-17-2 0 16,14 1 0-16,-5-1 0 0,-9 0 0 15,18 0 0 1,-10-3 0-16,5-1 0 0,-5-2 0 15,5 1-1-15,-2-2 1 16,1 0-1-16,-1-1 1 16,0 1 0-16,-1-1 0 0,-10 8-1 15,13-11 0-15,-13 11 0 16,10-12 0-16,-10 12-1 0,6-10-1 15,-6 10 0 1,0-9 0-16,0 9 0 0,-5-13-1 16,5 13 1-1,-9-12 1-15,9 12-1 0,-13-10 2 16,13 10 0-16,-16-9 0 15,8 6 0-15,8 3 0 0,-15-7 0 16,15 7 1-16,-13-5 0 0,13 5 0 16,-8-2 0-1,8 2 0-15,0 0 1 0,0 0-1 16,-10-2 1-1,10 2-1-15,0 0 1 0,0 0-1 16,0 0 1-16,0 0 0 16,0 0-1-16,-7 0 1 15,7 0-1-15,0 0 0 16,0 0 1-16,0 0 0 0,0 0-1 15,0 0 1-15,0 0 0 0,0 0-1 16,0 0 1 0,0 0-1-16,0 0 0 0,0 0 0 15,0 0 0 1,0 0 0-16,0 0-1 0,0 0 1 15,0 0 0-15,0 0 1 16,2-8-1-16,-2 8 1 0,10-3 0 16,-10 3 1-16,14-5-1 0,-3 1 0 15,-1 2 0 1,2-1-2-16,2-2-3 0,1 5-12 15,-2 0-62 1,1-4-4-16</inkml:trace>
  <inkml:trace contextRef="#ctx0" brushRef="#br0" timeOffset="379661.3895">2183 9711 373 0,'0'0'8'16,"0"0"3"-16,0 0 2 0,0 0 2 15,0 0 1 1,0 0 1-16,2 5 0 0,-2-5 0 16,0 0-8-16,0 0-4 15,0 0-8-15,0 0-36 0,9 10-45 16,-9-10-2-1</inkml:trace>
  <inkml:trace contextRef="#ctx0" brushRef="#br0" timeOffset="379911.397">2341 9951 398 0,'0'0'8'0,"0"0"3"0,0 0 0 16,0 0 1-16,7 5 1 0,-7-5-1 15,0 0-2 1,0 0-4-16,0 0-26 0,0 11-62 15,0-11-2-15</inkml:trace>
  <inkml:trace contextRef="#ctx0" brushRef="#br0" timeOffset="380111.403">2510 10237 410 0,'0'0'5'15,"0"0"0"-15,0 0 1 0,0 0-1 16,0 0-4 0,0 0-9-16,5-5-54 0,-5 5-12 15</inkml:trace>
  <inkml:trace contextRef="#ctx0" brushRef="#br0" timeOffset="380281.4081">2626 10430 397 0,'0'0'2'0,"0"0"-1"16,0 0-3-16,0 0-7 0,9 0-27 15,2 5-35 1,-11-5-6-16</inkml:trace>
  <inkml:trace contextRef="#ctx0" brushRef="#br0" timeOffset="380451.4132">2750 10549 420 0,'0'0'3'0,"0"0"0"0,0 0 0 16,0 0 0-1,0 0-1-15,-5 4-4 0,5-4-7 16,-3 11-28-16,3-11-42 15,0 13-3-15</inkml:trace>
  <inkml:trace contextRef="#ctx0" brushRef="#br0" timeOffset="380651.4192">2849 10740 441 0,'0'0'4'16,"0"0"1"-16,0 0 0 0,0 0 0 15,0 0 0-15,6 7 0 16,-6-7-3-16,0 0-5 0,0 0-15 16,9 2-63-16,-9-2-3 0</inkml:trace>
  <inkml:trace contextRef="#ctx0" brushRef="#br0" timeOffset="380801.4237">2953 10901 379 0,'0'0'4'0,"0"0"-1"16,0 0-5-16,0 0-22 16,-10 1-46-16,10-1-5 15</inkml:trace>
  <inkml:trace contextRef="#ctx0" brushRef="#br0" timeOffset="380961.4285">3031 11047 397 0,'0'0'7'15,"0"0"1"-15,0 0 1 16,0 0 0-16,0 0-1 16,7 10-7-16,-7-10-74 0,0 0 0 15</inkml:trace>
  <inkml:trace contextRef="#ctx0" brushRef="#br0" timeOffset="381761.4525">2614 9436 411 0,'0'0'5'16,"0"0"3"-16,0 0 2 15,0 0 0-15,7 2 1 0,-7-2 1 16,0 0-1 0,0 0 1-16,0 0-7 0,0 0-6 15,0 0-13-15,8 10-68 16,-8-10-4-16</inkml:trace>
  <inkml:trace contextRef="#ctx0" brushRef="#br0" timeOffset="381931.4576">2718 9619 434 0,'0'0'4'16,"0"0"-1"-1,0 0 0-15,0 0 0 0,0 0-4 16,0 0-11-16,0-12-59 0,0 12-6 15</inkml:trace>
  <inkml:trace contextRef="#ctx0" brushRef="#br0" timeOffset="382101.4627">2792 9723 381 0,'0'0'7'0,"0"0"0"15,0 0-1-15,0 0 1 0,0 0-6 16,9 5-24-16,3 0-47 15,-12-5-2-15</inkml:trace>
  <inkml:trace contextRef="#ctx0" brushRef="#br0" timeOffset="382281.4681">2917 9893 400 0,'0'0'7'0,"0"0"3"15,0 0 1-15,0 0 0 16,-7-4 1-16,7 4-1 15,0 0 1-15,0 0-2 16,0 0-12-16,0 0-19 0,-1 7-61 16,1-7-2-1</inkml:trace>
  <inkml:trace contextRef="#ctx0" brushRef="#br0" timeOffset="382451.4732">3071 10125 414 0,'0'0'5'0,"0"0"2"15,0 0 1-15,0 0 1 0,0 0-1 16,0 0 0 0,0 0-2-16,0 0-9 0,0 0-54 15,9 10-24-15</inkml:trace>
  <inkml:trace contextRef="#ctx0" brushRef="#br0" timeOffset="382601.4777">3154 10314 404 0,'0'0'4'0,"0"0"-1"15,0 0 1 1,0 0-2-16,0 0-3 0,7 9-21 16,-7-9-51-16,9 8-4 0</inkml:trace>
  <inkml:trace contextRef="#ctx0" brushRef="#br0" timeOffset="382781.4831">3303 10512 392 0,'0'0'4'16,"0"0"0"-16,0 0 1 0,0 0-1 16,0 0-4-1,0 0-7-15,0 0-30 0,0 0-35 16,0 0-7-16</inkml:trace>
  <inkml:trace contextRef="#ctx0" brushRef="#br0" timeOffset="382931.4876">3375 10655 328 0,'0'0'6'16,"0"0"-1"-16,0 0 1 0,0 0-2 15,0 0-3 1,0 0-11-16,0 0-45 0,0 0-11 15</inkml:trace>
  <inkml:trace contextRef="#ctx0" brushRef="#br0" timeOffset="383081.4921">3413 10752 413 0,'0'0'1'16,"0"0"-2"-1,0 0-11-15,0 0-63 0,0 0-1 16</inkml:trace>
  <inkml:trace contextRef="#ctx0" brushRef="#br0" timeOffset="383601.5077">2935 9140 424 0,'0'0'4'0,"0"0"2"16,0 0 0-1,-9-2 0-15,9 2-3 0,0 0-8 16,-1-13-67-16,1 13-4 16</inkml:trace>
  <inkml:trace contextRef="#ctx0" brushRef="#br0" timeOffset="383771.5128">3022 9298 359 0,'0'0'6'15,"0"0"0"-15,5 9 0 16,-5-9 0-16,4 12-18 0,-8-4-56 16,6 4-2-16</inkml:trace>
  <inkml:trace contextRef="#ctx0" brushRef="#br0" timeOffset="383921.5173">3158 9532 418 0,'0'0'3'15,"0"0"-1"1,0 0 0-16,0 0-7 0,5 12-24 16,5-5-46-16,-10-7-2 15</inkml:trace>
  <inkml:trace contextRef="#ctx0" brushRef="#br0" timeOffset="384091.5224">3300 9769 420 0,'0'0'4'0,"0"0"1"16,0 0-1-16,5 10 1 16,-5-10-4-16,7 11-8 0,-5 5-48 15,-2-16-20 1</inkml:trace>
  <inkml:trace contextRef="#ctx0" brushRef="#br0" timeOffset="384291.5284">3496 10099 373 0,'0'0'2'0,"0"0"1"16,0 0-1-1,1 10 2-15,-1-10-2 0,5 9-1 16,-5-9-4-16,5 9-9 0,-5-9-30 15,16 5-31 1,-16-5-5-16</inkml:trace>
  <inkml:trace contextRef="#ctx0" brushRef="#br0" timeOffset="384521.5353">3602 10251 360 0,'0'0'8'0,"0"0"2"16,10 8 3-1,-10-8-1-15,12 13 2 0,-12-13 0 16,15 18-1-16,-7-9 1 16,-3 3-6-16,1 0-3 15,-1-4-3-15,2 3-3 16,-7-11-6-16,11 19-18 0,-5-11-56 15,-3 3 0 1</inkml:trace>
  <inkml:trace contextRef="#ctx0" brushRef="#br0" timeOffset="385051.5512">3105 8869 380 0,'0'0'8'0,"0"0"2"0,0 0 2 15,0 0 2-15,0 0 1 16,0 0 0-16,0 0 0 0,0 0 0 16,0 0-7-1,0 0-6-15,0 0-10 0,0 17-51 16,3-7-26-16,6 5-2 0</inkml:trace>
  <inkml:trace contextRef="#ctx0" brushRef="#br0" timeOffset="385291.5584">3464 9351 289 0,'0'0'7'15,"0"0"-1"-15,0 0-1 16,0 0-8-16,0 0-28 0,11 5-31 15,-11-5-3 1</inkml:trace>
  <inkml:trace contextRef="#ctx0" brushRef="#br0" timeOffset="385441.5629">3563 9486 329 0,'0'0'2'0,"0"0"-1"0,0 0-8 16,0 0-34-16,12 3-27 15,-12-3-2-15</inkml:trace>
  <inkml:trace contextRef="#ctx0" brushRef="#br0" timeOffset="385591.5674">3755 9720 346 0,'0'0'2'0,"0"0"-6"0,0 8-26 16,0-8-38-16,6 12-2 15</inkml:trace>
  <inkml:trace contextRef="#ctx0" brushRef="#br0" timeOffset="385771.5728">3933 9936 426 0,'0'0'2'0,"0"0"0"16,0 0 0-16,0 0-3 0,0 0-10 15,4 10-52 1,-4-10-13-16</inkml:trace>
  <inkml:trace contextRef="#ctx0" brushRef="#br0" timeOffset="385961.5785">4109 10143 318 0,'0'0'6'0,"0"0"1"16,9 6 1-1,-9-6 2-15,12 11 0 0,-12-11 1 16,15 13-2 0,-5-5-5-16,-10-8-25 0,11 9-48 15,-11-9-5-15</inkml:trace>
  <inkml:trace contextRef="#ctx0" brushRef="#br0" timeOffset="478734.3616">9232 8131 46 0,'0'0'2'0,"0"0"-2"15,0 0-2-15,0 0 0 0,0 0 1 16,-8-5 0 0,8 5 1-16,-12 0 2 0,12 0 9 15,-16 2 8-15,4 1 11 16,-1 2 6-16,-1 0 4 0,1 3 2 15,-2-4-1 1,3 2-4-16,1 0-7 0,2-3-8 16,9-3-8-1,-11 5-4-15,11-5-5 0,0 0 0 16,0 0-1-16,0 0 0 0,0 0 1 15,0 0 1-15,8 0 1 16,-8 0 0-16,0 0 1 0,0 0-1 16,0 0 0-1,8-5-1-15,-8 5-1 0,0 0 0 16,0 0-1-1,0 0-1-15,0 0 1 0,0 0-2 16,0 0 1-16,4-10-1 0,-4 10 0 16,0 0 0-1,0 0 0-15,0 0-1 0,0 0 0 16,0 0 0-16,0 0 0 15,0 0 0-15,11-8-1 0,-11 8 0 16,15-4 0 0,-1-1 0-16,2 0 1 0,6 0-1 15,3-2 0 1,4-3 0-16,2 0 0 0,2-1 0 15,-1-1 0-15,-1 2 0 0,-4 0 0 16,0-1 0-16,-4 3 0 16,-4 1-1-16,-5 0-1 0,-1-1-1 15,-2 6-3 1,-11 2-4-16,7-9-7 0,-7 9-14 15,0 0-36 1,-4-5-16-16</inkml:trace>
  <inkml:trace contextRef="#ctx0" brushRef="#br0" timeOffset="479334.3796">9249 8086 223 0,'0'0'9'0,"0"0"6"0,0 0 5 16,0 0 3-16,6 2 1 15,-6-2 2-15,12 15 0 16,-5-3 3-16,3 4-8 0,-2 2-6 16,2 5-3-1,0 0-3-15,0 3-1 0,1 0-2 16,-1-1 0-16,1 0-2 15,-3-2-1-15,2-1 0 16,-4-3-2-16,0-4-1 0,0-1-4 16,-6-14-7-16,0 0-45 15,10 11-26-15,-10-11-3 0</inkml:trace>
  <inkml:trace contextRef="#ctx0" brushRef="#br0" timeOffset="479944.3979">9578 7967 319 0,'0'0'5'15,"0"0"0"-15,0 0 3 16,0 0 0-16,8 0 2 0,-8 0 1 15,12 3 3-15,-2-1 1 0,1-2-4 16,6 0-1 0,0 0-1-16,7 0 0 0,1-3-1 15,2-1-2 1,1 0-1-16,3 1-1 0,-1-1-1 15,-2 3-1-15,-3-2-1 16,1 2-1-16,-4-1-4 16,-2 2-4-16,-3-2-7 15,0 0-16-15,-6 2-38 0,1 0-13 16</inkml:trace>
  <inkml:trace contextRef="#ctx0" brushRef="#br0" timeOffset="480544.4159">9804 7990 293 0,'0'0'7'0,"0"0"2"0,0 0 3 16,0 10 2-16,0-10 1 15,5 15 1-15,-3-2 4 0,5 1 0 16,-1 4-4-16,-1 5-2 0,2 5-2 16,0 5-1-1,-2 5-2-15,-2 2 0 0,1 0-2 16,-2 1-2-1,-1-8-2-15,0-3-3 0,0-11-5 16,4-3-21-16,8-12-56 16,-13-4-2-16</inkml:trace>
  <inkml:trace contextRef="#ctx0" brushRef="#br0" timeOffset="484104.5227">9404 8540 262 0,'0'0'5'0,"0"0"5"16,0 0 0-16,-7-2 2 0,7 2 1 15,0 0 2 1,-8 14-1-16,5 2 1 0,2 6-6 15,-1 9-1 1,-2 5-3-16,2 8 1 0,-3 4-3 16,-2 2-1-16,-1 0 0 15,-4-1-1-15,2-7 0 0,-1-4-1 16,1-6-2-16,1-11 0 15,5-9-1-15,4-12 0 16,0 0-1-16,-1-24 0 0,1-5 1 16,2-7 0-1,0-5 2-15,1-7-1 0,2-1 1 16,-1-2-1-16,3 5 1 15,-2 3 1-15,3 7 1 16,0 6 1-16,2 9 1 0,-2 6 0 16,2 10 2-16,-2 5 2 15,4 7 0-15,0 10-1 0,1 5 0 16,6 6 0-1,1 4 0-15,1 3-1 0,0 5-1 16,-3 0-2 0,2-2-1-16,-3-1-1 0,-1-3-1 15,-7-4-2-15,-1-6-2 16,-4-2-6-16,-2-9-7 0,-2-4-21 15,0-9-24-15,0 0-14 16</inkml:trace>
  <inkml:trace contextRef="#ctx0" brushRef="#br0" timeOffset="484274.5278">9447 8811 249 0,'0'0'5'0,"0"0"5"0,0 0 1 16,0 0 1-16,0 4 0 15,0-4 0-15,13 7 0 0,-3-4-1 16,4-3-13-16,5 0-28 15,11-1-37-15,-9-4-4 16</inkml:trace>
  <inkml:trace contextRef="#ctx0" brushRef="#br0" timeOffset="484794.5434">9817 8779 284 0,'0'0'5'0,"0"13"2"0,0-2-1 15,0 6 1-15,1 1 0 0,0 4 2 16,-1 1-2-16,2 2 1 16,-2-4-5-16,3-3-1 0,-2-4 0 15,0-2-1 1,-1-12 1-16,3 12 0 0,-3-12 0 15,0 0 0 1,0 0 0-16,0-9-1 0,0-6 0 16,-2-11-3-16,0-3-1 15,2-9-3-15,0-4 0 0,1-2 0 16,2 2 0-16,4 2 1 15,2 5 1-15,-2 6 0 16,3 8 3-16,-1 5 2 0,-1 6 2 16,-8 10 0-1,13-3 1-15,-13 3 0 0,13 14 1 16,-4 6 1-1,1 6-1-15,0 6 0 0,2 7 0 16,2 4-1-16,-1 0-1 0,1 1-3 16,-4-5-4-16,2-5-4 15,-3-10-14-15,0-7-28 0,4-2-21 16</inkml:trace>
  <inkml:trace contextRef="#ctx0" brushRef="#br0" timeOffset="484944.5479">9880 8811 297 0,'0'0'5'16,"0"0"2"-16,2 9 1 16,-2-9 1-16,15 11-5 0,-15-11-23 15,10 7-41 1,6-7-5-16</inkml:trace>
  <inkml:trace contextRef="#ctx0" brushRef="#br0" timeOffset="485694.5704">10374 8444 284 0,'0'0'4'16,"0"0"3"-16,-9 0 1 0,9 0-1 16,-15 4 2-16,5-3 0 15,-4 3-1-15,-2 3 0 0,-4 1-4 16,-1 9 0-16,-2-1-1 15,0 9-1-15,2 2 0 16,0 6 0-16,5 1 0 0,4 3 0 16,8-4 1-1,4 1-3-15,6-4 0 0,6-2 1 16,5-5-1-16,6-5 1 15,1-6 0-15,5-7 0 16,-4-5 0-16,1 0 0 0,-4-8 0 16,-3-4 0-16,-2-5 0 15,-7-1-1-15,-4-2 0 0,-5 1 0 16,-1 1-1-1,-4 2 1-15,-3 4 0 0,-1 2-1 16,-1 5 1 0,9 5 1-16,-14 0 0 0,14 0 0 15,-7 8 0-15,7-8 1 16,0 17 1-16,0-9-1 0,0-8 0 15,12 13 0-15,0-8-2 16,3-5-4-16,6 0-12 16,1 0-35-16,8-6-22 0</inkml:trace>
  <inkml:trace contextRef="#ctx0" brushRef="#br0" timeOffset="487394.6214">10786 8556 152 0,'0'0'7'0,"0"0"5"16,0 0 4-16,0 0 6 15,0 0 3-15,0 0 4 16,0 0 0-16,0 0 3 15,0 0-6-15,5-6-2 0,-5 6-5 16,0 0-5 0,-5-12-3-16,5 12-4 0,-16-7-2 15,4 5-1 1,-3 2-2-16,0 2 0 0,-3 5-2 15,-2 4 1-15,-3 4-1 0,2 3 0 16,-3 4 0-16,1 3 0 16,4 0-1-16,1 2 1 0,4 2-2 15,3 0 2 1,6 0 2-16,5 0-2 0,2-4 1 15,11-1 1 1,4-2 1-16,5-4-1 0,5-5 1 16,2-4 0-16,1-2-1 15,-1-4 0-15,0-3-1 0,-6 0 0 16,-3-3-2-16,-6 1-3 15,-2 2-9-15,-12 0-34 16,0 0-33-16,7 7-2 0</inkml:trace>
  <inkml:trace contextRef="#ctx0" brushRef="#br0" timeOffset="496574.8968">7542 10623 242 0,'0'0'2'15,"0"0"1"1,0 0 1-16,0 0 0 0,0 0 1 16,0 0 6-16,0-12 2 0,0 12 2 15,-5-9-1 1,5 9 2-16,-9-10 0 0,9 10-1 15,-9-14 1-15,9 14-5 16,-18-14-2-16,8 6-2 0,-1 1-1 16,-2 0-2-1,1 2-1-15,-2 1 0 0,0 1 0 16,1 0 0-1,-3 0-1-15,2 3 0 0,0 0 0 16,-3 0-1-16,0 0 0 0,-1 0-1 16,-1 5 0-16,-1-1 0 15,0 2-1-15,2-2 1 0,-1 4 0 16,2-1-1-1,-2 0 1-15,4 5 0 0,0-1 0 16,-2 3 0 0,1 1-1-16,1 1 1 0,0 1 0 15,3 2 0-15,0-2-1 0,3 1 1 16,1 0-1-16,3-2 1 15,4 0-1-15,0-2 1 16,0 2 0-16,1-2 0 16,0 2 0-16,0-1 0 0,0 2 0 15,2-2 0 1,0 3-1-16,2-3 0 0,4 5-2 15,-2-3-4 1,4 3-16-16,1 6-48 0,-2-10-8 16</inkml:trace>
  <inkml:trace contextRef="#ctx0" brushRef="#br0" timeOffset="497444.9229">7890 10713 192 0,'0'0'5'15,"0"0"5"-15,0 0 3 16,-10-9 3-16,10 9 2 0,-15-3 0 16,2 0 2-1,-2 0-1-15,1 3-4 0,-4 0-4 16,0 0-4-16,-1 4-1 15,-3-2-2-15,2 6-1 16,-4-2-2-16,4 4 1 0,-3-2-1 16,3 3 1-16,3 1 0 15,3 3 1-15,3 2-1 0,6 5 1 16,2 1 1-1,3 4-1-15,1 3 1 0,5 2-1 16,5 3 0 0,1-3-1-16,2-3-2 0,1-3-1 15,0-3-2-15,-1-8-2 0,0-4-1 16,-3-7 0-16,-1-4-2 15,-1-7 3-15,-2-4 0 16,-3-4 1-16,0-2 1 16,-3-2 1-16,0-3 2 0,-1 3 0 15,0 0 0 1,-6 5 0-16,2-2 1 0,-3 6-1 15,0 0 0-15,7 10 1 16,-15-9 0-16,15 9 0 0,-13-2 1 16,13 2 1-16,0 0 1 15,-6 4 1-15,6-4-1 16,2 13 2-16,-2-13-1 0,18 14-1 15,-6-8 0 1,5 1-5-16,-4-7-11 0,5-3-50 16,-2 5-13-16</inkml:trace>
  <inkml:trace contextRef="#ctx0" brushRef="#br0" timeOffset="498284.9481">8068 11172 263 0,'0'0'6'0,"0"0"4"0,0 0 1 16,0 0 3-1,-10 7 1-15,10-7 2 0,-10 6 0 16,10-6 1-16,-8 9-4 16,8-9-5-16,0 0-2 0,-9 7-1 15,9-7-2-15,0 0-1 16,0 0 0-16,5 1-1 15,-5-1 0-15,13-5 0 0,1-6 0 16,-1-2-1 0,4-7 0-16,2-4 0 0,5-7-1 15,-3-5-1-15,5-1 0 16,2-2 0-16,-5 3 0 15,1 1-1-15,-3 5 1 16,-2 5 0-16,-6 8 0 0,0 5 0 16,-13 12 1-16,13-9-1 0,-13 9 1 15,8 10 1 1,-5 6-1-16,0 4 2 0,1 9 0 15,-2 3 1 1,0 5 1-16,-1 4-1 0,-1 2 0 16,0-3 0-16,0 3-1 15,-2-4-2-15,1-6-2 0,-4-5-7 16,3-4-12-1,-3-6-17-15,-2-7-11 0,7-11-15 16,-19 3-19-16</inkml:trace>
  <inkml:trace contextRef="#ctx0" brushRef="#br0" timeOffset="498454.9532">8183 11044 292 0,'0'0'7'16,"0"0"2"-16,0 0 1 15,7-3 2-15,-7 3 1 0,0 0 1 16,14 0 0-16,-14 0 1 15,16 6-12-15,-7-2-33 0,4-3-39 16,3-1-5 0</inkml:trace>
  <inkml:trace contextRef="#ctx0" brushRef="#br0" timeOffset="499184.9751">8443 11293 234 0,'0'0'6'15,"0"0"3"-15,0 0 0 0,0 0 2 16,0 0 1 0,0 11-1-16,0-11 3 0,0 0-1 15,0 0-3-15,0 0-4 16,4-3-4-16,3-6-2 15,1-4-2-15,0-5-2 16,5-5 0-16,-1-4-2 0,1-4-2 16,0-2 3-16,3 1 1 0,-2-1 2 15,-3 1 0 1,3 5 1-16,0 1 0 0,-2 9 1 15,-2-3 0 1,2 8 0-16,-2-2-1 0,0 6 1 16,-10 8 0-16,17-14 1 15,-17 14-1-15,11-7 0 0,-11 7 0 16,0 0 0-1,9-3 1-15,-9 3 3 0,0 0 0 16,3 13 1-16,-1 0 1 0,0 3 3 16,3 9-1-1,-1 2 2-15,0 7-2 0,-1 0-1 16,0 6-1-16,1-1 0 15,0 4-2-15,0-3-2 16,0 1-2-16,2-4-3 16,-1-5-2-16,-1-1-5 0,-2-10-10 15,4-4-27-15,3-5-25 0,-9-12-5 16</inkml:trace>
  <inkml:trace contextRef="#ctx0" brushRef="#br0" timeOffset="499354.9802">8592 11185 314 0,'0'0'5'0,"0"0"3"0,12 9-1 15,-3-3-2 1,6-1-13-16,1-3-55 0,3-2-2 15</inkml:trace>
  <inkml:trace contextRef="#ctx0" brushRef="#br0" timeOffset="500135.0036">7811 11355 133 0,'0'0'9'0,"0"0"7"16,0 0 4-1,0 0 2-15,0 0 1 0,0-11-1 16,0 11 1 0,0 0 1-16,0 0-9 0,0 0-4 15,10-2-1-15,-10 2 0 16,15 2-1-16,0 7 1 0,4-1 1 15,8 6-2 1,1-3 0-16,5 4-3 0,0-4-4 16,2 3-2-16,-3-4-5 0,0 1-11 15,-7-4-23 1,-10 1-33-16,6-2-5 0</inkml:trace>
  <inkml:trace contextRef="#ctx0" brushRef="#br0" timeOffset="500435.0126">8005 11473 256 0,'0'0'6'15,"0"0"2"-15,0 0 4 0,6 12 2 16,-3-3-1-1,-2 8 2-15,-1 1-1 0,0 8-1 16,-4 5-5-16,-3 1-7 16,-4 0-7-16,1-1-19 15,1 7-34-15,0-11-15 16</inkml:trace>
  <inkml:trace contextRef="#ctx0" brushRef="#br0" timeOffset="500855.0252">8182 11536 135 0,'0'0'7'0,"0"0"7"0,-5-7 3 15,5 7 4-15,0 0 1 0,0 0 3 16,0 0 1-1,0 0-1-15,0 0-4 0,5 6-5 16,6 2-4 0,2-3-1-16,6 4-3 0,3-4 0 15,5 1-3-15,1-2-5 16,1-4-13-16,1 0-23 0,7 3-34 15,-12-3-5 1</inkml:trace>
  <inkml:trace contextRef="#ctx0" brushRef="#br0" timeOffset="501155.0342">8355 11622 272 0,'0'0'7'0,"0"0"3"16,0 0 4-16,0 13 2 15,0-4 4-15,0 6 0 0,0 5 4 16,-4 4-2 0,-1 2-6-16,-1 6-3 0,2-1-5 15,-2 3-6-15,1-7-7 0,1 1-11 16,2-6-23-1,-9-4-40-15,11-6-4 0</inkml:trace>
  <inkml:trace contextRef="#ctx0" brushRef="#br0" timeOffset="502275.0678">8101 11203 170 0,'0'0'6'0,"0"0"-1"16,0 0 3-1,0 0 1-15,8 0 3 0,-8 0 1 16,0 0 3-16,0 0 2 15,0 0-3-15,10 2-1 0,-10-2 0 16,0 0-1-16,0 0-1 16,0 0-3-16,1 10-2 15,-1-10-3-15,0 14-1 0,-3-6-1 16,-3 3-1-1,1 2-3-15,-1 3-5 0,-1-1-9 16,0-3-35-16,3 5-19 16</inkml:trace>
  <inkml:trace contextRef="#ctx0" brushRef="#br0" timeOffset="502825.0843">8502 11335 262 0,'0'0'7'15,"0"0"3"-15,0 0 1 0,0 0 4 16,0 0-1 0,-5 0 3-16,5 0 0 0,-10 12 1 15,7 0-5 1,-5 2-4-16,-1 6-2 0,2 4-1 15,-3 3-4-15,-4-3-8 16,7 5-28-16,6 0-39 0,-9-4-3 16</inkml:trace>
  <inkml:trace contextRef="#ctx0" brushRef="#br0" timeOffset="503935.1176">9349 8369 202 0,'0'0'10'0,"0"0"6"0,0 0 2 16,9 15 3-1,-3-6 1-15,2 5 0 0,-3 1-2 16,3 3 0-16,-1 2-12 16,-1-3-12-16,-6 0-14 15,0-9-35-15,1 6-20 16</inkml:trace>
  <inkml:trace contextRef="#ctx0" brushRef="#br0" timeOffset="504375.1308">9809 8364 238 0,'0'0'6'16,"0"0"5"-16,0 0 2 16,0 0 3-16,0 0 1 0,1 12 1 15,2-2 2 1,0 9-3-16,0 4-4 0,1 2-7 15,-2 3-11 1,2-3-31-16,7 2-34 0,-9-3-7 16</inkml:trace>
  <inkml:trace contextRef="#ctx0" brushRef="#br0" timeOffset="510375.3108">10155 8896 46 0,'0'0'2'16,"0"0"-2"-1,-10 0-2-15,0 0-3 0,10 0-6 16,-17 0-1-16,17 0 0 0</inkml:trace>
  <inkml:trace contextRef="#ctx0" brushRef="#br0" timeOffset="510525.3153">10061 8890 51 0,'0'0'11'15,"0"0"5"-15,7 1 7 0,-7-1 4 16,10 5 1-16,-10-5 3 16,11 5 1-16,-11-5 1 0,12 6-10 15,-1-3-5-15,-11-3-5 16,18 3-6-16,-18-3-9 15,14 2-28-15,-14-2-32 0,0 0-8 16</inkml:trace>
  <inkml:trace contextRef="#ctx0" brushRef="#br0" timeOffset="510835.3246">9995 9256 379 0,'0'0'2'15,"0"0"0"-15,0 0 0 0,0 0-2 16,0 0-8-1,0 0-13-15,0 0-31 0,-7 8-20 16</inkml:trace>
  <inkml:trace contextRef="#ctx0" brushRef="#br0" timeOffset="511045.3309">9773 9472 324 0,'0'0'0'0,"0"0"-3"0,0 0-11 15,0 0-27-15,0 0-25 16,0 0-5-16</inkml:trace>
  <inkml:trace contextRef="#ctx0" brushRef="#br0" timeOffset="511255.3372">9406 9622 281 0,'0'0'1'0,"0"0"1"16,4 7-12 0,-4-7-41-16,2 10-13 0</inkml:trace>
  <inkml:trace contextRef="#ctx0" brushRef="#br0" timeOffset="511425.3423">9117 9738 337 0,'0'0'1'0,"0"0"-1"16,0 0 1-16,0-10-4 0,0 10-12 15,0 0-38 1,0 0-15-16</inkml:trace>
  <inkml:trace contextRef="#ctx0" brushRef="#br0" timeOffset="511605.3477">8875 9765 288 0,'0'0'2'0,"0"0"1"0,0 0-1 16,-16 3-9-16,16-3-35 15,-10 0-22-15</inkml:trace>
  <inkml:trace contextRef="#ctx0" brushRef="#br0" timeOffset="511795.3534">8482 9931 338 0,'0'0'1'0,"0"0"-1"15,0 0 0 1,0 0-12-16,0 0-38 0,-14 0-18 16</inkml:trace>
  <inkml:trace contextRef="#ctx0" brushRef="#br0" timeOffset="511955.3582">8289 9993 290 0,'0'0'2'0,"0"0"-2"16,0 0-4-16,0 0-16 0,0 0-29 16,-11 4-16-1</inkml:trace>
  <inkml:trace contextRef="#ctx0" brushRef="#br0" timeOffset="512125.3633">8135 10071 292 0,'0'0'1'0,"0"0"1"16,0 0-1 0,0 0-5-16,-13 1-9 0,13-1-19 15,0 0-25 1,-10 7-10-16</inkml:trace>
  <inkml:trace contextRef="#ctx0" brushRef="#br0" timeOffset="512275.3678">7995 10149 235 0,'0'0'1'0,"0"0"-4"16,0 0-15-1,-10 0-33-15,10 0-11 0</inkml:trace>
  <inkml:trace contextRef="#ctx0" brushRef="#br0" timeOffset="512445.3729">7858 10152 286 0,'0'0'1'0,"0"0"0"0,0 0-1 15,0 0-15-15,0 0-42 0,-11 8-8 16</inkml:trace>
  <inkml:trace contextRef="#ctx0" brushRef="#br0" timeOffset="512615.378">7701 10253 259 0,'0'0'1'0,"0"0"1"0,0 0-6 15,0 0-5-15,0 0-21 16,-10 0-31-16,10 0-3 15</inkml:trace>
  <inkml:trace contextRef="#ctx0" brushRef="#br0" timeOffset="512775.3828">7491 10302 305 0,'0'0'1'0,"0"0"-1"16,4 12-2-16,-4-12-15 15,0 0-41-15,0 0-9 0</inkml:trace>
  <inkml:trace contextRef="#ctx0" brushRef="#br0" timeOffset="514085.4221">10539 9107 267 0,'0'0'6'15,"0"0"5"-15,0 0 3 16,0 0 1-16,0 0 3 15,0 0 0-15,0 0 1 0,0 0 1 16,0 0-6 0,0 0-6-16,0 0-7 0,11-1-14 15,-11 1-28-15,0 0-32 16,-5 8-7-16</inkml:trace>
  <inkml:trace contextRef="#ctx0" brushRef="#br0" timeOffset="514265.4275">10375 9361 329 0,'0'0'1'0,"0"0"-1"16,0 0-6-16,0 0-31 15,0 0-29-15,0 0-5 0</inkml:trace>
  <inkml:trace contextRef="#ctx0" brushRef="#br0" timeOffset="514415.432">10215 9489 289 0,'0'0'1'0,"0"0"1"0,0 0-4 16,0 0-19-16,-1 14-38 15,1-14-7-15</inkml:trace>
  <inkml:trace contextRef="#ctx0" brushRef="#br0" timeOffset="514575.4368">9997 9653 268 0,'0'0'-4'0,"0"0"-17"15,-2 8-27-15,2-8-16 16</inkml:trace>
  <inkml:trace contextRef="#ctx0" brushRef="#br0" timeOffset="514745.4419">9877 9772 271 0,'0'0'1'15,"0"0"-1"-15,0 0-1 0,-14 10-15 16,14-10-26 0,-15 15-20-16</inkml:trace>
  <inkml:trace contextRef="#ctx0" brushRef="#br0" timeOffset="514965.4485">9576 9944 113 0,'0'0'1'16,"0"0"0"-16,0 0 1 0,0 0-1 15,-11 5-1 1,11-5-12-16,-12 1-20 0,12-1-12 15</inkml:trace>
  <inkml:trace contextRef="#ctx0" brushRef="#br0" timeOffset="515115.453">9345 10037 284 0,'0'0'2'0,"0"0"-1"16,0 0 0-1,0 0-1-15,-8 9-9 0,8-9-21 16,-17 11-33-16,7-5-3 15</inkml:trace>
  <inkml:trace contextRef="#ctx0" brushRef="#br0" timeOffset="515285.4581">9061 10149 260 0,'0'0'2'0,"0"0"-2"15,0 0 0-15,-14 8-5 16,14-8-8-16,-15 7-8 15,15-7-10-15,-13 12-18 16,1-10-16-16</inkml:trace>
  <inkml:trace contextRef="#ctx0" brushRef="#br0" timeOffset="515435.4626">8801 10224 189 0,'0'0'3'0,"0"0"-2"16,2 10-4-16,-2-10-8 15,0 0-21-15,3 11-24 0</inkml:trace>
  <inkml:trace contextRef="#ctx0" brushRef="#br0" timeOffset="515595.4674">8666 10285 42 0,'0'0'-10'16,"0"6"-17"-16</inkml:trace>
  <inkml:trace contextRef="#ctx0" brushRef="#br0" timeOffset="515795.4734">8489 10391 293 0,'0'0'3'0,"0"0"-1"16,0 0 0-16,-8 7 0 0,8-7-3 16,-10 3-15-1,9 8-42-15,1-11-7 0</inkml:trace>
  <inkml:trace contextRef="#ctx0" brushRef="#br0" timeOffset="515965.4785">8199 10478 96 0,'0'0'-8'0,"0"0"-4"15,0 0-3-15,0 11-7 0,0-11-7 16</inkml:trace>
  <inkml:trace contextRef="#ctx0" brushRef="#br0" timeOffset="516145.4839">8051 10551 169 0,'0'0'1'16,"0"0"-1"-16,0 0 1 0,-9 2-3 15,9-2-12 1,-11 0-32-16,11 0-6 0</inkml:trace>
  <inkml:trace contextRef="#ctx0" brushRef="#br0" timeOffset="516315.489">7805 10714 315 0,'0'0'0'0,"0"0"-6"0,0 0-29 16,0 0-30-16,0 0-4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1-27T20:40:37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3715 16170 260 0,'0'0'5'0,"0"0"4"0,0 0 5 16,0 0 3 0,0 0 2-16,0 0 2 0,-10 7 3 15,10-7 1-15,0 0-4 16,0 0-3-16,0 0-4 15,0 0-3-15,-10 6-2 16,10-6-1-16,0 0-3 0,0 0 1 16,0 0-1-16,0 0-1 0,0 0 1 15,0 0-1 1,0 0-1-16,-8 0 1 0,8 0-4 15,0-8 0 1,0 8 0-16,0-15 0 0,-2 6 0 16,2-1 0-16,0 0 0 15,0-1 0-15,0 0 0 0,4 0 0 16,-2-2 0-16,0-2 0 15,1 1 0-15,1-4 0 16,0 0 0-16,-2-1 0 0,4-1 0 16,-3 0 0-1,4-1 0-15,-3-1 0 0,4 0 0 16,-1 1 0-16,0-2 0 15,2 2 0-15,-3-1 0 16,2 0 0-16,-1 0 0 16,3-2 0-16,1 0 0 0,1 0 0 15,2-6 0-15,2 0 0 0,4-4 0 16,2 1 0-1,-2-1 0-15,4-3 0 0,1 1 0 16,-1 2 0 0,-1 0 0-16,3 1 0 0,-3 2 0 15,0-2 0-15,3 1 0 16,-1 0 0-16,-2-1 0 15,5-1 0-15,-3 0 0 16,2 0 0-16,-1 2 0 0,1 0 0 16,-2 1 0-16,0 2 0 0,1 0 0 15,-5 2 0 1,0-1 0-16,0 3 0 0,0-1 0 15,-1 1 0 1,-1 0 0-16,2 0 0 0,1 1 0 16,0-2 0-16,0-1 0 15,2 0 0-15,0 2 0 0,0-3 0 16,1-1 0-16,1 4 0 0,-1-4 0 15,2 2 0 1,-1-1 0-16,3 1 0 0,1-1 0 16,-1 0 0-1,3 0 0-15,3-2 0 0,1 1 0 16,2-3 0-16,1-1 0 15,0 2 0-15,0-3 0 16,2 0 0-16,0 0 0 16,0-2 0-16,2 2 0 0,-3-1 0 15,0 0 0-15,1 1 0 0,2-1 0 16,0 0 0-1,-1-1 0-15,0 2 0 0,2 0 0 16,1 0 0 0,0 0 0-16,0-4 0 0,0 1 0 15,5 1 0-15,0-1 0 16,4-3 0-16,-1 1 0 0,6 0 0 15,4-4 0 1,4 3 0-16,0-1 0 0,4 0 0 16,0 0 0-16,3 2 0 0,0-2 0 15,1 4 0 1,2-1 0-16,0 3 0 0,-1-1 0 15,0 0 0-15,3 3 0 16,-3-2 0-16,1 2 0 16,-1 0 0-16,-1 1 0 15,1-2 0-15,-1 3 0 0,1-2 0 16,-1 2 0-16,-1 0 0 0,-2-2 0 15,0 3 0 1,1-2 0-16,-2 2 0 0,2 1 0 16,-5 4 0-1,-1-4 0-15,-2 5 0 0,-3 2 0 16,-2 1 0-16,-4 1 0 15,-3 3 0-15,-2 0 0 0,-2 2 0 16,0 1 0 0,-1 0 0-16,-3 1 0 0,2 0 0 15,-2 3 0-15,-2-1 0 0,-1 0 0 16,0 3 0-1,-5-1 0-15,0 2 0 0,-1-1 0 16,0 1 0-16,-3 0 0 16,0 0 0-16,1 0 0 15,-2 0 0-15,1-1 0 16,-3 3 0-16,-2-1 0 0,2 1 0 15,-4 1 0 1,-3 0 0-16,1-2 0 0,-4 2 0 16,0 1 0-16,0 0 0 0,-3-1 0 15,1-1 0 1,-3 3 0-16,1-1 0 0,-6 0 0 15,0 2 0-15,-10 1 0 16,13-3 0-16,-13 3 0 0,0 0 0 16,0 0 0-1,0 0 0-15,0 0 0 0,0 0 0 16,0 0 0-16,-1 10 0 0,1-10 0 15,-11 0-54 1,-2 5-33-16,-6-3-2 0</inkml:trace>
  <inkml:trace contextRef="#ctx0" brushRef="#br0" timeOffset="2140.0642">6107 17406 198 0,'0'0'9'0,"0"0"5"15,0 0 5-15,0 0 1 16,0 0 5-16,0 0 0 0,0 0 2 15,0 0 2 1,0 0-5-16,0 0-7 0,0 0-2 16,0 0-3-16,0 0-3 0,0 0-2 15,0 0-1 1,0 0-1-16,0 0-1 0,0 0-1 15,0 0 0-15,0 0 0 16,0 0 0-16,0 0 0 0,0 0-1 16,-5 10 1-1,5-10 0-15,0 0 0 0,0 0 0 16,0 0 0-16,0 0 1 0,0 0-1 15,0 0 0 1,0 0-1-16,0 0 0 0,0 0-2 16,0-5 0-1,0 5 0-15,4-15 0 0,3 7 0 16,-2-4 0-16,2 1 0 15,5-13 0-15,8-7 0 0,1-5 0 16,7-2 0 0,-2 0 0-16,5-1 0 0,-3 3 0 15,4 0 0-15,-4 4 0 0,0-2 0 16,3 0 0-1,2-1 0-15,4-2 0 0,-1-1 0 16,4-2 0 0,-3 1 0-16,6-2 0 0,2 0 0 15,-2-2 0-15,1 4 0 16,3-2 0-16,0 0 0 0,1 2 0 15,-1-2 0 1,3 0 0-16,0 0 0 0,2 0 0 16,2-3 0-16,2 0 0 0,3-1 0 15,2 1 0 1,-2-4 0-16,4 1 0 0,0 1 0 15,3-1 0-15,0 0 0 16,-1 1 0-16,-1 0 0 16,2 0 0-16,2 0 0 15,-2 1 0-15,5-3 0 0,-2 3 0 16,-1 0 0-16,1 2 0 0,-2-1 0 15,-2 2 0 1,3 1 0-16,-2 0 0 0,-2 5 0 16,0-4 0-1,0 2 0-15,1 1 0 0,-1-1 0 16,0 5 0-16,-2-2 0 15,-5 1 0-15,3 2 0 0,-4 1 0 16,-2 2 0 0,1 3 0-16,-2-1 0 0,1 3 0 15,-2 0 0-15,0 0 0 0,0 2 0 16,2-1 0-1,-3 0 0-15,-1 1 0 0,0 2 0 16,0-1 0-16,0 1 0 16,-3 0 0-16,3 2 0 15,-4 1 0-15,2 1 0 16,-1-1 0-16,0 1 0 0,-1 1 0 15,0 1 0 1,-2 1 0-16,-2 0 0 0,2 1 0 16,-2 0 0-16,1 2 0 0,0-3 0 15,-1 2 0 1,7-4 0-16,0 1 0 0,1 0 0 15,2-1 0-15,1 0 0 16,2 0 0-16,-2 2 0 0,0-1 0 16,-2 1 0-1,-4 2 0-15,-1 1 0 0,-3 2 0 16,-1 1 0-16,-5 2 0 0,-3 0 0 15,-4 0 0 1,1 5 0-16,-8-3 0 0,4 1 0 16,-8 2 0-1,-5 0 0-15,-2 0 0 0,-12 0 0 16,16 2 0-16,-16-2 0 15,0 0 0-15,3 10 0 0,-3-10 0 16,0 0 0 0,0 0 0-16,-7 9 0 0,7-9 0 15,0 0 0-15,-12 5 0 0,12-5 0 16,0 0 0-1,-11 1 0-15,11-1 0 0,-8 0 0 16,8 0 0-16,-12-3 0 16,12 3-13-16,-8 3-73 0,-1-6-2 15</inkml:trace>
  <inkml:trace contextRef="#ctx0" brushRef="#br0" timeOffset="3770.1131">3270 16000 302 0,'0'0'3'16,"0"0"3"-16,0 0 4 15,0 0-2-15,-4-10 2 0,4 10 2 16,-14-4 3 0,5 1 3-16,-3 0-3 0,-2 2-4 15,-2-1-1-15,-3 2 0 0,2 2-1 16,-6 0-1-1,-2 0-4-15,-5 3-1 0,1 2 0 16,-4 0 0-16,0 3 0 16,0-2-1-16,2 3 0 15,5 2 1-15,0-1-1 16,3 1 0-16,4-1 1 0,3 1-1 15,3-2-1 1,5 0 1-16,2 1-1 0,2 0 0 16,0-1 0-16,3 4 0 0,1-1 0 15,0 4 0 1,0 2 0-16,0-1-1 0,0 1 1 15,0 0-1-15,0 0 0 16,1-2 0-16,2-4 0 0,-2-2 0 16,0-1 1-1,0-2-1-15,-1-9 1 0,2 14-1 16,-2-14 1-16,0 0 0 0,1 8-1 15,-1-8 0 1,0 0 0-16,0 0-1 0,0 0 0 16,16-8 0-16,-7-1 0 15,8 1-1-15,2-3 0 16,5 0 0-16,6 0 1 15,2 1 0-15,2 0-1 0,4 5 1 16,0 3 0 0,-2 2 1-16,0 0 0 0,-3 8 0 15,-1 4 0-15,-6 2 0 0,2 6 0 16,-7 1 0-1,-6 4 0-15,-1-1 1 0,-7 4-1 16,-2-1 1-16,-5 4-1 16,0-2 0-16,-9 2 1 0,-2-4 0 15,-2 0 1 1,-5-2 0-16,-2-2-1 0,-3-3 1 15,-7-4 1 1,-2-1-3-16,-2-3-1 0,-2 0-4 16,-9-5-11-16,7-6-49 0,-6 6-19 15</inkml:trace>
  <inkml:trace contextRef="#ctx0" brushRef="#br0" timeOffset="4280.1284">3327 15284 251 0,'0'0'4'15,"0"0"3"1,0 0 3-16,10 1 3 0,-10-1 3 15,10 14 4-15,-1-1 1 16,-4 4 2-16,2 5-3 16,-2 1-4-16,-4 3-3 15,1 3-6-15,-2-3-9 0,0 1-39 16,0 0-34-16,0-3-4 0</inkml:trace>
  <inkml:trace contextRef="#ctx0" brushRef="#br0" timeOffset="5880.1764">9734 11446 166 0,'0'0'7'0,"0"0"2"16,0 0 3-16,0 0-1 15,0 0 3-15,0 0-1 16,0 0 4-16,0 0 0 0,-4-13-4 16,4 13-3-1,0-14 0-15,0 14-3 0,7-16 0 16,1 6-1-16,3-3-2 0,1 1-2 15,7-2-2 1,1 2 1-16,2-2-1 0,0 4 1 16,5-1-1-16,-4 5 2 15,2 1 0-15,0 2 2 0,-2 3 0 16,-3 0 1-1,0 5-1-15,-4 3 1 0,-1 1 0 16,-4 4-1 0,-5 2-1-16,-3 0 0 0,-3 3-1 15,0-1-1-15,-5 0 0 0,-1-1 0 16,-2 0 1-16,0-4-1 15,0-1 0-15,5-1 0 16,3-10 1-16,-7 11-1 16,7-11 1-16,0 0-1 0,0 0 0 15,10 0-1 1,1-3 0-16,4-1 0 0,0-2 0 15,6 4 0-15,-1-1 0 16,2 3 0-16,-1 7 0 16,0 3 1-16,0 5 0 0,-2 3-1 15,-1 4 1-15,-3 6-1 16,0 0 3-16,-4 1 0 0,-4-2 1 15,-1 2 2 1,-6-2 0-16,0 1 2 0,-7-5 1 16,-7 1 2-1,-4-2-3-15,-4-1 1 0,-7 0-2 16,1-4-1-16,-8-2 0 0,1-3-3 15,-4 0-1-15,-1-6-3 16,4 1-4-16,-4-5-10 16,10-4-48-16,0 0-19 15</inkml:trace>
  <inkml:trace contextRef="#ctx0" brushRef="#br0" timeOffset="6380.1914">10435 10773 242 0,'0'0'3'0,"0"0"4"15,0 0 4-15,12 1 1 0,-12-1 3 16,16 15 2-1,-7-2 2-15,3 3 0 0,1 5-2 16,-2 4-1-16,0 3-4 16,-3 4-2-16,-1-1-2 0,-4 0-4 15,0 1-4-15,-3-3-10 16,-3-3-32-16,3 2-31 15,-5-7-4-15</inkml:trace>
  <inkml:trace contextRef="#ctx0" brushRef="#br0" timeOffset="8000.24">5153 17827 173 0,'0'0'4'0,"0"0"3"15,-11-5 4 1,11 5 6-16,-3-10 2 0,3 10 2 16,0-14 1-16,1 5 1 0,3 1-4 15,4-2-2-15,-2 2-4 16,3-1-4-16,-1 4-3 0,-8 5-2 15,18-5-1 1,-18 5-3-16,0 0 0 0,0 0-2 16,9 5-1-1,1 2-2-15,0 1-2 0,14 23-3 16,-13-6-3-16,-7-4 0 0,0 0 3 15,-2 0 0 1,2 0 1-16,-4-21 2 0,13 27 1 16,-2 1 5-1,-11-28 3-15,22 15-2 0,0 0 0 16,-22-15 1-1,27 5-1-15,0 2 3 0,-6-4-1 16,0 1 2 0,-21-4 4-16,28 9 1 0,-2 1 1 15,-26-10 3-15,0 0-1 0,9 11 1 16,-2 0 0-1,1 2 2-15,-7 25-2 0,-7-14-3 16,6-24 0 0,-23 30-2-16,-2-2-4 0,5-11-6 15,1-1-20 1,-3-2-52-16,-1 2-5 0</inkml:trace>
  <inkml:trace contextRef="#ctx0" brushRef="#br0" timeOffset="8370.2511">5641 17143 317 0,'0'0'4'0,"0"0"0"15,0 0 1-15,4 14 2 0,-4-14-1 16,2 15 0-1,1-4 0-15,0 1 0 0,-1 4-6 16,3-1-15 0,-3 7-50-16,2-2-9 0</inkml:trace>
  <inkml:trace contextRef="#ctx0" brushRef="#br0" timeOffset="9650.2895">12053 13883 270 0,'0'0'4'0,"0"0"4"16,0 0 2 0,0 0 1-16,0 0 3 0,0 0 3 15,-4-7 1 1,4 7 1-16,-17-4-2 0,2 3-4 15,-3 1-3-15,-5 0-2 16,-3 0-2-16,-6 5-3 0,-2 2 0 16,-3 5-2-16,2 2-1 15,0 1 0-15,-1 2 1 16,6 0-1-16,2 0 1 0,6 2 1 15,5-3 0 1,5-1-1-16,5-1 2 0,6-1 0 16,1 0-1-1,6 1 1-15,3-2-1 0,0-2 0 16,3 0 0-16,-5-2-1 0,-7-8-1 15,15 11 1-15,-15-11 0 16,0 0 1-16,0 0-1 16,0 0 1-16,0 0-1 15,0 0 0-15,0 0 0 0,0 0-1 16,-6 4-1-1,6-4 1-15,0 0-1 0,0 0 0 16,0 0-1-16,9 5 0 16,5-5-1-16,5 1 0 15,4 0 0-15,6 0 0 0,3 3 0 16,4 1 1-16,2 4 0 15,3 3 1-15,-4 6 0 0,-3 4 1 16,-4 3 1 0,-5 3-1-16,-6 3 1 0,-7 2 0 15,-10 0 0 1,-2 1 0-16,-13 0 0 0,-6-2 1 15,-6 0 0-15,-5-1 0 16,-5-2 0-16,-4-4 0 0,-4-3 0 16,-2-3-1-16,3-5-2 15,-2-8-8-15,9-6-37 16,1 0-33-16,3-8-3 0</inkml:trace>
  <inkml:trace contextRef="#ctx0" brushRef="#br0" timeOffset="10450.3135">12225 13451 194 0,'0'0'1'15,"0"0"2"1,0-11 2-16,0 11 5 0,0 0 4 15,13-3 2-15,-3 3 6 16,3 4 0-16,1 12 1 0,5 0 0 16,-1 9-2-16,1 0-3 0,-4 11-2 15,-2-1-5 1,-4 5-5-16,-2-1-6 0,-7-3-17 15,-6 0-55 1,2-2-3-16</inkml:trace>
  <inkml:trace contextRef="#ctx0" brushRef="#br0" timeOffset="14630.4389">13721 11618 257 0,'0'0'9'0,"0"-9"5"0,0 9 3 16,-4-17 2-16,-4 7 2 0,-2 0 2 15,-5-1 4 1,-6 1-2-16,-4 5-6 0,-3 5-4 16,-8 0-3-16,-4 9-3 15,-4 5-2-15,0 6-1 0,-4 9-2 16,3 4 0-1,-1 6-2-15,3 8 1 0,3 5-1 16,3 2 1 0,11 6-1-16,5-3 1 0,12 0-1 15,9-3 1-15,5-4-2 0,18-6 1 16,10-5-2-1,10-6 0-15,9-6 0 0,6-6-2 16,7-8-3-16,4-3-5 16,-5-10-7-16,3-3-33 0,-9-9-34 15,-7-5-3 1</inkml:trace>
  <inkml:trace contextRef="#ctx0" brushRef="#br0" timeOffset="14980.4494">13918 11621 351 0,'0'0'5'0,"0"0"1"15,7 16 4-15,-2-2 1 0,1 4 0 16,1 9 2 0,3 4 0-16,5 10 0 0,0 0-4 15,2 7-2-15,2-1-2 0,3 5-3 16,1-4-5-1,-1 1-10-15,-1-15-10 0,-2-1-44 16,-2-4-12-16</inkml:trace>
  <inkml:trace contextRef="#ctx0" brushRef="#br0" timeOffset="15210.4563">13777 11567 368 0,'0'0'5'16,"0"0"1"-16,0 0 3 0,0 0 3 15,0 0 1-15,0 0 2 16,13 1 0-16,1-4 1 0,8-7-5 16,6-9-1-1,8-6-2-15,9-3-5 0,1-8-4 16,7-1-6-16,-4-5-6 0,3 9-13 15,-14 8-40 1,-2 1-16-16</inkml:trace>
  <inkml:trace contextRef="#ctx0" brushRef="#br0" timeOffset="15380.4614">14067 11806 363 0,'0'0'7'0,"12"-5"-1"15,1-4 2-15,3-4-5 0,8-7-45 16,0 3-24-16,1-6-6 16</inkml:trace>
  <inkml:trace contextRef="#ctx0" brushRef="#br0" timeOffset="16230.4869">14226 11444 345 0,'0'0'5'0,"15"-8"3"16,-2 1 2-16,8-5 0 0,1-4 0 15,10-2-3 1,-1-5-10-16,9-7-42 0,-4 4-24 16,-2 2-8-16</inkml:trace>
  <inkml:trace contextRef="#ctx0" brushRef="#br0" timeOffset="16530.4959">14441 11285 392 0,'0'0'3'0,"0"0"1"15,0 0 1-15,0 0 0 0,11-5 1 16,-11 5 1-1,0 0 1-15,13 3 1 0,-5 10-2 16,1 6 0 0,-2 10-1-16,3 10 0 0,2 8-1 15,3 6-1-15,-2 4-3 0,6 1-2 16,-6-1-5-1,7-2-10-15,-5-2-35 0,2-10-29 16,0-9-3-16</inkml:trace>
  <inkml:trace contextRef="#ctx0" brushRef="#br0" timeOffset="17120.5136">14711 11179 325 0,'0'0'2'0,"0"0"1"15,3 8 1-15,0 5 2 0,2 8 1 16,5 9 1-16,0 6-1 0,2 13 2 15,4 4-3 1,2 11-2-16,2 1-1 0,2 0-3 16,-2-5-4-16,2-5-1 15,-7-7-4-15,3-14-1 16,-8-10 1-16,-7-14 1 15,-3-10 2-15,-7-17 1 0,-8-15 4 16,-8-8 1 0,-5-14 5-16,-3-7 3 0,4-3 4 15,-2-4 2-15,6 0 3 0,5 1 0 16,6 7 0-1,9 3 0-15,6 7 1 0,9 10-3 16,7 5-3-16,4 10-2 16,-2 10-4-16,4 9-2 0,-4 6-3 15,-4 13-2 1,-7 9-1-16,-4 7-1 0,-5 7 1 15,-1 3-1 1,-7 3 1-16,-2-1 0 0,3 0 2 16,1-3 2-16,5-1 1 0,2-4 0 15,12-1 1-15,7-3-1 16,9 1 1-16,7-4-1 15,10-5 1-15,7-3-4 16,7-8-2-16,7-5-7 0,-6-13-35 16,3-1-39-1,-12-9-3-15</inkml:trace>
  <inkml:trace contextRef="#ctx0" brushRef="#br0" timeOffset="17520.5256">14371 11250 155 0,'0'0'3'0,"0"0"8"15,-11 1 5-15,11-1 6 16,0 0 6-16,-11 10 5 15,11-10 4-15,-4 8 2 16,4-8 0-16,5 6-7 0,6-9-6 16,9-8-7-1,2-10-13-15,16-13-73 0,-2 8-11 16</inkml:trace>
  <inkml:trace contextRef="#ctx0" brushRef="#br0" timeOffset="117823.5346">18082 7936 155 0,'0'0'4'0,"0"0"8"15,0 0 4-15,-8-7 4 0,8 7 5 16,0 0 3 0,-6-13 4-16,6 13 1 0,0-12-4 15,0 12-4-15,0-14-3 16,0 14-3-16,-1-15-4 0,1 15-3 15,-12-14-3-15,3 6-1 0,-5 3-2 16,-2-3 0 0,-6 1-1-16,-2 1 0 0,-4-1-1 15,-2-2 0 1,-1 2 1-16,-3 1-2 0,0 1 1 15,2-1-2-15,-1 4 1 16,1 2-3-16,1 0 0 0,0 8 0 16,-1 3 0-1,-2 6 0-15,0 1 0 0,-2 5 0 16,2 1 0-16,1 5 0 0,-1 1 0 15,4 5 0 1,-1 0 0-16,6 0 0 0,2 5 0 16,2-2 0-1,6 2 0-15,2 0 0 0,3 4 0 16,3-3 0-16,4 2 0 15,3-1 0-15,0 0 0 0,6-1 0 16,2 0 0-16,1 0 0 0,3-4 0 16,0 3 0-1,1-7 0-15,5 2 0 0,1-3 0 16,4-2 0-1,5-4 0-15,3-3 0 0,5-1 0 16,3-8 0-16,3-1 0 16,0-4 0-16,2-1 0 0,0-4 0 15,-3 1 0 1,2-1 0-16,-3-1 0 0,-2 2 0 15,-1-1 0-15,0 1 0 0,0-1 0 16,-4-2 0 0,4-2 0-16,-4 0 0 0,1 0 0 15,2-4 0 1,-3-3 0-16,-1-4 0 0,-2-3 0 15,1-2 0-15,-2-5 0 16,1-3 0-16,-1-2 0 0,0-3 0 16,0-3 0-1,-1-2 0-15,2 2 0 0,-3 1 0 16,-1 1 0-16,-5 1 0 0,-1 3 0 15,-2-1 0 1,-3 5 0-16,-4-1 0 0,1 0 0 16,-3-2 0-16,-1 3 0 15,0 0 0-15,-4-4 0 0,1 4 0 16,-4-1 0-1,0 3 0-15,-1-2 0 0,0 4 0 16,-4-1 0-16,-2 2 0 0,-2 0 0 16,1 0 0-1,-6 0 0-15,3-4 0 0,-3 0 0 16,-4-3 0-16,-2 0 0 15,-2 0 0-15,-1 0 0 16,1 0 0-16,-2 3 0 16,2 3 0-16,-2 1 0 0,2 3 0 15,0 1 0 1,-1 0 0-16,-5 3 0 0,-2-2 0 15,1 4 0-15,-4-4 0 0,-1 5 0 16,-2-1 0 0,-1 3 0-16,-4 3 0 0,3-2 0 15,-3 4 0-15,-3-5 0 16,-1 8-85-16,8 3-6 0</inkml:trace>
  <inkml:trace contextRef="#ctx0" brushRef="#br0" timeOffset="120003.6">17463 9001 306 0,'0'0'2'15,"0"0"1"-15,0 0 4 16,0 0 2-16,-6 11 1 0,6 1 2 16,0 0 0-1,3 5 1-15,2 6 0 0,5 1-4 16,3 4-1-1,3 4-1-15,5 4-1 0,0 3-1 16,3 7 1-16,-1 2 0 0,5 5 0 16,-6 8 1-16,1 4-1 15,-1 8-1-15,-2 2 0 0,0 7-1 16,-1 7-1-1,-1 3 0-15,-1 6 0 0,2 3 0 16,0 3 0 0,1 2-1-16,0 1 0 0,0 1 0 15,2 2 0-15,-1 1 1 16,-1-3 0-16,-4 4-1 0,0 1 0 15,-3 1 0-15,-2 4 0 16,-2-1 0-16,-6 1 0 16,-1 2-1-16,0 6-1 0,-1-3 0 15,-1 2 0 1,-3 0 0-16,-2 2 0 0,-5-2 2 15,-2-1-2 1,-3 1 0-16,-2-5 0 0,-2 2 0 16,-6-1 0-16,-2-1 0 0,-3-2 0 15,-5 1 0-15,-6 0 0 16,-7 1 0-16,-4 2 0 0,-5-2 0 15,-8 1 0 1,-8 0 0-16,-5 0 0 0,-2-1 0 16,-4-4 0-1,-6 0 0-15,-4-5 0 0,0-1 0 16,-5-1 0-16,-3-5 0 15,-6 0 0-15,-6-2 0 16,-2 0 0-16,-6-3 0 0,-5 0 0 16,-3-6 0-16,0 1 0 15,-2-5 0-15,-1-2 0 0,-2-3 0 16,-1-2 0-1,-1-3 0-15,1-2 0 0,-4-2 0 16,3 0 0 0,-7-2 0-16,3-3 0 0,2-2 0 15,-1-2 0-15,4-2 0 16,1-8 0-16,5-3 0 0,-3-8 0 15,4-5 0-15,2-4 0 0,-4-6 0 16,4-7 0 0,-2-3 0-16,1-8 0 0,0-4 0 15,3-5 0 1,5-3 0-16,1-3 0 0,6-7 0 15,5-3 0-15,7 1 0 16,1-5 0-16,8 3 0 16,1-1 0-16,4 0 0 0,6-1 0 15,0 1 0-15,6-3 0 16,1-1 0-16,4-2 0 0,3 2 0 15,4-3 0 1,5 0 0-16,3 1 0 0,7 0-3 16,1 5 2-1,6 1 0-15,5 1 0 0,8 6 1 16,6 2 0-16,3-1 0 15,6 4 0-15,4 2 0 0,9 1 0 16,0 0-1-16,0 0 1 16,8 8 0-16,3 0-1 15,5 3 1-15,4 2 0 0,4 4 0 16,2 4 1-1,4 4-1-15,1 4 1 0,3 5 0 16,3 4 0 0,-1 3 0-16,6 5 0 0,-4-1 1 15,2 1-2-15,-23-25 0 16,3 3 0-16,-4-2-3 0,1 2 2 15,-1-3-1-15,-1 1-1 16,-4-5 0-16,1 0-1 16,-3-4 1-16,-3-1 0 0,-6-3 1 15,-6-9-2 1,-18-19-2-16,-10-13-1 0,-13-16 0 15,-5-10 1 1,-3-7 3-16,-4-1 1 0,11 6-1 16,0 4 2-16,10 5 3 0,2 3 1 15,9 4 1-15,1 3 0 16,6 5-2-16,3-1 0 15,3 4-1-15,4 4 0 16,2 4 1-16,4 3 0 0,4 3-1 16,1 5 0-1,9 2 1-15,6 5 1 0,6 2 0 16,5 2 1-16,7 0 0 15,4 1 2-15,9 0-1 16,6-1 1-16,3-1-1 0,7-4-5 16,0-3 0-16,-1-4 0 15,2 0 0-15,-4-5 0 0,-4-1-80 16,-8 7-7-1</inkml:trace>
  <inkml:trace contextRef="#ctx0" brushRef="#br0" timeOffset="124553.7365">8010 14877 67 0,'0'0'2'0,"0"0"7"15,-7 9 8-15,7-9 9 16,-10 11 5-16,5-3 5 16,5-8 4-16,-14 16 0 0,14-16 0 15,-11 15-5 1,11-15-4-16,-9 9-6 0,9-9-6 15,0 0-2-15,0 0-4 16,0 0-1-16,0 0-2 16,0 0-2-16,0 0-1 0,0 0-1 15,0 0-1-15,0 0-1 16,0 0-1-16,0 0-1 0,0 0 0 15,0 0 0 1,0 0 0-16,0 0-2 0,0 0 0 16,4-6 0-1,-4 6 0-15,15-11 0 0,-7 1 0 16,5 3 0-16,-1-3 0 0,2 0 0 15,1 1 0-15,-2-3 0 16,4 3 0-16,-4 1 0 16,-2-2 0-16,3 2 0 15,-2-1 0-15,-2-2 0 0,3 3 0 16,-2-2 0-1,0-3 0-15,2 0 0 0,2-1 0 16,2-2 0-16,1 0 0 16,1-1 0-16,1-2 0 15,-2 1 0-15,2 1 0 0,-1-1 0 16,0 0 0-16,-2 0 0 15,-1 2 0-15,2-1 0 0,0 1 0 16,1-1 0 0,2 0 0-16,0 2 0 0,2-2 0 15,2 0 0 1,-3 3 0-16,1 0 0 0,-2-1 0 15,5 1 0-15,-4 1 0 16,1 1 0-16,0 0 0 0,0 0 0 16,0 2 0-16,2-2 0 15,-2 1 0-15,-1 1 0 16,4-1 0-16,-1 0 0 0,2 0 0 15,-2 0 0 1,3-3 0-16,2-1 0 0,2 2 0 16,0-3 0-1,1 1 0-15,1-2 0 0,0-2 0 16,3 4 0-16,-3-3 0 0,0 1 0 15,0-1 0-15,-2 4 0 16,-1-2 0-16,-2 3 0 0,-2 2 0 16,1 0 0-1,-3 0 0-15,-1 2 0 0,1 0 0 16,-1-1 0-1,-3 2 0-15,2-3 0 0,1 2 0 16,-1-2 0-16,1-1 0 16,1 1 0-16,0 0 0 15,-1 2 0-15,0-1 0 0,-2 1 0 16,-1 1 0-16,1-1 0 15,-2 2 0-15,1 2 0 0,-3 0 0 16,0 0 0 0,-3 2 0-16,3 0 0 0,-4 0 0 15,3 1 0 1,-3 0 0-16,3 0 0 0,-3-3 0 15,5 0 0-15,-3 1 0 16,2-2 0-16,-3 0 0 0,0 1 0 16,1 0 0-16,-4 2 0 15,-1 0 0-15,-11 3 0 16,14-6 0-16,-14 6 0 0,0 0 0 15,13-4 0 1,-13 4 0-16,0 0 0 0,0 0 0 16,0 0 0-16,0 0 0 15,0 0 0-15,0 0 0 16,0 0 0-16,0 0 0 0,0 0 0 15,0 0 0-15,0 0 0 16,0 0 0-16,-6 0-14 0,6 0-60 16,0 0-14-1</inkml:trace>
  <inkml:trace contextRef="#ctx0" brushRef="#br0" timeOffset="126103.783">7540 14529 244 0,'0'0'7'16,"0"0"2"-16,0 0 3 15,-7-4 2-15,7 4 2 0,0 0 1 16,0 0 2 0,-11-1 1-16,11 1-3 0,0 0-2 15,0 0-2-15,0 0 0 16,0 0-2-16,-9 2-2 15,9-2 0-15,0 0-1 16,-12 3-2-16,12-3-1 0,-12 6 0 16,3-3-2-16,-1 2 0 0,-3 2 0 15,-1 1-2 1,-3-1 1-16,-1 3-1 0,-2 2 0 15,2 2-1 1,-3-1 1-16,3 1-1 0,-1-1 1 16,0 1-1-16,5-2 1 15,1 0-1-15,0-2 0 0,4-3 1 16,9-7 0-16,-15 13-1 15,15-13 1-15,-5 11-1 16,5-11 0-16,0 16 0 0,2-6 0 16,1 2 0-1,-2 3 0-15,3 0 0 0,0 3 0 16,-1-2 0-16,2 0 0 15,-3 0 1-15,0 0-2 16,2-3 2-16,-1 0-1 16,1-2 0-16,1 0 0 0,-2-1 0 15,0-2 0-15,-3-8 0 0,9 11 0 16,-9-11 0-1,9 7 0-15,-9-7 0 0,12 0-1 16,-12 0 1 0,14-14-1-16,-7 6 1 0,4-1 0 15,-1-1-1-15,1 2 1 16,3 0-1-16,0 2 1 0,0 2-1 15,4 3 1 1,-1-1 0-16,0 2-1 0,4 0 1 16,-2 3 0-16,1 1 0 0,-3 4 0 15,1-2 0 1,-3 1 0-16,-1 1 0 0,-2 0 0 15,-2 0 0 1,-3 1 1-16,-3 2-1 0,-2 2 1 16,-2 0 0-16,-6 3 0 15,-6 2 1-15,-3 3-1 0,-6-1 0 16,-1 3 0-16,-3-3-1 0,-2 2 0 15,-3-3-3 1,7 1-7-16,-8-9-34 0,10-1-40 16,-3-5-1-1</inkml:trace>
  <inkml:trace contextRef="#ctx0" brushRef="#br0" timeOffset="126633.7989">7602 14018 283 0,'0'0'6'0,"0"0"4"16,12 0 2-16,-3 0 4 16,0 7 1-16,1 1 2 0,0 6 3 15,-1 4-3-15,0 4-4 16,-5 1-4-16,-4 4-3 15,0 4-11-15,-8-4-28 0,-8 3-46 16,8-4-3 0</inkml:trace>
  <inkml:trace contextRef="#ctx0" brushRef="#br0" timeOffset="127903.837">10012 13237 144 0,'0'0'3'16,"0"0"1"-16,0 0 3 0,0 0 0 16,0 0 5-16,-15 0 1 0,15 0 4 15,-11 4 3 1,-1-4-1-16,12 0-1 0,-16 1-1 15,16-1-1-15,-8 0-4 16,8 0-2-16,0 0-1 16,-3-5-4-16,3 5-3 15,14-11 0-15,0 6 0 0,4 0 0 16,3 1 1-16,2 2 0 0,1 0 1 15,1 2-1 1,-5 5 1-16,-2 2 0 0,-8 2 0 16,-1 3 0-1,-8 1-1-15,-1 4-2 0,-6-3 0 16,-7 1 0-16,3 0 0 15,-1-4-1-15,6 0 0 0,5-11-1 16,-7 9 0 0,7-9 0-16,11 0 1 0,7-2-1 15,-1-2 0-15,7 0 1 0,-1 1 0 16,4-1-1-1,-2 4 2-15,2 0-1 0,-9 5 1 16,0 4 1-16,-6 1 2 16,-5 3 1-16,-6 0 1 15,-1 4-1-15,-6-1 2 16,-6 2-1-16,-2-1-1 0,-4 2 0 15,-3-1-2 1,1-1-3-16,-2 0-2 0,-1-3-6 16,4-2-19-16,-3 3-47 0,4-11-4 15</inkml:trace>
  <inkml:trace contextRef="#ctx0" brushRef="#br0" timeOffset="128293.8487">10354 12706 239 0,'0'0'5'16,"0"0"6"-16,11 11 4 16,-2 0 2-16,1 5 2 15,0 3 2-15,2 7 0 16,-2 3 1-16,-1 0-5 0,-7 3-6 15,-2 2-7 1,-1 2-7-16,-10-1-16 0,-2 6-37 16,-3-11-19-16</inkml:trace>
  <inkml:trace contextRef="#ctx0" brushRef="#br0" timeOffset="135104.053">9820 13488 80 0,'0'0'10'0,"-1"-9"11"0,1 9 5 16,0-11 6-16,0 11 2 0,0-11 2 15,0 11-1 1,-5-11 1-16,5 11-9 0,0 0-8 15,-10-5-3-15,10 5-5 16,0 0-2-16,-12-1 0 0,12 1-1 16,0 0 1-1,0 0 0-15,0 0 0 0,0 0-1 16,-8 0 0-16,8 0-1 0,0 0-1 15,0 0 0 1,0 0-2-16,0 0 0 0,0 0-1 16,0 0 1-16,0 0-2 15,0 0 1-15,0 0-1 16,0 0 0-16,0 0-1 15,0 0 0-15,0 0 0 0,0 0 0 16,0 0-1 0,0 0 0-16,1 5 0 0,-1-5 1 15,0 0-1-15,12 7 0 0,-12-7 1 16,11 7-1-16,-11-7 1 15,16 7 0-15,-7-4 0 16,3 4 0-16,1-4 0 16,0 2 0-16,5 0-1 0,0 0 0 15,-1-2 0 1,1 3 1-16,-2-1-1 0,1-2 0 15,0 0 0 1,-2 0 0-16,-1 0 1 0,-1-1-1 16,-1 1 2-16,1-1-2 0,-1 0 0 15,-2-1 0-15,2 1 0 16,-3-2 0-16,2 2 0 0,-2 1 0 15,-9-3 0 1,16 2 0-16,-16-2 0 0,12 6 0 16,-12-6 0-1,10 6 0-15,-10-6 0 0,0 0 0 16,13 11 0-16,-13-11 0 0,0 0 0 15,9 9 0-15,-9-9 0 16,0 0 0-16,0 0 0 16,0 0 0-16,0 0 0 15,0 0 0-15,10 7 0 0,-10-7 0 16,0 0 0-1,0 0 0-15,0 0 0 0,0 0 0 16,0 0 0 0,0 0 0-16,-6 0 0 0,6 0 0 15,0 0 0-15,0 0 0 0,0 0 0 16,-10 10 0-16,10-10 0 15,0 0 0-15,0 0 0 0,-9 12 0 16,9-12 0 0,0 0 0-16,0 0 0 0,-10 9 0 15,10-9 0 1,0 0 0-16,-5 11 0 0,5-11 0 15,-4 9 0-15,4-9 0 16,-4 11-2-16,4-11 2 0,-6 10 2 16,6-10-2-16,-4 12 0 15,4-12 0-15,-4 13 0 16,-2-4 0-16,3 1 0 0,-4 0 0 15,3 4 0 1,-5-2 0-16,0 3 0 0,-3-1 0 16,-1 3 0-1,-2 0 0-15,-1 1 0 0,-1 0 0 16,0 0 0-16,1-1 0 0,-3 2 0 15,5-5 0-15,-3 3 0 16,7-5 0-16,0 0 0 0,3-2-3 16,7-10-6-1,-8 17-18-15,8-17-56 0,0 0-3 16</inkml:trace>
  <inkml:trace contextRef="#ctx0" brushRef="#br0" timeOffset="135974.0791">9987 13746 273 0,'0'0'6'16,"0"0"2"-16,0 0 3 0,0 0 0 16,0 0 4-1,0 0 1-15,0 0-1 0,0 0 4 16,0 0-5-16,0 0-1 0,-4 9-2 15,4-9-1-15,-6 15-1 16,3-4-1-16,-4 4 0 16,-3 0-1-16,0 4-1 15,-3 2-1-15,-2 0-1 0,-4 4 0 16,0 2-1-1,-1-1 0-15,-1-1-1 0,1 1 0 16,2-2-1 0,2-2-3-16,0-3-3 0,4 1-6 15,-1-6-13-15,3-2-27 0,5 1-32 16,-6-4-3-16</inkml:trace>
  <inkml:trace contextRef="#ctx0" brushRef="#br0" timeOffset="138174.1451">7879 14786 275 0,'0'0'4'0,"0"0"0"0,0 0-1 16,0 0 1-16,0 0 2 15,0 0 0-15,10-3 1 0,-10 3 1 16,15-8 1-1,-5 1-2-15,1 0 2 0,2 0 1 16,1-5 0 0,4 4 1-16,-3-4-1 0,5 1-1 15,-2-2-1-15,4 1-2 0,0-2 0 16,-1 1-3-16,1-1 0 15,1 1 0-15,0-3-2 0,1 0 0 16,1 0-1 0,-1-2 1-16,3 0-1 0,1-1 0 15,2-1 0 1,-1 0 1-16,1 1 0 0,1-2-1 15,1 3 1-15,-2-1 0 16,2 2 0-16,-3 1 0 0,0-1 0 16,-3 0-1-16,1 4 1 15,-2-1-1-15,-3 0 0 16,2 3 1-16,-2 1-1 0,-2-1 0 15,-2 4 0 1,-1 0 0-16,1-1-1 0,-4 2 1 16,0 1 0-1,2-1 0-15,0 2 0 0,1-4 0 16,2 2 0-16,-4 0 1 0,5 1-1 15,-3-2 0-15,-1 2 1 16,1-1-1-16,-3 0 1 0,2 1-1 16,-2-2 0-1,2 1 0-15,0-2 1 0,2 0-1 16,2-2 2-1,1-1-2-15,1-2 2 0,-1 1-1 16,1-1 0-16,-2 0 0 16,1 0 0-16,-1-1 1 15,-5 4-2-15,2 1 0 0,-3-1 0 16,-2 2 0-16,2-1 0 15,-1 2 0-15,-1 0 0 0,0-1 0 16,0 0 0 0,4 0 0-16,-3 0 0 0,0 0-1 15,3 1 1 1,-3 0 0-16,-1 0 0 0,2 1 0 15,-2 1 0-15,0-1 0 16,-2 1 0-16,2 1 0 0,0-1 0 16,-3 0 0-16,2-2 0 15,-1 2 0-15,1 0 1 16,-2 0-1-16,3 0 0 0,-3-2 0 15,1 2 0 1,0-2 0-16,0 2 0 0,3-2 0 16,-2 0 1-16,-1 1 0 15,3-2 0-15,-3 2 0 16,0 1 1-16,0-1 0 0,0 1 0 15,-1-1-1-15,1-3 0 16,1 0-1-16,1 2 0 0,0-3 0 16,1 0 0-1,0 0 0-15,1 0 0 0,-4 3 0 16,0 0 0-1,-1 2 0-15,0 0 0 0,-9 5 0 16,16-8 0-16,-8 2 0 16,-8 6 1-16,16-7-1 0,-16 7 0 15,16-4 0-15,-16 4 0 16,14-5 0-16,-14 5 0 15,16-4 1-15,-16 4-1 0,15-5 1 16,-15 5-1 0,17-2 1-16,-9-1-1 0,4-1 1 15,-2 1 0-15,2-1-1 16,1-1 1-16,-2 2 0 15,1-2-1-15,0 1 1 16,1-1-1-16,-1 2 1 0,-1-2-1 16,-2 3 1-16,1-1-1 0,-10 3 1 15,14-4-1 1,-14 4 1-16,10-3-1 0,-10 3 1 15,0 0 0 1,0 0 0-16,0 0 1 0,0 0 0 16,8 0-1-16,-8 0 0 15,0 0 1-15,0 0-2 0,0 0 1 16,12 0-2-16,-12 0-3 15,8 0-12-15,-8 0-63 16,0 0-4-16</inkml:trace>
  <inkml:trace contextRef="#ctx0" brushRef="#br0" timeOffset="140894.2267">10697 13300 169 0,'0'0'2'0,"0"0"5"15,-10 0 7-15,10 0 8 16,0 0 4-16,0 0 2 0,0 0 3 16,0 0 0-1,0 0-3-15,0 0-2 0,0 0-10 16,0 0-10-16,0 0-12 0,7 1-28 15,-7-1-39 1,11 0-5-16</inkml:trace>
  <inkml:trace contextRef="#ctx0" brushRef="#br0" timeOffset="141114.2333">11119 13144 309 0,'0'0'4'16,"0"0"0"-16,0 0 3 16,-5 0-2-16,5 0 0 0,-9 0-2 15,9 0-4 1,-13 3-20-16,3-2-44 0,10-1-6 15</inkml:trace>
  <inkml:trace contextRef="#ctx0" brushRef="#br0" timeOffset="141284.2384">11223 13184 365 0,'0'0'0'0,"0"0"3"0,0 0-2 16,0 0-4-16,0 0-11 0,0 0-52 15,11 0-6 1</inkml:trace>
  <inkml:trace contextRef="#ctx0" brushRef="#br0" timeOffset="141464.2438">11506 13130 288 0,'0'0'4'0,"0"0"3"16,0 0-1-1,0 0 0-15,0 0-1 0,0 0-5 16,-7 0-10 0,3-9-43-16,4 9-13 0</inkml:trace>
  <inkml:trace contextRef="#ctx0" brushRef="#br0" timeOffset="141634.2489">11618 13047 365 0,'0'0'3'0,"0"0"-1"15,0 0 0 1,0 0-2-16,0 0-13 0,0 0-51 16,0 0-7-16</inkml:trace>
  <inkml:trace contextRef="#ctx0" brushRef="#br0" timeOffset="141804.254">11843 12908 375 0,'0'0'2'0,"0"0"-1"0,0 0 1 16,0 0-1-16,0 0-3 16,0 0-9-16,0 0-26 15,0 0-31-15,0 0-7 0</inkml:trace>
  <inkml:trace contextRef="#ctx0" brushRef="#br0" timeOffset="141954.2585">12100 12797 339 0,'0'0'4'16,"0"0"2"-16,0 0 1 0,0 0 0 15,0 0 2-15,2 7-1 16,-2-7 0-16,-1 9-5 16,1-9-19-16,-11 0-44 0,11 0-13 15</inkml:trace>
  <inkml:trace contextRef="#ctx0" brushRef="#br0" timeOffset="142104.263">12321 12696 350 0,'0'0'4'0,"0"0"2"16,10 0 3-16,-10 0 0 0,0 0 1 15,0 0-1 1,0 0-4-16,0 0-16 0,5 4-57 16,-5-4-5-16</inkml:trace>
  <inkml:trace contextRef="#ctx0" brushRef="#br0" timeOffset="142254.2675">12593 12605 363 0,'0'0'3'16,"0"0"2"-1,0 0-1-15,0 0-1 0,-6 4-8 16,6-4-24-16,0 0-38 16,0 0-5-16</inkml:trace>
  <inkml:trace contextRef="#ctx0" brushRef="#br0" timeOffset="142404.272">12784 12482 401 0,'0'0'5'0,"0"0"1"0,0 0 1 15,0 0 1-15,8 2-4 16,-8-2-12-16,0 0-63 16,0 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74452-A5B3-A549-A60F-9794358F9379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F2DF9-A438-774B-B947-6665026D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4429-DF5F-C346-B51E-753658FEB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8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4D52-9AA1-A344-805F-A6716BD0781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9071-7FC0-9D44-B45B-2CE87263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0.xml"/><Relationship Id="rId7" Type="http://schemas.openxmlformats.org/officeDocument/2006/relationships/image" Target="../media/image21.emf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1535" y="1471662"/>
            <a:ext cx="6185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BB2920: Genetics</a:t>
            </a:r>
          </a:p>
          <a:p>
            <a:r>
              <a:rPr lang="en-US" sz="2800" dirty="0" smtClean="0"/>
              <a:t>Prof. Farny</a:t>
            </a:r>
          </a:p>
          <a:p>
            <a:endParaRPr lang="en-US" sz="2800" dirty="0"/>
          </a:p>
          <a:p>
            <a:r>
              <a:rPr lang="en-US" sz="2800" dirty="0" smtClean="0"/>
              <a:t>Exam 1 Review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5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0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0" y="1790041"/>
            <a:ext cx="3285723" cy="197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1181" y="421395"/>
            <a:ext cx="362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Dideoxy</a:t>
            </a:r>
            <a:r>
              <a:rPr lang="en-US" dirty="0" smtClean="0"/>
              <a:t> (Sanger) Sequencing of DNA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4756" y="1313613"/>
            <a:ext cx="8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ddNTP</a:t>
            </a:r>
            <a:endParaRPr lang="en-US" dirty="0"/>
          </a:p>
        </p:txBody>
      </p:sp>
      <p:pic>
        <p:nvPicPr>
          <p:cNvPr id="5" name="Picture 2" descr="figure_10_1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06" y="1313613"/>
            <a:ext cx="4279812" cy="433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3747" y="4439824"/>
            <a:ext cx="339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the FOUR things I need for a sequencing reaction??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57700" y="1498279"/>
            <a:ext cx="647700" cy="4924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57925" y="1498279"/>
            <a:ext cx="352426" cy="4924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2 9"/>
          <p:cNvSpPr/>
          <p:nvPr/>
        </p:nvSpPr>
        <p:spPr>
          <a:xfrm rot="19901672">
            <a:off x="3075413" y="1198597"/>
            <a:ext cx="1114425" cy="968696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4437" y="5047961"/>
            <a:ext cx="3321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polymerase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primer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ddNTPs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template 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1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0080" y="322216"/>
            <a:ext cx="803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want to sequence confirm the CFTR sequence in your newly un-mixed-up plasmids. Where on this plasmid would you design the sequencing primer to bind?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88949" y="2253383"/>
            <a:ext cx="1708867" cy="168644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00168" y="2753101"/>
            <a:ext cx="327838" cy="7052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17515" y="3625375"/>
            <a:ext cx="164616" cy="13328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34546" y="3625375"/>
            <a:ext cx="71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BstB1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28274" y="1826491"/>
            <a:ext cx="11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6kb</a:t>
            </a:r>
          </a:p>
          <a:p>
            <a:r>
              <a:rPr lang="en-US" dirty="0" smtClean="0"/>
              <a:t>CFTR gene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77276" y="33685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06574" y="2728191"/>
            <a:ext cx="114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size=</a:t>
            </a:r>
          </a:p>
          <a:p>
            <a:r>
              <a:rPr lang="en-US" dirty="0" smtClean="0"/>
              <a:t>10kb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0292" y="2433986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EcoR1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04985" y="191935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07551" y="1444543"/>
            <a:ext cx="118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NcoI</a:t>
            </a:r>
            <a:r>
              <a:rPr lang="en-US" dirty="0" smtClean="0"/>
              <a:t> site in mutant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96164" y="211554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1.5kb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36" y="1236518"/>
            <a:ext cx="3749808" cy="40126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01520" y="2802600"/>
              <a:ext cx="5704560" cy="3765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320" y="2786040"/>
                <a:ext cx="5737680" cy="37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7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4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Plasmid-based gene expression in prokaryotes and eukaryotes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95" y="1754685"/>
            <a:ext cx="4791075" cy="4048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0238" y="1442527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Eukaryotes: Transfection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575" y="1602305"/>
            <a:ext cx="283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Prokaryotes: Transformation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7" y="1971637"/>
            <a:ext cx="3394168" cy="2957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0998" y="5248812"/>
            <a:ext cx="351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prokaryotic promoter, proteins are expressed.</a:t>
            </a:r>
          </a:p>
          <a:p>
            <a:r>
              <a:rPr lang="en-US" dirty="0" smtClean="0"/>
              <a:t>With a eukaryotic promoter, copies of the plasmid are made and purified but no protein expressed.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77515" y="5826960"/>
            <a:ext cx="4551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Genes with eukaryotic promoters will be expressed in the cell. Prokaryotic promoters are not recognized.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929256"/>
            <a:ext cx="29803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http://www.odec.ca/projects/2006/sidh6h2/images/bgdiagram.gif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1479" y="5602754"/>
            <a:ext cx="4201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http://www.genengnews.com/Media/images/Article/LifeTech_TFXN_Methods21222185092.jpg</a:t>
            </a:r>
          </a:p>
        </p:txBody>
      </p:sp>
    </p:spTree>
    <p:extLst>
      <p:ext uri="{BB962C8B-B14F-4D97-AF65-F5344CB8AC3E}">
        <p14:creationId xmlns:p14="http://schemas.microsoft.com/office/powerpoint/2010/main" val="1983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4367" y="258126"/>
            <a:ext cx="209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Western blot</a:t>
            </a:r>
            <a:endParaRPr lang="en-US" sz="2800" dirty="0"/>
          </a:p>
        </p:txBody>
      </p:sp>
      <p:pic>
        <p:nvPicPr>
          <p:cNvPr id="3" name="Picture 2" descr="Screen Shot 2013-01-21 at 11.1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89" y="943733"/>
            <a:ext cx="1665023" cy="1718733"/>
          </a:xfrm>
          <a:prstGeom prst="rect">
            <a:avLst/>
          </a:prstGeom>
        </p:spPr>
      </p:pic>
      <p:pic>
        <p:nvPicPr>
          <p:cNvPr id="4" name="Picture 3" descr="Screen Shot 2013-01-21 at 11.2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9" y="872073"/>
            <a:ext cx="2095885" cy="1646767"/>
          </a:xfrm>
          <a:prstGeom prst="rect">
            <a:avLst/>
          </a:prstGeom>
        </p:spPr>
      </p:pic>
      <p:pic>
        <p:nvPicPr>
          <p:cNvPr id="5" name="Picture 4" descr="Screen Shot 2013-01-21 at 11.18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34" y="943733"/>
            <a:ext cx="1790700" cy="1536399"/>
          </a:xfrm>
          <a:prstGeom prst="rect">
            <a:avLst/>
          </a:prstGeom>
        </p:spPr>
      </p:pic>
      <p:pic>
        <p:nvPicPr>
          <p:cNvPr id="6" name="Picture 5" descr="Screen Shot 2013-01-21 at 11.17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1" y="3674534"/>
            <a:ext cx="4610100" cy="1768352"/>
          </a:xfrm>
          <a:prstGeom prst="rect">
            <a:avLst/>
          </a:prstGeom>
        </p:spPr>
      </p:pic>
      <p:pic>
        <p:nvPicPr>
          <p:cNvPr id="7" name="Picture 6" descr="Screen Shot 2013-01-21 at 11.08.1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5" y="3765033"/>
            <a:ext cx="2675467" cy="222353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2884134" y="1693339"/>
            <a:ext cx="654933" cy="211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</p:cNvCxnSpPr>
          <p:nvPr/>
        </p:nvCxnSpPr>
        <p:spPr>
          <a:xfrm>
            <a:off x="5436212" y="1803100"/>
            <a:ext cx="879921" cy="876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27333" y="2662466"/>
            <a:ext cx="135467" cy="8766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71335" y="4876798"/>
            <a:ext cx="734484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8062" y="2480132"/>
            <a:ext cx="23687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make a lysate in SDS</a:t>
            </a:r>
          </a:p>
          <a:p>
            <a:r>
              <a:rPr lang="en-US" sz="1400" dirty="0" smtClean="0"/>
              <a:t>sodium dodecyl sulfate</a:t>
            </a:r>
          </a:p>
          <a:p>
            <a:r>
              <a:rPr lang="en-US" sz="1400" dirty="0" smtClean="0"/>
              <a:t>imparts a net negative charge </a:t>
            </a:r>
          </a:p>
          <a:p>
            <a:r>
              <a:rPr lang="en-US" sz="1400" dirty="0" smtClean="0"/>
              <a:t>so that proteins separate only </a:t>
            </a:r>
          </a:p>
          <a:p>
            <a:r>
              <a:rPr lang="en-US" sz="1400" dirty="0" smtClean="0"/>
              <a:t>by size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0750" y="2577644"/>
            <a:ext cx="22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PAGE</a:t>
            </a:r>
          </a:p>
          <a:p>
            <a:r>
              <a:rPr lang="en-US" sz="1600" dirty="0" smtClean="0"/>
              <a:t>polyacrylamide</a:t>
            </a:r>
          </a:p>
          <a:p>
            <a:r>
              <a:rPr lang="en-US" sz="1600" dirty="0" smtClean="0"/>
              <a:t>gel electrophoresis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501468" y="2526844"/>
            <a:ext cx="11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separated</a:t>
            </a:r>
          </a:p>
          <a:p>
            <a:r>
              <a:rPr lang="en-US" dirty="0" smtClean="0"/>
              <a:t>proteins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4267" y="5691201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transfer to membrane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8062" y="5988563"/>
            <a:ext cx="258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detection with antibodies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9" y="1648163"/>
            <a:ext cx="4299735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deltaF508 mutation changes the 3-dimensional folding of the protein and prevents glycosylation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This lack of glycosylation is detectable by Western blot as a change in band size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47"/>
          <a:stretch/>
        </p:blipFill>
        <p:spPr>
          <a:xfrm>
            <a:off x="1461469" y="4185236"/>
            <a:ext cx="5369869" cy="2338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50" y="626723"/>
            <a:ext cx="3053376" cy="3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63948" y="6551612"/>
            <a:ext cx="546739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altLang="en-US" sz="900" i="1">
                <a:solidFill>
                  <a:schemeClr val="tx1"/>
                </a:solidFill>
              </a:rPr>
              <a:t>Trends in Pharmacological Sciences</a:t>
            </a:r>
            <a:r>
              <a:rPr lang="en-US" altLang="en-US" sz="900">
                <a:solidFill>
                  <a:schemeClr val="tx1"/>
                </a:solidFill>
              </a:rPr>
              <a:t> 2013 34, 119-125DOI: (10.1016/j.tips.2012.11.006) </a:t>
            </a:r>
          </a:p>
        </p:txBody>
      </p:sp>
    </p:spTree>
    <p:extLst>
      <p:ext uri="{BB962C8B-B14F-4D97-AF65-F5344CB8AC3E}">
        <p14:creationId xmlns:p14="http://schemas.microsoft.com/office/powerpoint/2010/main" val="39994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48633" y="529134"/>
            <a:ext cx="8397416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Recall our two mutations from Monday: nonsense and non-conservative missense. You have cloned these mutations and transfected these into a human cell line, and are looking at the expression of CFTR from these plasmids. Just looking at the pre-processed band, how might these proteins look on a Western blot?</a:t>
            </a:r>
            <a:endParaRPr lang="en-US" sz="20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090574" y="5179654"/>
            <a:ext cx="1659277" cy="1420401"/>
          </a:xfrm>
        </p:spPr>
        <p:txBody>
          <a:bodyPr>
            <a:normAutofit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sz="1800" dirty="0" smtClean="0"/>
              <a:t>Gel A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1800" dirty="0" smtClean="0"/>
              <a:t>Gel B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1800" dirty="0" smtClean="0"/>
              <a:t>Gel C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1800" dirty="0" smtClean="0"/>
              <a:t>Gel D</a:t>
            </a:r>
            <a:endParaRPr lang="en-US" sz="18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77686988"/>
              </p:ext>
            </p:extLst>
          </p:nvPr>
        </p:nvGraphicFramePr>
        <p:xfrm>
          <a:off x="3130207" y="4525221"/>
          <a:ext cx="4387066" cy="207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Chart" r:id="rId6" imgW="4571952" imgH="5143584" progId="MSGraph.Chart.8">
                  <p:embed followColorScheme="full"/>
                </p:oleObj>
              </mc:Choice>
              <mc:Fallback>
                <p:oleObj name="Chart" r:id="rId6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0207" y="4525221"/>
                        <a:ext cx="4387066" cy="207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/>
          <a:srcRect l="28652" t="2447" r="44944" b="40282"/>
          <a:stretch/>
        </p:blipFill>
        <p:spPr>
          <a:xfrm>
            <a:off x="1736332" y="2480723"/>
            <a:ext cx="1742940" cy="1687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3294895" y="219345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missense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9651" y="2801008"/>
            <a:ext cx="738664" cy="1294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5076" y="2801008"/>
            <a:ext cx="738664" cy="1294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1800" y="2801008"/>
            <a:ext cx="738664" cy="1294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78524" y="2801008"/>
            <a:ext cx="738664" cy="1294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84615" y="3777053"/>
            <a:ext cx="390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41843" y="3843537"/>
            <a:ext cx="18466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26657" y="4020492"/>
            <a:ext cx="18466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64175" y="2801008"/>
            <a:ext cx="0" cy="12945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64175" y="2699177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59893" y="3870935"/>
            <a:ext cx="18466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48927" y="3389648"/>
            <a:ext cx="18466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44211" y="3565132"/>
            <a:ext cx="1464068" cy="437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547271" y="4003084"/>
            <a:ext cx="18466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63730" y="3847374"/>
            <a:ext cx="18466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2618" y="3857534"/>
            <a:ext cx="18466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50970" y="3324687"/>
            <a:ext cx="184666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3635512" y="216534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nonsense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70125" y="405959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		B		C		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73570" y="385369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250515" y="21825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missense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591132" y="215444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nonsense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134373" y="216357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missense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5474990" y="213546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nonsense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18231" y="216357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missense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58848" y="213546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nonsense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099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"/>
            <a:ext cx="8229600" cy="6194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Plasmid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1552"/>
          <a:stretch/>
        </p:blipFill>
        <p:spPr>
          <a:xfrm>
            <a:off x="3342640" y="764858"/>
            <a:ext cx="5547360" cy="5901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3" y="2630297"/>
            <a:ext cx="4222387" cy="24593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4693920" y="2235200"/>
            <a:ext cx="335280" cy="457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6316" y="1994464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EcoRI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4160" y="683864"/>
            <a:ext cx="28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[Put gene of interest in here]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74160" y="1899920"/>
            <a:ext cx="787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34754" y="1984304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G/AATTC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89378" y="1977621"/>
            <a:ext cx="478901" cy="752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</p:cNvCxnSpPr>
          <p:nvPr/>
        </p:nvCxnSpPr>
        <p:spPr>
          <a:xfrm>
            <a:off x="6168279" y="2353636"/>
            <a:ext cx="1858121" cy="13621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6707" y="3675308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TT/CGAA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4040" y="4480560"/>
            <a:ext cx="787400" cy="141224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77100" y="3715806"/>
            <a:ext cx="787400" cy="998474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21688" y="3250831"/>
            <a:ext cx="787400" cy="738894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81251" y="3141329"/>
            <a:ext cx="1299321" cy="73889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88659" y="4667916"/>
            <a:ext cx="756095" cy="73889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92752" y="3874107"/>
            <a:ext cx="756095" cy="73889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91200" y="6043882"/>
            <a:ext cx="893723" cy="738894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96399" y="3014575"/>
            <a:ext cx="861179" cy="738894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9509842">
            <a:off x="6684923" y="5501529"/>
            <a:ext cx="1379577" cy="855569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2" grpId="0" animBg="1"/>
      <p:bldP spid="15" grpId="0"/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91386" y="4609890"/>
            <a:ext cx="1708867" cy="168644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102605" y="5109608"/>
            <a:ext cx="327838" cy="7052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19952" y="5981882"/>
            <a:ext cx="164616" cy="13328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2260" y="5978085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0031" y="4393795"/>
            <a:ext cx="11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6kb</a:t>
            </a:r>
          </a:p>
          <a:p>
            <a:r>
              <a:rPr lang="en-US" dirty="0" smtClean="0"/>
              <a:t>CFTR gene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9713" y="572509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9011" y="5084698"/>
            <a:ext cx="114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size=</a:t>
            </a:r>
          </a:p>
          <a:p>
            <a:r>
              <a:rPr lang="en-US" dirty="0" smtClean="0"/>
              <a:t>10kb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431" y="449117"/>
            <a:ext cx="5347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cloning your CFTR gene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637659" y="2162851"/>
            <a:ext cx="977696" cy="982657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0907" y="2331013"/>
            <a:ext cx="9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4kb plasmid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99523" y="1424187"/>
            <a:ext cx="204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6kb CFTR gene from PCR, with </a:t>
            </a:r>
            <a:r>
              <a:rPr lang="en-US" dirty="0" err="1" smtClean="0"/>
              <a:t>EcoRI</a:t>
            </a:r>
            <a:r>
              <a:rPr lang="en-US" dirty="0" smtClean="0"/>
              <a:t> on 5’ end and </a:t>
            </a:r>
            <a:r>
              <a:rPr lang="en-US" dirty="0" err="1" smtClean="0"/>
              <a:t>BstBI</a:t>
            </a:r>
            <a:r>
              <a:rPr lang="en-US" dirty="0" smtClean="0"/>
              <a:t> on 3’ end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198792" y="2638677"/>
            <a:ext cx="2385794" cy="15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22018" y="24599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27" idx="0"/>
          </p:cNvCxnSpPr>
          <p:nvPr/>
        </p:nvCxnSpPr>
        <p:spPr>
          <a:xfrm>
            <a:off x="1029727" y="1782229"/>
            <a:ext cx="96780" cy="38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711" y="1482871"/>
            <a:ext cx="69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EcoRI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7708" y="4900032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EcoR1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78800" y="2589774"/>
            <a:ext cx="10787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5102" y="1160796"/>
            <a:ext cx="1702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Digest vector and CFTR insert with EcoR1 and BstB1 to create sticky ends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09915" y="2534155"/>
            <a:ext cx="2385794" cy="15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932280" y="3116301"/>
            <a:ext cx="15410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1492" y="22308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2589" y="316677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plasmid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7617801" y="3536108"/>
            <a:ext cx="0" cy="857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6633" y="4498592"/>
            <a:ext cx="3067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 insert and vector in the same tube in the presence of DNA ligase.</a:t>
            </a:r>
          </a:p>
          <a:p>
            <a:r>
              <a:rPr lang="en-US" dirty="0" smtClean="0"/>
              <a:t>Sticky ends of vector and insert will pair, and ligase will seal the pieces together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3863083" y="5375755"/>
            <a:ext cx="2213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18527" y="1782229"/>
            <a:ext cx="110511" cy="38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45343" y="1492542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0" grpId="0"/>
      <p:bldP spid="11" grpId="0"/>
      <p:bldP spid="12" grpId="0"/>
      <p:bldP spid="38" grpId="0"/>
      <p:bldP spid="13" grpId="0"/>
      <p:bldP spid="16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"/>
            <a:ext cx="8229600" cy="6194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Plasmid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1552"/>
          <a:stretch/>
        </p:blipFill>
        <p:spPr>
          <a:xfrm>
            <a:off x="3586480" y="764858"/>
            <a:ext cx="5547360" cy="590189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4937760" y="2235200"/>
            <a:ext cx="335280" cy="457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0156" y="1994464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EcoRI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8000" y="683864"/>
            <a:ext cx="28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[Put gene of interest in here]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18000" y="1899920"/>
            <a:ext cx="787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78594" y="1984304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G/AATTC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33218" y="1977621"/>
            <a:ext cx="478901" cy="752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</p:cNvCxnSpPr>
          <p:nvPr/>
        </p:nvCxnSpPr>
        <p:spPr>
          <a:xfrm>
            <a:off x="6412119" y="2353636"/>
            <a:ext cx="1858121" cy="13621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0547" y="3675308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TT/CGAA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17" y="1081104"/>
            <a:ext cx="259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Draw the vector and insert with overhangs after restriction digest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13200" y="2433240"/>
              <a:ext cx="3577320" cy="3595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20" y="2417760"/>
                <a:ext cx="3603240" cy="36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0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210621" y="685604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your cloning reaction, you want to check to make sure your insert and vector ligated together correctly. You digest a sample of the completed clone with </a:t>
            </a:r>
            <a:r>
              <a:rPr lang="en-US" sz="2800" dirty="0" err="1" smtClean="0"/>
              <a:t>EcoRI</a:t>
            </a:r>
            <a:r>
              <a:rPr lang="en-US" sz="2800" dirty="0" smtClean="0"/>
              <a:t> and </a:t>
            </a:r>
            <a:r>
              <a:rPr lang="en-US" sz="2800" dirty="0" err="1" smtClean="0"/>
              <a:t>BstBI</a:t>
            </a:r>
            <a:r>
              <a:rPr lang="en-US" sz="2800" dirty="0" smtClean="0"/>
              <a:t>. Which of the following lanes is your expected clone?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3031073"/>
            <a:ext cx="1484616" cy="3095090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1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2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3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4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52525385"/>
              </p:ext>
            </p:extLst>
          </p:nvPr>
        </p:nvGraphicFramePr>
        <p:xfrm>
          <a:off x="5747825" y="4238517"/>
          <a:ext cx="2361201" cy="265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Chart" r:id="rId6" imgW="4571952" imgH="5143584" progId="MSGraph.Chart.8">
                  <p:embed followColorScheme="full"/>
                </p:oleObj>
              </mc:Choice>
              <mc:Fallback>
                <p:oleObj name="Chart" r:id="rId6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7825" y="4238517"/>
                        <a:ext cx="2361201" cy="2656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_10_1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6" b="7713"/>
          <a:stretch/>
        </p:blipFill>
        <p:spPr bwMode="auto">
          <a:xfrm>
            <a:off x="2743200" y="2270589"/>
            <a:ext cx="2451045" cy="40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797248" y="2462928"/>
            <a:ext cx="1708867" cy="168644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508467" y="2962646"/>
            <a:ext cx="327838" cy="7052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25814" y="3834920"/>
            <a:ext cx="164616" cy="13328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0813" y="3745776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5893" y="2246833"/>
            <a:ext cx="11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6kb</a:t>
            </a:r>
          </a:p>
          <a:p>
            <a:r>
              <a:rPr lang="en-US" dirty="0" smtClean="0"/>
              <a:t>CFTR gene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85575" y="357813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4873" y="2937736"/>
            <a:ext cx="114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size=</a:t>
            </a:r>
          </a:p>
          <a:p>
            <a:r>
              <a:rPr lang="en-US" dirty="0" smtClean="0"/>
              <a:t>10kb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7007" y="2643119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EcoR1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27443" y="3625163"/>
            <a:ext cx="215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27443" y="3777563"/>
            <a:ext cx="215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44567" y="4004257"/>
            <a:ext cx="215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44567" y="4115108"/>
            <a:ext cx="215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34293" y="4476843"/>
            <a:ext cx="215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47993" y="4629243"/>
            <a:ext cx="215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27443" y="5356996"/>
            <a:ext cx="215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96714" y="3306150"/>
            <a:ext cx="472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Kb:</a:t>
            </a:r>
          </a:p>
          <a:p>
            <a:r>
              <a:rPr lang="en-US" sz="1200" dirty="0"/>
              <a:t>9</a:t>
            </a:r>
            <a:endParaRPr lang="en-US" sz="1200" dirty="0" smtClean="0"/>
          </a:p>
          <a:p>
            <a:r>
              <a:rPr lang="en-US" sz="1200" dirty="0"/>
              <a:t>7</a:t>
            </a:r>
            <a:endParaRPr lang="en-US" sz="1200" dirty="0" smtClean="0"/>
          </a:p>
          <a:p>
            <a:r>
              <a:rPr lang="en-US" sz="1200" dirty="0" smtClean="0"/>
              <a:t>5</a:t>
            </a:r>
          </a:p>
          <a:p>
            <a:r>
              <a:rPr lang="en-US" sz="1200" dirty="0" smtClean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2437" y="41151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31548" y="4351607"/>
            <a:ext cx="45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</a:p>
          <a:p>
            <a:r>
              <a:rPr lang="en-US" sz="1200" dirty="0" smtClean="0"/>
              <a:t>1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0.5</a:t>
            </a:r>
            <a:endParaRPr lang="en-US" sz="1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71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113185" y="1139014"/>
            <a:ext cx="1708867" cy="168644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824404" y="1638732"/>
            <a:ext cx="327838" cy="7052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41751" y="2511006"/>
            <a:ext cx="164616" cy="13328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36750" y="2421862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BstBI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975" y="3262883"/>
            <a:ext cx="8418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have cloned CFTR from wild type and CF patient samples. The mutation you have cloned is the R347P mutation, which results in the creation of an </a:t>
            </a:r>
            <a:r>
              <a:rPr lang="en-US" sz="2000" dirty="0" err="1" smtClean="0"/>
              <a:t>NcoI</a:t>
            </a:r>
            <a:r>
              <a:rPr lang="en-US" sz="2000" dirty="0" smtClean="0"/>
              <a:t> restriction site. The affected gene region is here: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852510" y="712122"/>
            <a:ext cx="11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6kb</a:t>
            </a:r>
          </a:p>
          <a:p>
            <a:r>
              <a:rPr lang="en-US" dirty="0" smtClean="0"/>
              <a:t>CFTR gene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1512" y="225422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0810" y="1613822"/>
            <a:ext cx="114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size=</a:t>
            </a:r>
          </a:p>
          <a:p>
            <a:r>
              <a:rPr lang="en-US" dirty="0" smtClean="0"/>
              <a:t>10kb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2818" y="58847"/>
            <a:ext cx="5347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cloning conundrum…. (based on a true story!!)</a:t>
            </a:r>
            <a:endParaRPr lang="en-US" sz="3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404" y="3898020"/>
            <a:ext cx="2290470" cy="109364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861379" y="1831935"/>
            <a:ext cx="977696" cy="982657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04627" y="2000097"/>
            <a:ext cx="9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4kb plasmid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3243" y="1433768"/>
            <a:ext cx="204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6kb CFTR gene from PCR, with </a:t>
            </a:r>
            <a:r>
              <a:rPr lang="en-US" dirty="0" err="1" smtClean="0"/>
              <a:t>EcoRI</a:t>
            </a:r>
            <a:r>
              <a:rPr lang="en-US" dirty="0" smtClean="0"/>
              <a:t> on the ends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245820" y="2323263"/>
            <a:ext cx="26918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5738" y="21290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76058" y="2313725"/>
            <a:ext cx="4315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>
            <a:off x="1253447" y="1451313"/>
            <a:ext cx="96780" cy="38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0431" y="1151955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EcoRI</a:t>
            </a:r>
            <a:r>
              <a:rPr lang="en-US" dirty="0" smtClean="0"/>
              <a:t> site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24528" y="1319617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EcoR1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688883" y="4066406"/>
            <a:ext cx="895191" cy="3270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23903" y="3794610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3177" y="4650268"/>
            <a:ext cx="40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US" dirty="0"/>
              <a:t>P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29221" y="80498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31787" y="330174"/>
            <a:ext cx="118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NcoI</a:t>
            </a:r>
            <a:r>
              <a:rPr lang="en-US" dirty="0" smtClean="0"/>
              <a:t> site in mutant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20400" y="100117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1.5kb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2733" y="4550858"/>
            <a:ext cx="4874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Oh no! You’ve mixed up the tubes! (Note: Sharpie dissolves in ethanol!) How can you use restriction digest to tell the clones apart?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2344" y="5704063"/>
            <a:ext cx="775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Digest the </a:t>
            </a:r>
            <a:r>
              <a:rPr lang="en-US" dirty="0" err="1" smtClean="0"/>
              <a:t>wildtype</a:t>
            </a:r>
            <a:r>
              <a:rPr lang="en-US" dirty="0" smtClean="0"/>
              <a:t>, the mutant, and the original (empty) vector with Nco1, </a:t>
            </a:r>
            <a:r>
              <a:rPr lang="en-US" dirty="0" err="1" smtClean="0"/>
              <a:t>BstBI</a:t>
            </a:r>
            <a:r>
              <a:rPr lang="en-US" dirty="0" smtClean="0"/>
              <a:t> and EcoR1, then run the pieces on a gel. What do you expect the gel to look like?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69047" y="2508443"/>
            <a:ext cx="118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NcoI</a:t>
            </a:r>
            <a:r>
              <a:rPr lang="en-US" dirty="0" smtClean="0"/>
              <a:t> site in mutant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000054" y="2357098"/>
            <a:ext cx="0" cy="220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 animBg="1"/>
      <p:bldP spid="40" grpId="0"/>
      <p:bldP spid="41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7113" y="550676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it out! Once you cut with the </a:t>
            </a:r>
            <a:r>
              <a:rPr lang="en-US" dirty="0" err="1" smtClean="0"/>
              <a:t>EcoRI</a:t>
            </a:r>
            <a:r>
              <a:rPr lang="en-US" dirty="0" smtClean="0"/>
              <a:t>, BstB1 and </a:t>
            </a:r>
            <a:r>
              <a:rPr lang="en-US" dirty="0" err="1" smtClean="0"/>
              <a:t>NcoI</a:t>
            </a:r>
            <a:r>
              <a:rPr lang="en-US" dirty="0" smtClean="0"/>
              <a:t> enzymes, what size are the products? How would these look on a gel?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99117" y="3042967"/>
            <a:ext cx="1708867" cy="168644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10336" y="3542685"/>
            <a:ext cx="327838" cy="7052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683" y="4414959"/>
            <a:ext cx="164616" cy="13328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2682" y="4325815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BstBI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1386" y="1928063"/>
            <a:ext cx="204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CFTR total gene size</a:t>
            </a:r>
          </a:p>
          <a:p>
            <a:r>
              <a:rPr lang="en-US" dirty="0" smtClean="0"/>
              <a:t>= 6kb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87444" y="415817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16742" y="3517775"/>
            <a:ext cx="114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size=</a:t>
            </a:r>
          </a:p>
          <a:p>
            <a:r>
              <a:rPr lang="en-US" dirty="0" smtClean="0"/>
              <a:t>10kb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460" y="3223570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EcoR1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15153" y="2708935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7719" y="1929758"/>
            <a:ext cx="118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NcoI</a:t>
            </a:r>
            <a:r>
              <a:rPr lang="en-US" dirty="0" smtClean="0"/>
              <a:t> site in mutant only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06332" y="290512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1.5kb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3535" y="1474225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WT and </a:t>
            </a:r>
            <a:r>
              <a:rPr lang="en-US" dirty="0" err="1" smtClean="0">
                <a:solidFill>
                  <a:srgbClr val="FF0000"/>
                </a:solidFill>
              </a:rPr>
              <a:t>Mut</a:t>
            </a:r>
            <a:r>
              <a:rPr lang="en-US" dirty="0" smtClean="0">
                <a:solidFill>
                  <a:srgbClr val="FF0000"/>
                </a:solidFill>
              </a:rPr>
              <a:t> CFTR plasmids: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5120" y="1474225"/>
            <a:ext cx="289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Original Plasmid as a control: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9597" y="3274459"/>
            <a:ext cx="1110403" cy="1077998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6" idx="0"/>
          </p:cNvCxnSpPr>
          <p:nvPr/>
        </p:nvCxnSpPr>
        <p:spPr>
          <a:xfrm>
            <a:off x="6667856" y="3089793"/>
            <a:ext cx="396943" cy="184666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54248" y="2795530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EcoR1</a:t>
            </a:r>
            <a:endParaRPr lang="en-US" dirty="0"/>
          </a:p>
        </p:txBody>
      </p:sp>
      <p:cxnSp>
        <p:nvCxnSpPr>
          <p:cNvPr id="26" name="Straight Connector 25"/>
          <p:cNvCxnSpPr>
            <a:stCxn id="16" idx="0"/>
          </p:cNvCxnSpPr>
          <p:nvPr/>
        </p:nvCxnSpPr>
        <p:spPr>
          <a:xfrm flipV="1">
            <a:off x="7064799" y="3017954"/>
            <a:ext cx="132785" cy="256505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27967" y="2795530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BstBI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64112" y="385924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3487" y="316474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4.5kb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76026" y="76533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Which gel represents the expected results of the experiment?</a:t>
            </a:r>
            <a:endParaRPr lang="en-US" sz="36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86780348"/>
              </p:ext>
            </p:extLst>
          </p:nvPr>
        </p:nvGraphicFramePr>
        <p:xfrm>
          <a:off x="4210828" y="4305646"/>
          <a:ext cx="1889035" cy="212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0828" y="4305646"/>
                        <a:ext cx="1889035" cy="2125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601883" y="4347935"/>
            <a:ext cx="1892300" cy="1790698"/>
          </a:xfrm>
        </p:spPr>
        <p:txBody>
          <a:bodyPr>
            <a:noAutofit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sz="2400" dirty="0" smtClean="0"/>
              <a:t>Gel1</a:t>
            </a:r>
          </a:p>
          <a:p>
            <a:pPr marL="514350" indent="-514350">
              <a:buFont typeface="Arial"/>
              <a:buAutoNum type="arabicPeriod"/>
            </a:pPr>
            <a:r>
              <a:rPr lang="en-US" sz="2400" dirty="0" smtClean="0"/>
              <a:t>Gel2</a:t>
            </a:r>
          </a:p>
          <a:p>
            <a:pPr marL="514350" indent="-514350">
              <a:buFont typeface="Arial"/>
              <a:buAutoNum type="arabicPeriod"/>
            </a:pPr>
            <a:r>
              <a:rPr lang="en-US" sz="2400" dirty="0" smtClean="0"/>
              <a:t>Gel3</a:t>
            </a:r>
          </a:p>
          <a:p>
            <a:pPr marL="514350" indent="-514350">
              <a:buFont typeface="Arial"/>
              <a:buAutoNum type="arabicPeriod"/>
            </a:pPr>
            <a:r>
              <a:rPr lang="en-US" sz="2400" dirty="0" smtClean="0"/>
              <a:t>Gel4</a:t>
            </a:r>
            <a:endParaRPr lang="en-US" sz="2400" dirty="0"/>
          </a:p>
        </p:txBody>
      </p:sp>
      <p:sp>
        <p:nvSpPr>
          <p:cNvPr id="68" name="CAI1"/>
          <p:cNvSpPr/>
          <p:nvPr>
            <p:custDataLst>
              <p:tags r:id="rId5"/>
            </p:custDataLst>
          </p:nvPr>
        </p:nvSpPr>
        <p:spPr>
          <a:xfrm rot="10800000">
            <a:off x="1280273" y="5684215"/>
            <a:ext cx="355600" cy="3556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392635" y="2821385"/>
            <a:ext cx="1340963" cy="136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300137" y="2821385"/>
            <a:ext cx="1340963" cy="136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098330" y="2821385"/>
            <a:ext cx="1340963" cy="136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930069" y="2821385"/>
            <a:ext cx="1340963" cy="136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84853" y="2353383"/>
            <a:ext cx="48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M</a:t>
            </a:r>
          </a:p>
          <a:p>
            <a:pPr algn="r"/>
            <a:r>
              <a:rPr lang="en-US" sz="1400" dirty="0" smtClean="0"/>
              <a:t>(Kb)</a:t>
            </a:r>
            <a:endParaRPr lang="en-US" sz="14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131262" y="2916096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31262" y="3187035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31262" y="3449495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31262" y="3695029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31262" y="3923628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131262" y="4094884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518992" y="2501220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   </a:t>
            </a:r>
            <a:r>
              <a:rPr lang="en-US" dirty="0" err="1" smtClean="0"/>
              <a:t>wt</a:t>
            </a:r>
            <a:r>
              <a:rPr lang="en-US" dirty="0" smtClean="0"/>
              <a:t>    </a:t>
            </a:r>
            <a:r>
              <a:rPr lang="en-US" dirty="0" err="1" smtClean="0"/>
              <a:t>mt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86809" y="2775768"/>
            <a:ext cx="282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6</a:t>
            </a:r>
          </a:p>
          <a:p>
            <a:r>
              <a:rPr lang="en-US" sz="1500" dirty="0" smtClean="0"/>
              <a:t>5</a:t>
            </a:r>
          </a:p>
          <a:p>
            <a:r>
              <a:rPr lang="en-US" sz="1500" dirty="0" smtClean="0"/>
              <a:t>4</a:t>
            </a:r>
          </a:p>
          <a:p>
            <a:r>
              <a:rPr lang="en-US" sz="1500" dirty="0" smtClean="0"/>
              <a:t>3</a:t>
            </a:r>
          </a:p>
          <a:p>
            <a:r>
              <a:rPr lang="en-US" sz="1500" dirty="0" smtClean="0"/>
              <a:t>2</a:t>
            </a:r>
          </a:p>
          <a:p>
            <a:r>
              <a:rPr lang="en-US" sz="1500" dirty="0" smtClean="0"/>
              <a:t>1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3788059" y="3466429"/>
            <a:ext cx="2624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253720" y="3466429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58700" y="2949961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407059" y="3466429"/>
            <a:ext cx="2624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53720" y="2941494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52527" y="4029917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645508" y="2949961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042279" y="2949961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042279" y="3220900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042279" y="3483360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042279" y="3728894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042279" y="3957493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042279" y="4125360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852404" y="2941494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852404" y="3212433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52404" y="3474893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852404" y="3720427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52404" y="3949026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852404" y="4127281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689145" y="2949961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689145" y="3220900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689145" y="3483360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689145" y="3728894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689145" y="3957493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689145" y="4135748"/>
            <a:ext cx="2409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038562" y="3326804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038562" y="3988313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470650" y="3990350"/>
            <a:ext cx="2624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518992" y="3449495"/>
            <a:ext cx="2624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33858" y="3444073"/>
            <a:ext cx="2624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933858" y="2916096"/>
            <a:ext cx="2624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374125" y="3311270"/>
            <a:ext cx="2624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374125" y="4000624"/>
            <a:ext cx="2624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374125" y="3449495"/>
            <a:ext cx="2624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001203" y="3491828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444876" y="3491284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417920" y="2959595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897016" y="3483863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97016" y="3326804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897016" y="4060325"/>
            <a:ext cx="299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61937" y="222194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Gel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648404" y="22050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Gel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460992" y="218694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Gel 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298073" y="216578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Gel 4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363783" y="2489277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   </a:t>
            </a:r>
            <a:r>
              <a:rPr lang="en-US" dirty="0" err="1" smtClean="0"/>
              <a:t>wt</a:t>
            </a:r>
            <a:r>
              <a:rPr lang="en-US" dirty="0" smtClean="0"/>
              <a:t>    </a:t>
            </a:r>
            <a:r>
              <a:rPr lang="en-US" dirty="0" err="1" smtClean="0"/>
              <a:t>mt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213569" y="2521258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   </a:t>
            </a:r>
            <a:r>
              <a:rPr lang="en-US" dirty="0" err="1" smtClean="0"/>
              <a:t>wt</a:t>
            </a:r>
            <a:r>
              <a:rPr lang="en-US" dirty="0" smtClean="0"/>
              <a:t>    </a:t>
            </a:r>
            <a:r>
              <a:rPr lang="en-US" dirty="0" err="1" smtClean="0"/>
              <a:t>mt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018145" y="2510070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   </a:t>
            </a:r>
            <a:r>
              <a:rPr lang="en-US" dirty="0" err="1" smtClean="0"/>
              <a:t>wt</a:t>
            </a:r>
            <a:r>
              <a:rPr lang="en-US" dirty="0" smtClean="0"/>
              <a:t>    </a:t>
            </a:r>
            <a:r>
              <a:rPr lang="en-US" dirty="0" err="1" smtClean="0"/>
              <a:t>mt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2464" y="4483886"/>
            <a:ext cx="235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V=empty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</a:t>
            </a:r>
            <a:r>
              <a:rPr lang="en-US" dirty="0" err="1" smtClean="0"/>
              <a:t>t</a:t>
            </a:r>
            <a:r>
              <a:rPr lang="en-US" dirty="0" smtClean="0"/>
              <a:t> = wild type CFTR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t</a:t>
            </a:r>
            <a:r>
              <a:rPr lang="en-US" dirty="0" smtClean="0"/>
              <a:t> = CFTR R347P mutation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485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7550" y="166245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it out! Once you cut with the </a:t>
            </a:r>
            <a:r>
              <a:rPr lang="en-US" dirty="0" err="1" smtClean="0"/>
              <a:t>EcoRI</a:t>
            </a:r>
            <a:r>
              <a:rPr lang="en-US" dirty="0" smtClean="0"/>
              <a:t>, BstB1 and </a:t>
            </a:r>
            <a:r>
              <a:rPr lang="en-US" dirty="0" err="1" smtClean="0"/>
              <a:t>NcoI</a:t>
            </a:r>
            <a:r>
              <a:rPr lang="en-US" dirty="0" smtClean="0"/>
              <a:t> enzymes, what size are the products? How would these look on a gel?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84950" y="2482673"/>
            <a:ext cx="1708867" cy="168644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96169" y="2982391"/>
            <a:ext cx="327838" cy="7052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13516" y="3854665"/>
            <a:ext cx="164616" cy="13328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5" y="3765521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BstBI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87219" y="1367769"/>
            <a:ext cx="204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CFTR total gene size</a:t>
            </a:r>
          </a:p>
          <a:p>
            <a:r>
              <a:rPr lang="en-US" dirty="0" smtClean="0"/>
              <a:t>= 6kb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73277" y="359788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02575" y="2957481"/>
            <a:ext cx="114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size=</a:t>
            </a:r>
          </a:p>
          <a:p>
            <a:r>
              <a:rPr lang="en-US" dirty="0" smtClean="0"/>
              <a:t>10kb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6293" y="2663276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EcoR1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00986" y="214864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03552" y="1369464"/>
            <a:ext cx="118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NcoI</a:t>
            </a:r>
            <a:r>
              <a:rPr lang="en-US" dirty="0" smtClean="0"/>
              <a:t> site in mutant only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2165" y="23448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1.5kb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9126" y="1020229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WT and </a:t>
            </a:r>
            <a:r>
              <a:rPr lang="en-US" dirty="0" err="1" smtClean="0">
                <a:solidFill>
                  <a:srgbClr val="FF0000"/>
                </a:solidFill>
              </a:rPr>
              <a:t>Mut</a:t>
            </a:r>
            <a:r>
              <a:rPr lang="en-US" dirty="0" smtClean="0">
                <a:solidFill>
                  <a:srgbClr val="FF0000"/>
                </a:solidFill>
              </a:rPr>
              <a:t> CFTR plasmids: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982243"/>
            <a:ext cx="289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Original Plasmid as a control: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79214" y="2201738"/>
            <a:ext cx="1110403" cy="1077998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6" idx="0"/>
          </p:cNvCxnSpPr>
          <p:nvPr/>
        </p:nvCxnSpPr>
        <p:spPr>
          <a:xfrm>
            <a:off x="6737473" y="2017072"/>
            <a:ext cx="396943" cy="184666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3865" y="1722809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EcoR1</a:t>
            </a:r>
            <a:endParaRPr lang="en-US" dirty="0"/>
          </a:p>
        </p:txBody>
      </p:sp>
      <p:cxnSp>
        <p:nvCxnSpPr>
          <p:cNvPr id="26" name="Straight Connector 25"/>
          <p:cNvCxnSpPr>
            <a:stCxn id="16" idx="0"/>
          </p:cNvCxnSpPr>
          <p:nvPr/>
        </p:nvCxnSpPr>
        <p:spPr>
          <a:xfrm flipV="1">
            <a:off x="7134416" y="1945233"/>
            <a:ext cx="132785" cy="256505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97584" y="1722809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BstBI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33729" y="278652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9320" y="260445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4.5kb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1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ASKPANEKEY" val="88eba01f-50e6-4df9-8790-00b07baede42"/>
  <p:tag name="WASPOLLED" val="0FDFE71D80B74D4E862146E2BF0D0679"/>
  <p:tag name="TPVERSION" val="5"/>
  <p:tag name="TPFULLVERSION" val="5.3.1.3337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7328BBD31954F6AA6280EFE51DE8BB6&lt;/guid&gt;&#10;        &lt;description /&gt;&#10;        &lt;date&gt;1/26/2016 1:27:0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A43B65EAE0D469580A86605770CA5C4&lt;/guid&gt;&#10;            &lt;repollguid&gt;92222127C3C440B2BB43B37342077612&lt;/repollguid&gt;&#10;            &lt;sourceid&gt;10A2C8F55EA94B8EAF74EDBDEBC52818&lt;/sourceid&gt;&#10;            &lt;questiontext&gt;After your cloning reaction, you want to check to make sure your insert and vector ligated together correctly. You digest a sample of the completed clone with EcoRI and BstBI. Which of the following lanes is your expected clon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4CEB27B65604AA986BEFE822C4619B5&lt;/guid&gt;&#10;                    &lt;answertext&gt;1&lt;/answertext&gt;&#10;                    &lt;valuetype&gt;-1&lt;/valuetype&gt;&#10;                &lt;/answer&gt;&#10;                &lt;answer&gt;&#10;                    &lt;guid&gt;EB2153064DCC45FC8016D3185FF95423&lt;/guid&gt;&#10;                    &lt;answertext&gt;2&lt;/answertext&gt;&#10;                    &lt;valuetype&gt;-1&lt;/valuetype&gt;&#10;                &lt;/answer&gt;&#10;                &lt;answer&gt;&#10;                    &lt;guid&gt;BE9B9AFB0D6B4433B3D4A7FCD6CDB6C4&lt;/guid&gt;&#10;                    &lt;answertext&gt;3&lt;/answertext&gt;&#10;                    &lt;valuetype&gt;-1&lt;/valuetype&gt;&#10;                &lt;/answer&gt;&#10;                &lt;answer&gt;&#10;                    &lt;guid&gt;24C51AC8C12547E5AC91B6C9F298123C&lt;/guid&gt;&#10;                    &lt;answertext&gt;4&lt;/answertext&gt;&#10;                    &lt;valuetype&gt;1&lt;/valuetype&gt;&#10;                &lt;/answer&gt;&#10;                &lt;answer&gt;&#10;                    &lt;guid&gt;A2E6C8C4AC1A41FBB030A875B2B094D9&lt;/guid&gt;&#10;                    &lt;answertext&gt;5&lt;/answertext&gt;&#10;                    &lt;valuetype&gt;-1&lt;/valuetype&gt;&#10;                &lt;/answer&gt;&#10;            &lt;/answers&gt;&#10;        &lt;/multichoice&gt;&#10;    &lt;/questions&gt;&#10;&lt;/questionlist&gt;"/>
  <p:tag name="RESULTS" val="After your cloning reaction, you want to check to make sure your insert and vector ligated together correctly. You digest a sample of the completed clone with EcoRI and BstBI. Which of the following lanes is your expected clone?[;crlf;]69[;]75[;]69[;]False[;]57[;][;crlf;]4.17391304347826[;]4[;]0.379034690742667[;]0.143667296786389[;crlf;]0[;]-1[;]11[;]1[;][;crlf;]0[;]-1[;]22[;]2[;][;crlf;]0[;]-1[;]33[;]3[;][;crlf;]57[;]1[;]44[;]4[;][;crlf;]12[;]-1[;]55[;]5[;]"/>
  <p:tag name="HASRESULTS" val="True"/>
  <p:tag name="LIVECHARTING" val="Fals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A94C46C357F04E3593BE860E00895A77"/>
  <p:tag name="SLIDEID" val="A94C46C357F04E3593BE860E00895A77"/>
  <p:tag name="SLIDEORDER" val="1"/>
  <p:tag name="SLIDETYPE" val="Q"/>
  <p:tag name="DEMOGRAPHIC" val="False"/>
  <p:tag name="TEAMASSIGN" val="False"/>
  <p:tag name="SPEEDSCORING" val="False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Which gel represents the restriction analysis of the plasmid alone?"/>
  <p:tag name="ANSWERSALIAS" val="Gel1|smicln|Gel2|smicln|Gel3|smicln|Gel4"/>
  <p:tag name="VALUES" val="Incorrect|smicln|Correct|smicln|Incorrect|smicln|Incorrect"/>
  <p:tag name="CORRECTPOINTVALUE" val="0"/>
  <p:tag name="TYPE" val="MultiChoiceSlide"/>
  <p:tag name="LIVECHARTING" val="False"/>
  <p:tag name="TPQUESTIONXML" val="﻿&lt;?xml version=&quot;1.0&quot; encoding=&quot;utf-8&quot;?&gt;&#10;&lt;questionlist&gt;&#10;    &lt;properties&gt;&#10;        &lt;guid&gt;6972F5AF03E644FEB69C32B9AC84E592&lt;/guid&gt;&#10;        &lt;description /&gt;&#10;        &lt;date&gt;1/27/2014 11:49:02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C1BCBBCDA594903B8DE41E679123ECB&lt;/guid&gt;&#10;            &lt;repollguid&gt;277F1193B3B9413C9E62EAC8D8438FDC&lt;/repollguid&gt;&#10;            &lt;sourceid&gt;2EEBAAAE9AC146FCA2141D29C0AB72A0&lt;/sourceid&gt;&#10;            &lt;questiontext&gt;Which gel represents the expected results of the experiment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BA1E95D9101C43DD811FFAC47375264A&lt;/guid&gt;&#10;                    &lt;answertext&gt;Gel1&lt;/answertext&gt;&#10;                    &lt;valuetype&gt;-1&lt;/valuetype&gt;&#10;                &lt;/answer&gt;&#10;                &lt;answer&gt;&#10;                    &lt;guid&gt;BB498291F32948D59545957F5B7B8687&lt;/guid&gt;&#10;                    &lt;answertext&gt;Gel2&lt;/answertext&gt;&#10;                    &lt;valuetype&gt;-1&lt;/valuetype&gt;&#10;                &lt;/answer&gt;&#10;                &lt;answer&gt;&#10;                    &lt;guid&gt;C555141ECA524907BB4BA6FAF53F6356&lt;/guid&gt;&#10;                    &lt;answertext&gt;Gel3&lt;/answertext&gt;&#10;                    &lt;valuetype&gt;-1&lt;/valuetype&gt;&#10;                &lt;/answer&gt;&#10;                &lt;answer&gt;&#10;                    &lt;guid&gt;58F6477C67FB45D89EA8853D1993706F&lt;/guid&gt;&#10;                    &lt;answertext&gt;Gel4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ich gel represents the expected results of the experiment?[;crlf;]75[;]75[;]75[;]False[;]59[;][;crlf;]3.50666666666667[;]4[;]0.984863216673034[;]0.969955555555555[;crlf;]6[;]-1[;]Gel11[;]Gel1[;][;crlf;]9[;]-1[;]Gel22[;]Gel2[;][;crlf;]1[;]-1[;]Gel33[;]Gel3[;][;crlf;]59[;]1[;]Gel44[;]Gel4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DEFINEDCOLORS" val="3,6,10,45,32,50,13,4,9,55,1"/>
  <p:tag name="LABELFORMAT" val="1"/>
  <p:tag name="COLORTYPE" val="SCHE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TEXTLENGTH" val="19"/>
  <p:tag name="FONTSIZE" val="32"/>
  <p:tag name="BULLETTYPE" val="ppBulletArabicPeriod"/>
  <p:tag name="ANSWERTEXT" val="Gel1&#10;Gel2&#10;Gel3&#10;Gel4"/>
  <p:tag name="OLDNUMANSWERS" val="4"/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C0072E08D1BE4EAC8E199340BCAE32A2&lt;/guid&gt;&#10;        &lt;description /&gt;&#10;        &lt;date&gt;1/26/2016 11:28:4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2930E7AECA549369BFB7686FA0A5C15&lt;/guid&gt;&#10;            &lt;repollguid&gt;E07CDAA9AB4841E684457AFBFCDBF53C&lt;/repollguid&gt;&#10;            &lt;sourceid&gt;C652A697D8F94D4C85A7A08D49FB1B0A&lt;/sourceid&gt;&#10;            &lt;questiontext&gt;Recall our two mutations from Monday: nonsense and non-conservative missense. You have cloned these mutations and transfected these into a human cell line, and are looking at the expression of CFTR from these plasmids. Just looking at the pre-processed band, how might these proteins look on a Western blo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C440CD6B969F482C960FACF368D3ACE7&lt;/guid&gt;&#10;                    &lt;answertext&gt;Gel A&lt;/answertext&gt;&#10;                    &lt;valuetype&gt;1&lt;/valuetype&gt;&#10;                &lt;/answer&gt;&#10;                &lt;answer&gt;&#10;                    &lt;guid&gt;9D60DE3650894D0B87682110A9BA60D8&lt;/guid&gt;&#10;                    &lt;answertext&gt;Gel B&lt;/answertext&gt;&#10;                    &lt;valuetype&gt;-1&lt;/valuetype&gt;&#10;                &lt;/answer&gt;&#10;                &lt;answer&gt;&#10;                    &lt;guid&gt;E63453470D3F44088B4AB83F2E83385B&lt;/guid&gt;&#10;                    &lt;answertext&gt;Gel C&lt;/answertext&gt;&#10;                    &lt;valuetype&gt;-1&lt;/valuetype&gt;&#10;                &lt;/answer&gt;&#10;                &lt;answer&gt;&#10;                    &lt;guid&gt;2B8E36523D284318B75D2C0B590413D3&lt;/guid&gt;&#10;                    &lt;answertext&gt;Gel D&lt;/answertext&gt;&#10;                    &lt;valuetype&gt;-1&lt;/valuetype&gt;&#10;                &lt;/answer&gt;&#10;            &lt;/answers&gt;&#10;        &lt;/multichoice&gt;&#10;    &lt;/questions&gt;&#10;&lt;/questionlist&gt;"/>
  <p:tag name="RESULTS" val="Recall our two mutations from Monday: nonsense and non-conservative missense. You have cloned these mutations and transfected these into a human cell line, and are looking at the expression of CFTR from these plasmids. Just looking at the pre-processed band, how might these proteins look on a Western blot?[;crlf;]73[;]75[;]73[;]False[;]46[;][;crlf;]1.45205479452055[;]1[;]0.703048077827745[;]0.494276599737286[;crlf;]46[;]1[;]Gel A1[;]Gel A[;][;crlf;]24[;]-1[;]Gel B2[;]Gel B[;][;crlf;]0[;]-1[;]Gel C3[;]Gel C[;][;crlf;]3[;]-1[;]Gel D4[;]Gel D[;]"/>
  <p:tag name="HASRESULTS" val="True"/>
  <p:tag name="LIVECHARTING" val="False"/>
  <p:tag name="AUTOOPENPOLL" val="True"/>
  <p:tag name="AUTOFORMATCHART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802</Words>
  <Application>Microsoft Office PowerPoint</Application>
  <PresentationFormat>On-screen Show (4:3)</PresentationFormat>
  <Paragraphs>193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Arial</vt:lpstr>
      <vt:lpstr>Calibri</vt:lpstr>
      <vt:lpstr>Times New Roman</vt:lpstr>
      <vt:lpstr>Office Theme</vt:lpstr>
      <vt:lpstr>Microsoft Graph Chart</vt:lpstr>
      <vt:lpstr>PowerPoint Presentation</vt:lpstr>
      <vt:lpstr>Anatomy of a Plasmid</vt:lpstr>
      <vt:lpstr>PowerPoint Presentation</vt:lpstr>
      <vt:lpstr>Anatomy of a Plasmid</vt:lpstr>
      <vt:lpstr>After your cloning reaction, you want to check to make sure your insert and vector ligated together correctly. You digest a sample of the completed clone with EcoRI and BstBI. Which of the following lanes is your expected clone?</vt:lpstr>
      <vt:lpstr>PowerPoint Presentation</vt:lpstr>
      <vt:lpstr>PowerPoint Presentation</vt:lpstr>
      <vt:lpstr>Which gel represents the expected results of the experiment?</vt:lpstr>
      <vt:lpstr>PowerPoint Presentation</vt:lpstr>
      <vt:lpstr>PowerPoint Presentation</vt:lpstr>
      <vt:lpstr>PowerPoint Presentation</vt:lpstr>
      <vt:lpstr>Plasmid-based gene expression in prokaryotes and eukaryotes</vt:lpstr>
      <vt:lpstr>PowerPoint Presentation</vt:lpstr>
      <vt:lpstr>deltaF508 mutation changes the 3-dimensional folding of the protein and prevents glycosylation  This lack of glycosylation is detectable by Western blot as a change in band size</vt:lpstr>
      <vt:lpstr>Recall our two mutations from Monday: nonsense and non-conservative missense. You have cloned these mutations and transfected these into a human cell line, and are looking at the expression of CFTR from these plasmids. Just looking at the pre-processed band, how might these proteins look on a Western blot?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Farny</dc:creator>
  <cp:lastModifiedBy>Farny, Natalie</cp:lastModifiedBy>
  <cp:revision>100</cp:revision>
  <dcterms:created xsi:type="dcterms:W3CDTF">2013-01-17T18:38:35Z</dcterms:created>
  <dcterms:modified xsi:type="dcterms:W3CDTF">2017-01-27T20:59:24Z</dcterms:modified>
</cp:coreProperties>
</file>