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1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1" r:id="rId2"/>
    <p:sldId id="304" r:id="rId3"/>
    <p:sldId id="274" r:id="rId4"/>
    <p:sldId id="275" r:id="rId5"/>
    <p:sldId id="307" r:id="rId6"/>
    <p:sldId id="310" r:id="rId7"/>
    <p:sldId id="311" r:id="rId8"/>
    <p:sldId id="276" r:id="rId9"/>
    <p:sldId id="273" r:id="rId10"/>
    <p:sldId id="277" r:id="rId11"/>
    <p:sldId id="278" r:id="rId12"/>
    <p:sldId id="312" r:id="rId13"/>
    <p:sldId id="279" r:id="rId14"/>
    <p:sldId id="280" r:id="rId15"/>
    <p:sldId id="281" r:id="rId16"/>
    <p:sldId id="282" r:id="rId17"/>
    <p:sldId id="294" r:id="rId18"/>
    <p:sldId id="295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3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cm"/>
          <inkml:channel name="T" type="integer" max="2.14748E9" units="dev"/>
        </inkml:traceFormat>
        <inkml:channelProperties>
          <inkml:channelProperty channel="X" name="resolution" value="946.39398" units="1/cm"/>
          <inkml:channelProperty channel="Y" name="resolution" value="1675.80408" units="1/cm"/>
          <inkml:channelProperty channel="F" name="resolution" value="1.41944" units="1/cm"/>
          <inkml:channelProperty channel="T" name="resolution" value="1" units="1/dev"/>
        </inkml:channelProperties>
      </inkml:inkSource>
      <inkml:timestamp xml:id="ts0" timeString="2017-02-03T20:37:04.9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1856 4856 233 0,'0'0'9'0,"0"0"3"16,0 0 5-16,0 0 4 15,4-10 2-15,-4 10 3 16,0 0 2-16,7-10 2 0,-7 10-7 16,0 0-3-1,0-11-4-15,0 11-3 0,0 0-2 16,0 0-2-16,0 0-3 15,0 0-1-15,0 0-2 16,0 0 0-16,0 0 0 0,0 0-3 16,0 0 0-16,0 8 0 15,2 2 0-15,4 2 0 0,-2 3 0 16,3 2 0-1,2 4 0-15,-1 1 0 0,0 3 0 16,2 0 0 0,1 3 0-16,0 0 0 0,1 2 0 15,4 5 0-15,-4-2 0 16,6 1 0-16,-1 0 0 0,0 4 0 15,1-3 0-15,-2 0 0 16,4 1 0-16,-3-4 0 16,2 1 0-16,-3-2 0 0,1 1 0 15,-1-3 0 1,-1 0 0-16,-1 1 0 0,-2-3 0 15,3 1 0-15,-3-1 0 16,-1-2 0-16,1 1 0 16,-2-4 0-16,1 2 0 0,-1-2 0 15,-2-3 0-15,0 2 0 16,0-4 0-16,0 1 0 0,0-4 0 15,1 2 0 1,-2-5 0-16,2 1 0 0,-1-3 0 16,0-1 0-1,-8-8 0-15,13 10 0 0,-13-10 0 16,0 0-38-16,10-8-51 15,-6-5-3-15</inkml:trace>
  <inkml:trace contextRef="#ctx0" brushRef="#br0" timeOffset="710.0213">2440 4844 347 0,'0'0'8'0,"0"0"2"0,0 0 5 16,0 0 1-1,-1-10 0-15,1 10 1 0,0 0 1 16,0 0 0-16,0 0-7 15,0 0-2-15,0 0-3 16,0 0-2-16,0 0 0 0,0 0-2 16,0 0 1-16,-13 11-1 15,8-3 0-15,-2 6-1 0,-3 3 1 16,0 4-2-1,-1 4 0-15,-3 4 0 0,-1 0 0 16,-2 8 0 0,0 1 0-16,-2 0 0 0,1 2 0 15,-2 0 0-15,0-1 0 16,-2 3 0-16,0 0 0 0,2-4 0 15,-1 0 0-15,2 0 0 16,-2-3 0-16,1-2 0 16,0-1 0-16,1-5 0 0,2-1 0 15,0-1 0 1,1-4 0-16,-1-1 0 0,1-1 0 15,4-2 0-15,-2-2 0 16,2-1 0-16,2-2 0 16,1 0 0-16,1 0 0 0,2-2 0 15,6-10 0-15,-10 15 0 16,10-15 0-16,-7 8 0 0,7-8-2 15,0 0-18 1,0 0-67-16,-3-4-3 0</inkml:trace>
  <inkml:trace contextRef="#ctx0" brushRef="#br0" timeOffset="5880.1764">2956 4836 275 0,'0'0'7'16,"0"0"3"0,0 0 4-16,0 0 3 0,0 0 1 15,0 0 1 1,0 0 4-16,0 0-2 0,0 0-4 15,0-9-5-15,0 9-1 16,0 0-3-16,0 0-1 0,-1-10 0 16,1 10-2-16,0 0 0 15,0 0-1-15,-7-10-1 16,7 10 0-16,0 0 0 0,-10-7-1 15,10 7 0 1,-12-4 0-16,12 4-1 0,-13-4 1 16,13 4 0-1,-16-4 0-15,7 4-1 0,-2 0 1 16,1 0-1-16,0 0 1 15,1 2-1-15,-1 3 1 0,-1-2-2 16,-1 2 0-16,12-5 0 0,-12 14 0 16,12-14 0-1,-15 15 0-15,8-6 0 0,3 2 0 16,-2-1 0-1,1 2 0-15,-1-2 0 0,0 2 0 16,2 0 0-16,-1-1 0 16,0 0 0-16,4-3 0 15,-2 1 0-15,3-9 0 16,-3 17 0-16,1-8 0 0,2-9 0 15,0 15 0-15,0-6 0 0,0-9 0 16,2 15 0 0,-2-15 0-16,5 14 0 0,-5-14 0 15,7 11 0 1,-7-11 0-16,11 8 0 0,-11-8 0 15,11 6 0-15,-11-6 0 16,13 0 0-16,-4 0 0 0,0 0 0 16,1-2 0-16,0-2 0 15,1-4 0-15,1 3 0 16,-1-3 0-16,1 1 0 0,-2-3 0 15,0 3 0 1,-1-2 0-16,1 2 0 0,-1 0 0 16,-1-1 0-16,-8 8 0 15,15-16 0-15,-15 16 0 16,11-16 0-16,-11 16 0 15,7-13 0-15,-7 13 0 0,5-13 0 16,-5 13 0-16,4-12 0 0,-4 12 0 16,6-10 0-1,-6 10 0-15,2-9 0 0,-2 9 0 16,0 0 0-1,5-9 0-15,-5 9 0 0,0 0 0 16,0 0 0-16,0 0 0 16,0 0 0-16,0 0 0 0,0 0 0 15,0 0 0 1,0 0 0-16,0 0 0 0,0 0 0 15,0 0 0-15,0 0 0 0,0 0 0 16,0 0 0 0,0 0 0-16,-3 8 0 0,3 0 0 15,0 3 0-15,0 0 0 16,0 4 0-16,1 1 0 15,1-1 0-15,0 1 0 16,1 1 0-16,-1-2 0 0,3 0 0 16,-1 1 0-16,0-4 0 0,1 1 0 15,2-1 0 1,-2-1 0-16,1 0 0 0,0 0 0 15,0-1 0 1,-2 0 0-16,-4-10 0 0,10 14 0 16,-10-14 0-16,6 11 0 15,-6-11 0-15,0 0 0 0,0 0 0 16,8 8 0-1,-8-8 0-15,0 0 0 0,0 0 0 16,0 0 0-16,0 0-75 0,10 8-15 16</inkml:trace>
  <inkml:trace contextRef="#ctx0" brushRef="#br0" timeOffset="6840.2052">3485 4899 308 0,'0'0'6'0,"0"0"4"16,0 0 2-16,0 0 2 0,10 9 1 15,-10-9 4 1,9 15-1-16,-4-6 0 0,1 5-5 15,3 4-2 1,1 1-3-16,0 4-2 0,3 5-1 16,3 4-2-16,0 3 0 15,3 5 0-15,0 3-2 0,3-2 0 16,2 7 0-1,1-4 1-15,1 2 0 0,2-2-1 16,-1-4 1-16,4 0 0 0,-1-2-1 16,-2-2 2-1,1-4-1-15,-3-1-1 0,-3-2 0 16,0-4 0-16,-4-1 0 15,-3-2 0-15,-2 1 0 16,-2-3 0-16,-3-3 0 16,0 2 0-16,0-3 0 0,-1-2-1 15,-2 1 1 1,4-2-2-16,-2-3 0 0,1 0-2 15,-2-5-2-15,2 2 0 0,1-4-3 16,-1 1-2 0,-1-4-3-16,1 0-9 0,-9 0-36 15,13-8-25-15,-6 0-3 16</inkml:trace>
  <inkml:trace contextRef="#ctx0" brushRef="#br0" timeOffset="7480.2244">4093 5070 280 0,'0'0'7'0,"0"0"3"16,0 0 1-1,0 0 4-15,-7-9 0 0,7 9 2 16,-4-11 3-16,4 11 1 16,-3-11-6-16,3 11-2 0,-4-14-3 15,4 14-1 1,-2-13-2-16,2 13-2 0,-1-12-1 15,1 12-1-15,0-9 1 0,0 9-1 16,0 0 1 0,0 0 0-16,0-11 0 0,0 11 0 15,0 0 1-15,0 0-1 16,0 0-1-16,0 0-1 0,0 0 0 15,0 0-1 1,0 0-1-16,-11 14 0 0,0 5 0 16,0 5 0-16,-5 7 0 0,-4 5 0 15,-6 8 0 1,2 4-1-16,-6 1 2 0,1 1-1 15,1 1 1 1,-2-4 0-16,4 1 1 0,-1-5-1 16,2-2 0-16,3-4 2 15,5-3-3-15,-2-1 0 0,2-8 0 16,1 1 0-1,1-2 0-15,2-4 0 0,0 0 0 16,-2-1 0-16,1-6 0 0,0 0 0 16,4-2 0-1,-4-2-6-15,7-2-3 0,-2-5-4 16,9-2-34-16,0 0-40 15,0 0 0-15</inkml:trace>
  <inkml:trace contextRef="#ctx0" brushRef="#br0" timeOffset="8700.261">4573 4811 278 0,'0'0'5'16,"0"0"4"-16,0 0 3 0,0 0 2 15,0 0 3-15,0 0 1 16,-2-9 3-16,2 9 1 0,0 0-4 15,-7-10-4 1,7 10-2-16,0 0-2 0,-11-12-3 16,11 12 0-16,-12-7-2 0,12 7-2 15,-15-7-1 1,15 7 0-16,-17-3 0 0,17 3 0 15,-18 0 1 1,18 0-2-16,-14 0 0 0,3 3 0 16,1 6 1-16,-1 0-1 15,-4 2-1-15,2 1 0 0,-1 4 0 16,-2-1-1-1,4 2 1-15,-4 1 0 0,7-2-1 16,0 1 1-16,3 1-1 0,3-1 0 16,0-1 0-1,3 1 1-15,0 0-1 0,3-4 1 16,4 3 0-16,-1-5-1 15,4-1 0-15,0-2 1 0,0-2 0 16,0 0-1 0,0-6 1-16,0 0 0 0,-1 0-1 15,0-3 1 1,-2-6 0-16,4-4-1 0,-2 2 0 15,1-4 1-15,1 1-1 0,-1-3 0 16,-2 0 1 0,2 3-1-16,-1 1 1 0,-3 2 1 15,1 0-1-15,-1 0 0 16,0 3 0-16,-6 8 1 0,10-15-1 15,-10 15 1 1,5-12 0-16,-5 12-1 0,0 0 1 16,5-9 0-16,-5 9 0 0,0 0 0 15,0 0-1 1,0 0 1-16,0 0-1 0,0 0 1 15,0 0 0-15,0 0-1 16,0 9 1-16,1-1-1 16,-1 3 1-16,4 2-1 15,-1 4 1-15,4-3-1 0,2 4 0 16,2-2 0-1,4 1 0-15,1 0 1 0,3-2 0 16,2-3 1-16,0-1-1 0,1-2 1 16,-2-2 0-1,0-1 1-15,1-1-1 0,-6-5-1 16,0 3 1-16,-4-3 0 15,-11 0 0-15,12 0 0 0,-12 0-2 16,0 0-7 0,0 0-25-16,17 7-53 0,-17-7-3 15</inkml:trace>
  <inkml:trace contextRef="#ctx0" brushRef="#br0" timeOffset="13990.4197">3209 6460 358 0,'0'0'7'16,"-3"-8"3"-16,3 8 0 0,-11-13 1 15,-2 2 2 1,-1 1 0-16,-5-1 0 0,-5 0 2 16,-5 3-6-16,-3 2-1 0,-1 3 0 15,-5 1-1 1,2 2-1-16,-3 5-1 0,-1 6-1 15,3 0 0-15,1 5-1 16,2 4-1-16,3 1-1 0,5 6 0 16,1 2 0-1,9 5 1-15,-1 4-2 0,7 2 0 16,-1 6 0-1,7 0 0-15,-1 2 0 0,2-2 0 16,3 0 0-16,0-1 0 0,3-3 0 16,4-3 0-16,5-3 0 15,1-2-2-15,5-2 2 16,3-1 0-16,2-2-1 15,5-3 1-15,3-2-1 0,3-2 1 16,5-3 0 0,6-3-1-16,7-5 0 0,4-4-1 15,5-3 1-15,3-4 0 16,3-6-1-16,1-5 0 15,-6-4 1-15,-2-1 1 0,-8-4 0 16,-7-5 1-16,-10-5 1 16,-7-5 0-16,-6-5 0 0,-7-9 0 15,-5-1 0 1,-5-7 0-16,-5 3 0 0,0-1-2 15,-11 6 0 1,-7 6 0-16,-5 4 0 0,-5 5 0 16,-7 8 0-16,-3 1 0 0,-8 4 0 15,1 2 0-15,-5 0 0 16,0 1 0-16,2 3 0 15,1 1 0-15,9 5 0 16,1-4 0-16,11 8-12 0,0 0-54 16,20-4-21-1</inkml:trace>
  <inkml:trace contextRef="#ctx0" brushRef="#br0" timeOffset="15930.4778">2976 6399 365 0,'0'0'4'0,"0"0"0"0,-10 4 0 15,-1 4 3 1,-6 6-1-16,-6 3 1 0,-6 6-1 15,-2 4 1 1,-3 3-4-16,2 4-1 0,1 0 0 16,7-3-2-16,5-2-1 0,7-5 0 15,7-6 1-15,5-7 0 16,0-11 0-16,19 0 0 15,-1-12 1-15,5-9 1 16,4-7 0-16,3-3 1 0,1-2-1 16,-3 0 2-1,-6 3 1-15,-2 5 0 0,-8 6 1 16,-3 7-1-16,-9 12 0 15,-7-5 0-15,-6 11 0 16,-6 10-2-16,-1 3-1 0,-3 7-1 16,0 6 0-16,-2 2-1 15,1 3 0-15,7-3 0 0,2-1-1 16,9-3 1-1,5-6 0-15,3-7-1 0,11-8 1 16,9-9 0 0,8-7-1-16,4-14 1 0,6-6-1 15,3-7 0-15,-1-4 0 16,0 1 0-16,-9 2 0 0,-7 5 2 15,-11 8 0-15,-8 7 1 0,-7 15 1 16,-17-2 1 0,-7 12 0-16,-6 9 0 0,-6 9 0 15,-4 5-1 1,-2 8-1-16,0 2 0 0,2 1-1 15,7-1-1-15,4-4-1 16,9-5 0-16,8-6 1 16,8-7-1-16,9-12 1 0,14-9-1 15,10-9 1-15,7-13-1 16,8-7 0-16,7-8 0 0,1-7-1 15,0 0-1 1,-3 1 1-16,-8 7 0 0,-10 4 1 16,-10 8 0-1,-12 10 2-15,-9 14 0 0,-9 0 2 16,-13 9 0-16,-7 11-1 15,-3 8 1-15,-2 4-1 0,-2 8 0 16,1 0 0-16,6 1-2 0,0-2 0 16,9-3-1-1,8-7 0-15,7-4 1 0,5-10 0 16,11-9 0-1,9-6 0-15,4-12 1 0,8-8-2 16,5-8-1-16,1-5-2 16,5-4-1-16,-5-2-2 15,-4 2 0-15,-6 6 0 16,-9 6 1-16,-8 8 1 0,-11 9 3 15,0 8 2-15,-19 5 2 0,-7 13 2 16,-2 7-1 0,-7 4 1-16,1 5-1 0,-2 5-1 15,3-2 0 1,5 2-2-16,7-2 0 0,7-2 0 15,7-6 0-15,7-6 0 16,7-8 0-16,14-6 1 0,7-9-1 16,10-9 0-16,6-12-1 0,8-11-3 15,3-5-4 1,5-9-6-16,-6 0 0 0,-5 0 1 15,-12 3 5 1,-9 8 3-16,-15 7 2 0,-12 13 5 16,-8 11 6-16,-18 7 6 15,-7 13 1-15,-4 9-1 16,-4 8-4-16,-1 3-2 15,1 4-3-15,2 0-1 0,4 1-2 16,7-3-1-16,7-3-1 0,6-4-2 16,7-4 1-1,6-7-1-15,2-6 1 0,12-10 0 16,6-4 0-1,4-10 1-15,9-11-1 0,6-8 2 16,4-7 0-16,3-7 0 16,-2 0 0-16,-4 3 1 0,-6 1 0 15,-7 8 1 1,-12 6-1-16,-9 10 1 0,-5 15-1 15,-16-2 0-15,-7 10 1 0,-2 7-2 16,-7 7 0 0,1 6 0-16,-2 4-1 0,1 5 0 15,1 1 0-15,7-2 0 16,4-2-1-16,4 0 0 15,11-5 1-15,5-7-1 16,3-6 0-16,15-8 1 0,7-8 0 16,10-6 0-16,4-10 1 0,6-11 0 15,2-6 0 1,2-3-1-16,-4-3 2 0,-8 2-1 15,-9 3 0-15,-8 6 0 16,-7 8 0-16,-10 5 0 16,-3 15-1-16,-16-6 1 15,1 7-1-15,-6 9 0 0,-1 5 0 16,-3 7 0-1,-2 5 0-15,1 5 0 0,-1 2-1 16,3 1 1-16,2 3-1 0,8-4 0 16,4 0-1-1,6-5 0-15,4-5 0 0,6-5 0 16,7-8 0-16,5-4-1 15,3-7 1-15,3-10 0 0,4-9 1 16,3-5 0 0,-1-6 0-16,0-3 1 0,-1-1 0 15,-4 2 0 1,-4 3 0-16,-7 8 1 0,-5 7 0 15,-9 14 0-15,0 0 1 0,-12-3 0 16,-7 10 0-16,1 7-1 16,-5 5 0-16,-1 5 0 15,-2 1-1-15,2 2-1 16,3-1 0-16,2 3 0 0,5-5 0 15,2-2 0 1,5-2-1-16,4-5 0 0,3-4 0 16,4-1-1-16,5-5 0 0,3 0 0 15,-2-2 0 1,0 0 1-16,-1-2-1 0,-9-1-1 15,18 0-36-15,-9 0-41 16,-9 0-3-16</inkml:trace>
  <inkml:trace contextRef="#ctx0" brushRef="#br0" timeOffset="16740.5022">3747 6838 298 0,'0'0'5'0,"0"0"4"16,0 0 3-1,7 3 2-15,-7-3 3 0,23 8 2 16,-2-5 1-16,12-1 1 16,14 1-5-16,12-3-4 0,17 0-2 15,15-4-2 1,17-3-3-16,10-2-1 0,11-1-1 15,7-2-1 1,5 2-1-16,-2 0 1 0,-5 1-1 16,-12 2-1-16,-9 2 1 0,-18 1-1 15,-16 1 1-15,-19 2-1 16,-17 0 1-16,-11 1 0 15,-14 0 1-15,-8 0 1 16,-10 0 0-16,0 0 1 0,0 0-1 16,0 0-2-1,0 0-3-15,0 0-11 0,-6-8-69 16,6 8-4-16</inkml:trace>
  <inkml:trace contextRef="#ctx0" brushRef="#br0" timeOffset="17200.516">5526 6449 402 0,'0'0'4'0,"0"0"1"0,0 0-1 15,0 0 1-15,2 5 1 16,0 5 1-16,0 4 0 15,3 6 2-15,-4 6-5 16,1 8 1-16,2 4 0 0,1 8 0 16,1 3-2-1,-3 0 0-15,1-1-1 0,1-2-2 16,0-5-1-16,2-4-2 15,-3-6-3-15,4-4-4 16,-6-12-12-16,4-1-18 0,-6-14-43 16,11 8-3-16</inkml:trace>
  <inkml:trace contextRef="#ctx0" brushRef="#br0" timeOffset="17810.5343">5538 6414 415 0,'0'0'4'15,"0"0"0"-15,-3-11-1 0,3 11 1 16,0-13 0-16,0 13 0 16,3-16-1-16,0 8 0 0,9 0-3 15,3 3 0 1,6 0-1-16,3 0 1 0,12 0 0 15,5 2 0 1,8-3 0-16,3 1 1 0,6 1-1 16,1-2 0-16,0 1 0 0,-5 0 0 15,-9 1 1-15,-5 1-1 16,-9 1 1-16,-8-1 0 15,-5 3 1-15,-6 0 1 16,-12 0 0-16,8 10 1 0,-8-10 0 16,5 19-1-1,0-6 1-15,-2 1-1 0,2 4-1 16,-1 3 0-16,-1 3 0 15,2 6-1-15,-1 0 0 16,1 7-1-16,0 1 1 0,3 4-1 16,0-1 1-16,-1 4-1 15,4 1-1-15,2-1 1 0,-1 0-2 16,1-3 1-1,2-2-1-15,0-3 0 0,0-2 0 16,1-4 1 0,-2-5 0-16,-3-2 0 0,-1-5 0 15,-1-1 2-15,-2-2-1 0,-3-4 0 16,-2 0-1-16,-2-2 0 15,0-1-1-15,0-9 0 16,-12 16-1-16,0-10 1 16,-7-2-1-16,-6-1 1 0,-8 0 1 15,-7-3 0 1,-8 0 0-16,-5 0 0 0,-4 0 1 15,-4 0-1-15,1 0-2 16,4 0-3-16,7 0-22 16,16 1-51-16,0-1-2 0</inkml:trace>
  <inkml:trace contextRef="#ctx0" brushRef="#br0" timeOffset="19450.5835">6849 5213 385 0,'0'0'7'16,"0"0"1"-16,0 0 1 0,0 0 0 15,0 0 1-15,8 0 0 16,-8 0-1-16,14 9 3 0,-1 2-6 15,5 8-2 1,5 8 1-16,6 7 0 0,3 6 1 16,3 8 0-16,4 1-1 0,0 9 0 15,-2-4-1 1,2 2-2-16,-6-6 0 0,-3-6-2 15,-2-6-3-15,-6-6-3 16,-2-8-4-16,-4-6-12 16,-2-9-45-16,-6-9-20 15</inkml:trace>
  <inkml:trace contextRef="#ctx0" brushRef="#br0" timeOffset="19780.5934">7398 5037 394 0,'0'0'5'16,"0"0"0"-16,0 0 2 0,0 0 0 15,0 0 1-15,0 0 1 0,-2 11 2 16,1 2-1-1,-1 6-3-15,-5 7-1 0,-4 6-1 16,-4 7-1 0,-6 8-1-16,-6 5 1 0,-6 8-1 15,-7 0 0-15,-3 6-1 16,-4-5 1-16,0 0-1 0,3-6 1 15,3-6 0 1,6-9-2-16,7-10-2 0,6-9-3 16,9-6-9-16,-3-5-65 0,16-17-7 15</inkml:trace>
  <inkml:trace contextRef="#ctx0" brushRef="#br0" timeOffset="20540.6161">7523 5245 397 0,'0'0'3'0,"0"0"1"15,0 0 2-15,0 0 2 16,0 0 1-16,0 0 2 0,6 4 1 16,-6-4 0-16,11-11-2 0,-5-3-1 15,4-8-2 1,3-7-1-16,4-6-2 0,2-8-1 15,0-4 0 1,2-2-2-16,-3-1 0 0,1 0 0 16,-3 6-1-16,-2 1 0 15,-3 9 0-15,-1 2 0 0,-2 6 1 16,-2 4-1-1,0 3 1-15,0 6 1 0,-2 0-2 16,1 5 0-16,-5 8 0 0,6-13 0 16,-6 13 0-1,0 0 0-15,0 0 0 0,0 0 0 16,10 0 0-16,-10 0 0 15,8 8 0-15,-8-8 0 16,10 17 0-16,-2-6 0 16,-1 6 0-16,3 3 0 0,-3 4 0 15,2 4 0-15,-3 5 0 0,4 5 0 16,-1 4 0-1,1 7 0-15,-1-1 0 0,2 5 0 16,0-1 0 0,0-3 0-16,1-3 0 0,-2-5 0 15,1-4 0-15,0-11 0 16,-2-4 0-16,0-8 0 0,-9-14 0 15,13 6 0 1,-12-15-21-16,2-12-61 0,-3-1-9 16</inkml:trace>
  <inkml:trace contextRef="#ctx0" brushRef="#br0" timeOffset="20800.624">7722 4999 321 0,'0'0'6'0,"0"0"3"16,-13-8 3-16,13 8 2 0,-15-3 4 16,6 3 0-1,0-2 2-15,9 2 0 0,-12 0-3 16,12 0-3-1,0 0-2-15,0 0-3 0,0 0-1 16,12-6-2-16,1 3-1 16,0 0-3-16,7 2-2 0,0-3 0 15,10 8-24-15,7-4-61 0,-9-2-4 16</inkml:trace>
  <inkml:trace contextRef="#ctx0" brushRef="#br0" timeOffset="21400.642">8205 5095 351 0,'0'0'6'0,"0"0"3"16,0 0 3-16,3-12 1 15,-3 12 0-15,0 0 1 0,0 0 0 16,7-5 2 0,-7 5-6-16,6 10-1 0,-2 1-2 15,6 4 0 1,3 5-1-16,4 4 0 0,3 5 0 15,4 4-2-15,4-1 0 16,-2 4 0-16,5-2-4 0,-2-2 0 16,-1 1 0-16,-2-5 0 0,-1-2 0 15,-4-4 0 1,-4-3 0-16,0-5 0 0,-3 3 0 15,-4-6 0 1,0-2 0-16,-10-9-7 0,14 9-35 16,-1-9-45-16,-13 0-2 15</inkml:trace>
  <inkml:trace contextRef="#ctx0" brushRef="#br0" timeOffset="21850.6554">8724 5054 330 0,'0'0'7'15,"0"0"2"-15,0 0 4 0,0 0 2 16,0 0 1-16,0 0 0 15,0 0 0-15,0 0 1 0,0 5-6 16,-4 6-3 0,1 4-3-16,-3 2-1 0,-3 6-1 15,-1 6-1 1,-2 3-1-16,-2 9-1 0,-4 6 2 15,0 1 0-15,0 8 1 16,-1 4 0-16,2 3 0 0,2 2 1 16,1 1 0-16,3-5 1 15,0-1-1-15,4-2 0 16,-3-8 0-16,4-3-4 0,0-6 0 15,-2-3 0 1,2-7 0-16,-3-4 0 0,2-4 0 16,1-4 0-16,-1-3 0 15,1-8 0-15,3 2 0 16,3-10 0-16,-5 9 0 16,5-9-9-16,-6-12-78 0,6 3-2 15</inkml:trace>
  <inkml:trace contextRef="#ctx0" brushRef="#br0" timeOffset="22870.6861">4420 6856 343 0,'0'0'6'15,"0"0"3"-15,0 0 1 0,0 0 1 16,0 0 1 0,6-7-1-16,-6 7 2 0,0 0 2 15,0 0-6-15,6 8-2 0,-5 3 0 16,3 3 0-1,-3 7-1-15,1 5-1 0,2 10-1 16,-2 8-1-16,1 9 0 16,-1 7-1-16,2 8 0 0,-1 6-1 15,-1 2 0 1,3 6 0-16,-4-4 0 0,1 0 0 15,1-6 0-15,2-7-1 0,-2-5 0 16,0-7 0 0,1-7 0-16,1-9 1 0,-1-5 0 15,0-8 1-15,-2-2 0 16,-2-5 0-16,0-3 1 15,0-3 0-15,0-11-1 16,0 14 2-16,0-14-4 0,0 0 0 16,-4 9-3-1,4-9-4-15,0 0-35 0,0-9-44 16,0-3-3-16</inkml:trace>
  <inkml:trace contextRef="#ctx0" brushRef="#br0" timeOffset="24160.7248">4469 8015 165 0,'0'0'12'16,"0"0"4"-16,0 0 4 0,0 0 1 15,-6-5 2-15,6 5-1 16,0 0 0-16,-3-8 0 15,3 8-9-15,0-9-3 0,0 9-2 16,0-12 1 0,0 12 1-16,0-11 2 0,0 11 0 15,0-10 1-15,0 10 0 16,0 0-1-16,0-10-1 15,0 10-2-15,0 0-1 0,0 0-1 16,0 0-1-16,0 0-2 16,0 0 0-16,0 0 0 0,0 7-2 15,1 6 1 1,1 0-1-16,0 6-1 0,0 1 1 15,2 3 0 1,-2 1 0-16,3 2 0 0,-2-4 1 16,1 2-1-16,-2 0 0 15,1 0-2-15,-2-2 0 0,1-1 0 16,1 0 0-16,-3-2 0 15,1-2 0-15,0-3 0 16,-1-2 0-16,0-4 0 0,0-8 0 16,1 13 0-1,-1-13 0-15,0 0 0 0,0 0 0 16,0 0 0-16,0 0 0 15,0 0-9-15,0 0-76 16,0 0-4-16</inkml:trace>
  <inkml:trace contextRef="#ctx0" brushRef="#br0" timeOffset="25680.7704">2268 8615 335 0,'0'0'6'0,"0"0"4"15,0 0 2 1,0 0 3-16,0 0 0 0,0 0 1 15,0 0 0-15,0 0 1 0,0 0-6 16,0 0-3 0,0 0-1-16,0 0-2 0,17 0-1 15,-9 0 0-15,5 0-1 16,7-2 0-16,6-3-1 15,4 0 0-15,4-2 0 16,7-3-1-16,4 2 1 0,2 0-1 16,3-1-1-1,0 0 1-15,-1 2-1 0,3 0 0 16,1 0 1-16,-1 2-1 0,1 1 2 15,0-2 0 1,7 4-1-16,1-4 1 0,-1 4 0 16,4-3 1-16,2 3-3 15,1-2 0-15,5 1 0 0,2 0 0 16,4-3 0-1,3 3 0-15,5-2 0 0,1 0 0 16,3 0 0 0,2 0 0-16,4-1 0 0,1 1 0 15,-3-1 0-15,0 2 0 0,-3 1 0 16,-1 0 0-16,-2 3 0 15,-4 0 0-15,-2 0 0 16,0 0 0-16,-5 3 0 16,3 1 0-16,-2-3 0 0,3-1 0 15,1 0 0 1,1 0 0-16,2-1 0 0,-3-3 0 15,2 0 0-15,-5-1 0 0,-2 0 0 16,-4 0 0 0,-6-1 0-16,-2 2 0 0,-7-1 0 15,-5 0 0-15,-1-2 0 16,-6 4 0-16,-2-2 0 0,-2 1 0 15,-4 2 0 1,-3-1 0-16,-6 1 0 0,-4 0 0 16,-3 2 0-1,-4 0 0-15,-5 0 0 0,-1 0 0 16,-12 0 0-16,12 0 0 0,-12 0 0 15,0 0 0-15,0 0 0 16,0 0 0-16,0 0 0 16,0 0-45-16,13 0-42 15,-13 0-3-15</inkml:trace>
  <inkml:trace contextRef="#ctx0" brushRef="#br0" timeOffset="26750.8024">2248 8581 397 0,'0'0'5'0,"0"0"1"0,0 0 1 16,0 0 2 0,0 0 0-16,0 0 1 0,-4 5 1 15,4 5 0-15,0 4-4 16,0 6-1-16,3 5 0 0,-2 5-1 15,0 6-2-15,-1 3 1 16,3 3-1-16,-3 2-1 16,0 1 0-16,0 1 0 0,-3-5-1 15,3 0-1 1,-2-7 1-16,2-5-1 0,0-2-1 15,0-8 0-15,0-1-2 16,1-7-3-16,3 4-9 16,-4-1-67-16,0-14-5 15</inkml:trace>
  <inkml:trace contextRef="#ctx0" brushRef="#br0" timeOffset="27710.8313">6429 8345 283 0,'0'0'7'0,"0"0"5"15,0 0 4-15,0 0 3 16,0 0 1-16,0 0 3 15,0 0 0-15,0 0 1 16,1 4-7-16,-1-4-4 0,1 9-3 16,0 1-2-1,0 3-2-15,3 3-1 0,-2 4-2 16,1 6 0-16,1 1 0 0,-2 7 0 15,-1 2-1 1,0 2 1-16,-1 4-2 0,0-1 1 16,-2 0 0-16,-2 0-1 15,1-2 1-15,0-6-2 0,-2-3 0 16,4-4 0-1,1-7 0-15,-1-5 0 0,1-3 0 16,0-11 0 0,0 13 0-16,0-13 0 0,0 0 0 15,0 0-4-15,0 0-48 0,0 0-33 16,-5-13-4-16</inkml:trace>
  <inkml:trace contextRef="#ctx0" brushRef="#br0" timeOffset="40101.2029">2808 6860 288 0,'0'0'4'16,"0"0"4"-16,-7-8 1 0,7 8 4 15,-8-12 1-15,8 12 2 0,-10-12 2 16,10 12 1-16,-8-14-4 15,8 14-3-15,-9-9-3 16,9 9-3-16,-9-5-2 16,9 5-3-16,0 0-1 0,-8 10 0 15,8 1-1 1,0 5 0-16,1 4 1 0,4 3 0 15,0 4 0-15,5 2 0 0,0 2 1 16,3 1-1 0,3-3 1-16,-1-3-1 0,5-2 2 15,-2-4-2-15,1-4 0 16,-2-5 1-16,0-5 0 0,-6-5 1 15,-2-1 0 1,-9 0 0-16,6-18 0 0,-6 2 1 16,-6-3-1-1,-5-3 0-15,0-1-1 0,-4 2 0 16,3 1-1-16,0 2 1 0,1 5-1 15,1 1 0-15,10 12 0 16,-9-9 0-16,9 9 0 16,0 0 0-16,-1 15 1 15,1-1-1-15,5 5 1 0,2 2 0 16,5 2 0-1,3 1 1-15,-1 0-1 0,6-2-1 16,-1-5 1-16,1-2-1 16,-2-1 0-16,-1-6 1 15,-5-2 0-15,-1-3 0 0,-11-3 0 16,11 0 0-16,-11 0 0 15,-3-9 0-15,-6-2 1 0,-2-1-1 16,-2 0-1 0,-2 1 1-16,0-1-1 0,0 3 0 15,1 3 0 1,4 2-2-16,10 4 1 0,-13 0 0 15,13 0-1-15,0 15 1 0,3-2 0 16,6 1 0-16,3 2 0 16,6 0 1-16,-1-4 0 15,1 0 0-15,0-6 0 16,1-2-1-16,-6-4 1 0,2-4 0 15,-9-5 1 1,-2-3-1-16,-4-2 0 0,-4-1 1 16,-2 1-1-16,-5 0 1 15,4 1-1-15,-2 5 1 16,9 8-1-16,-11-11 0 0,11 11 1 15,0 0-1-15,0 7 1 16,2 2-1-16,7 4 0 0,0-4-3 16,6 7-20-1,1-2-58-15,-1-7-3 0</inkml:trace>
  <inkml:trace contextRef="#ctx0" brushRef="#br0" timeOffset="43261.2977">1430 9622 417 0,'0'0'5'0,"0"0"2"16,0 0 2-16,0 0-1 16,0 0 1-16,0 0 1 0,0 0 0 15,0 9 1 1,0-9-4-16,11 20-1 0,-1-2-1 15,6 7-1 1,3 4-1-16,5 8-3 0,0 6 0 16,6 5 0-16,0 3 0 15,0 3 0-15,-3-4 0 0,3 1 0 16,-5 0 0-16,-2-5 0 0,-1-3 0 15,-7-5 0 1,-1-4 0-16,1-6 0 0,-5-1 0 16,-3-7 0-1,-2-4 0-15,2-4 0 0,-7-12 0 16,5 13 0-16,-5-13-2 15,0 0-29-15,8-6-58 0,-8-7-2 16</inkml:trace>
  <inkml:trace contextRef="#ctx0" brushRef="#br0" timeOffset="43661.3098">1889 9581 376 0,'0'0'8'15,"0"0"2"-15,0 0 0 16,0 7 2-16,0 1 2 16,0 3 0-16,2 7 1 15,-2 6 0-15,0 4-6 0,-4 9-2 16,-5 6-1-16,-4 8-2 0,-10 8 0 15,-3 9-2 1,-7 1 0-16,-6 3-2 0,-2 1 1 16,-1-5 1-1,0-4-2-15,5-8 0 0,3-9 0 16,6-9-4-16,1-13-4 15,15 1-28-15,7-18-50 0,-4-5-3 16</inkml:trace>
  <inkml:trace contextRef="#ctx0" brushRef="#br0" timeOffset="44401.332">2016 9792 359 0,'0'0'7'0,"0"0"2"0,0 0 3 16,0 0-1-16,6 7 2 15,-6-7 2-15,0 0-1 0,10 0 1 16,-7-9-6 0,1-2-3-16,2-3-1 0,0-4-2 15,0-3-1-15,5-5-1 0,-1-2 0 16,0-2-1-1,3 0 0-15,0 1 1 0,-2 0-1 16,1 2 1-16,-2 3 0 16,-1 2 1-16,-3 5 0 15,3 2-1-15,-3 4 1 16,-4 1 0-16,-2 10-1 0,6-10 0 15,-6 10-1-15,0 0 0 0,9-4 0 16,-9 4 0 0,11 5 0-16,-11-5 1 0,10 12 0 15,-10-12 1 1,12 19 0-16,-7-7 0 0,-1 3 0 15,2 1 0-15,-2 2 1 16,-1 3-3-16,-1 0 0 0,1 4 0 16,-1 4 0-1,0-2 0-15,2 3 0 0,-2 0 0 16,1 0 0-16,-1 1 0 0,4-4 0 15,-3-3 0 1,2-3 0-16,-2-4 0 0,-1-5-9 16,4-1-9-16,-6-11-30 15,0 0-39-15,0 0-3 16</inkml:trace>
  <inkml:trace contextRef="#ctx0" brushRef="#br0" timeOffset="44761.3428">2112 9594 372 0,'0'0'4'0,"0"0"4"16,0 0 0-16,0 0 2 0,-4 0 0 16,4 0 1-1,0 0 1-15,0 0 1 0,0 11-3 16,0-11-2-16,3 11-1 0,-3-11-2 15,15 16 1 1,-2-9-3-16,1 7-9 0,4-4-74 16,-4-4-5-16</inkml:trace>
  <inkml:trace contextRef="#ctx0" brushRef="#br0" timeOffset="45351.3605">2412 9715 408 0,'0'0'4'0,"0"0"0"0,0 0 0 16,0 0 2-1,0 0 2-15,0 10 1 0,7 0 0 16,3 4 2 0,4 6-3-16,6 5 0 0,2 8-1 15,3 4 0-15,5 9-2 0,2 6-1 16,1 3-1-16,3 4 0 15,-2 0 0-15,-1 0-3 16,-1-4 0-16,-5-5 0 16,-5-6 0-16,-2-10 0 0,-6-5 0 15,-4-10-8 1,-1-3-11-16,-9-5-53 0,0-11-16 15</inkml:trace>
  <inkml:trace contextRef="#ctx0" brushRef="#br0" timeOffset="45651.3695">2867 9641 374 0,'0'0'9'0,"0"0"1"15,-6 0 2 1,6 0 1-16,-8 9 1 0,1 4 2 16,-4 6 0-16,-1 6 1 15,0 11-7-15,-7 6-3 16,0 8-1-16,-6 8-1 15,-3 5-3-15,-1 1-2 0,-1 2 0 16,-1-3 0 0,1-5 0-16,2-5 0 0,3-4-8 15,0-15-16-15,2-3-61 0,10-10-4 16</inkml:trace>
  <inkml:trace contextRef="#ctx0" brushRef="#br0" timeOffset="46321.3896">3228 9523 371 0,'0'0'5'0,"0"0"4"15,0-10 0-15,0 10 2 0,0-13 1 16,0 13 2 0,-6-14 0-16,6 14 0 0,-13-9-4 15,4 8-3-15,-1 1-2 0,-4 10-2 16,1 3-1-1,-1 6-1-15,-2 3-1 0,2 5-1 16,1 2 1-16,3 3-1 16,4-4 0-16,3 1 0 0,3-7 0 15,6-6 0 1,4-6 0-16,4-7-1 0,2-3 0 15,0-11 0-15,0-5 0 0,-2-8-1 16,-1 0 0 0,-2-3 0-16,-3 0 1 0,0 5 2 15,-5 2 0-15,1 5 1 16,-3 7 2-16,-1 8 1 15,0 0 2-15,5 14 1 16,-4 4 0-16,3 6-1 0,0 2 0 16,-1 3-1-1,7 0 0-15,-2 0-5 0,1 0 0 16,1-9 0-16,5 5 0 0,-8-9-49 15,4-2-37 1,3-4-3-16</inkml:trace>
  <inkml:trace contextRef="#ctx0" brushRef="#br0" timeOffset="47451.4235">5834 9391 324 0,'0'0'8'16,"0"0"5"-16,2 11 3 0,-2-11 3 15,12 19 3-15,-5-4-1 0,5 9 2 16,3 5 0-16,-1 7-7 16,5 10-4-16,-1 7-4 0,5 8-2 15,-1 7-6 1,1 6 0-16,2 1 0 0,0 4 0 15,-1-2 0 1,1 0 0-16,-3-7 0 0,1-7 0 16,-4-8 0-16,2-7-12 15,-9-16-14-15,-2-8-59 0,3-14-3 16</inkml:trace>
  <inkml:trace contextRef="#ctx0" brushRef="#br0" timeOffset="47731.4318">6311 9451 404 0,'0'0'6'15,"0"0"2"-15,0 0 0 0,0 0 1 16,0 0 1-16,1 15 1 15,-2 5 0-15,-7 7 0 0,-5 13-6 16,-8 9 0 0,-6 9-2-16,-7 8 0 0,-6 6-2 15,-6 2 0 1,-1 1-1-16,-4-2 0 0,6-7 0 15,3-5-1-15,6-10-2 0,6-12-3 16,10-6-16-16,17-13-62 16,-4-11-3-16</inkml:trace>
  <inkml:trace contextRef="#ctx0" brushRef="#br0" timeOffset="48351.4505">6688 9324 321 0,'0'0'4'0,"0"0"3"15,0 0 3 1,0 0 3-16,-8-3 3 0,8 3 2 16,-17-2 0-16,6 2 0 15,-1 0-3-15,-3 3-2 0,-1 4-2 16,-1 6-4-16,0 3-2 15,-2 4-1-15,1 4-1 16,2 5-1-16,1 0-1 0,5 0 0 16,2 1 0-1,3-3-1-15,5-4 0 0,1-2-1 16,9-6-1-16,0-5-3 15,5-8-9-15,3 0-21 16,6-2-48-16,-6-9-2 16</inkml:trace>
  <inkml:trace contextRef="#ctx0" brushRef="#br0" timeOffset="49321.4796">6741 9336 231 0,'0'0'5'0,"0"0"3"16,0 0 2-16,0 0 1 15,0 0 1-15,0 0 1 16,0 0 1-16,0 0 0 16,0 0-3-16,-6 6-4 0,6-6-1 15,0 0-1-15,0 0-1 0,-9 11-1 16,9-11-1-1,0 0-1-15,0 0-1 0,-3 8-1 16,3-8-2 0,0 0-1-16,0 0-1 0,0 0-2 15,-3 9 1-15,3-9-1 16,0 0-1-16,0 0 2 0,0 0 2 15,0 0-2-15,0 0-4 16,0 0-2-16,0 0-8 16,0 0 1-16,0 0-1 0,0 0 3 15,0 0 5 1,0 0 10-16,0 0 10 0,0 0 9 15,0 0 8-15,0 0 0 16,0 0 0-16,0 0-2 16,0 0-5-16,0 0-6 15,0 0-3-15,0 0-1 0,0 0 0 16,0 0 2-16,0 0 0 0,-5-5 0 15,5 5-1 1,0 0 0-16,0 0-1 0,0 0-2 16,0 0-2-1,0 0-1-15,0 0-2 0,0 0 1 16,0 0-1-16,0 0-1 15,0 0 1-15,0 0 0 0,0 0-1 16,0 0 1 0,0 0-1-16,0 0 1 0,0 0 0 15,0-9 0-15,0 9 1 0,0 0 0 16,0 0 1-1,0 0 1-15,0 0 0 0,0 0 0 16,0 8 0-16,0 0 1 16,-2 2-2-16,1 4 0 0,0 4 0 15,1 3-2 1,0 4 1-16,0-1-2 0,0 2 1 15,0-1-1-15,0 4 0 0,0-5 0 16,2-2-1 0,0 0-1-16,-1-7-4 0,5 3-12 15,-6-3-48-15,0-4-18 16</inkml:trace>
  <inkml:trace contextRef="#ctx0" brushRef="#br0" timeOffset="50491.5147">7101 9583 366 0,'0'0'8'0,"0"0"3"0,-3-10 1 16,3 10 3-16,0 0 0 15,-7-11 1-15,7 11 0 0,0 0 1 16,0 0-7 0,0 0-2-16,0 21-2 0,3 3-2 15,5 12-2 1,2 9 1-16,2 7-1 0,3 8-2 15,0 2 0-15,1 2 0 0,1 0 0 16,3-5 0-16,1-5 0 16,-2-10-4-16,2-5-5 0,-6-14-14 15,-6-7-62 1,8-5-4-16</inkml:trace>
  <inkml:trace contextRef="#ctx0" brushRef="#br0" timeOffset="51191.5356">7457 9593 253 0,'0'0'3'0,"0"0"3"0,0 0 2 15,0-10 3 1,0 10 4-16,0 0 2 0,2-10 5 15,-2 10 0-15,0 0 1 0,2-9-3 16,-2 9-3-16,0 0-3 16,0 0-2-16,9-10-5 0,-9 10-2 15,0 0-2 1,0 0-1-16,9-7-1 0,-9 7 0 15,0 0 0 1,0 0 0-16,0 0 0 0,8-6-1 16,-8 6 0-16,0 0 1 15,0 0-1-15,0 0 0 0,0 0 1 16,0 0 0-16,0 0 1 0,0 0 0 15,6 6 0 1,-6-6 1-16,0 14-1 0,0-1 1 16,0 3-1-1,0 4 0-15,-2 2 0 0,-1 7-1 16,-3 4 1-16,-2 8-2 15,-5 6 1-15,-1 6 0 16,-6 7-1-16,-3 9 1 16,-5 4-1-16,-4 5 1 0,0 1 1 15,-1 2 1-15,2-3-1 0,0-3 0 16,2-6 1-1,7-4 1-15,0-8-4 0,7-8 0 16,-1-4 0 0,3-6 0-16,0-6 0 0,-1-8-3 15,6-1-5-15,-9-16-26 16,4 1-53-16,4-3-2 0</inkml:trace>
  <inkml:trace contextRef="#ctx0" brushRef="#br0" timeOffset="73982.2194">3304 9468 238 0,'0'0'3'0,"0"0"2"15,0 0 3-15,0 0 4 16,0 0 3-16,0 0 4 0,0 0 4 16,7 1 0-16,-7-1 1 0,0 0-2 15,0 0-4 1,10 0-3-16,-10 0-2 0,0 0-6 15,7-9-3 1,-7 9-1-16,0 0-1 0,11-5-1 16,-11 5 1-16,0 0 0 15,8-9 1-15,-8 9 1 16,0 0 1-16,1-10 0 15,-1 10 0-15,0 0 0 0,-3-11-1 16,3 11 0-16,-11-6 0 0,11 6-2 16,-16-5 1-1,6 5-1-15,2 0 0 0,-5 0 2 16,2 0-4-1,-1 0 0-15,0 0 0 0,-2 2 0 16,3 0 0-16,-3 1 0 16,4 0 0-16,2 1 0 0,-2-1 0 15,1 4 0 1,9-7 0-16,-17 12 0 0,11-2 0 15,-1-1 0-15,-1 1 0 0,0 3 0 16,3 1 0 0,-2-1 0-16,3 0 0 0,-2 4 0 15,3-2 0-15,1-1 0 16,2 1 0-16,0-3 0 15,0 1 0-15,0-3 0 16,1 1 0-16,1-2 0 0,5-1 0 16,-7-8 0-16,12 15 0 0,-12-15 0 15,15 11 0 1,-15-11 0-16,19 8 0 0,-9-6 0 15,0 0 0-15,2-2 0 16,-2 0 0-16,0 0 0 16,3 0 0-16,0-4 0 15,-3-1 0-15,4 2 0 0,-3-6 0 16,1 4 0-1,0-5 0-15,-1 2 0 0,-1-3 0 16,0 0 0-16,2 0 0 0,-4-1 0 16,1 0 0-1,-4 0 0-15,1-4 0 0,0 3 0 16,-3 0 0-16,0 1 0 15,-1 0 0-15,1 0 0 0,-1 2 0 16,-2 10 0 0,0-15 0-16,0 15 0 0,0-10 0 15,0 10 0 1,0 0 0-16,0 0 0 0,0 0 0 15,0 0 0-15,0 0 0 0,-7 0 0 16,7 0 0-16,-3 16 0 16,1-5 0-16,-1 0 0 15,3 5 0-15,0-1 0 16,0 1 0-16,0 0 0 0,4 0 0 15,0-2 0 1,2 0 0-16,1-2 0 0,2 0 0 16,2-1 0-16,5-1 0 0,-2 0 0 15,4-1 0 1,0-1 0-16,3-1 0 0,-3 0 0 15,2 0 0-15,-4-2 0 16,0 0 0-16,-1-1 0 0,-2 1 0 16,-1-2 0-1,-4 2 0-15,1-2 0 0,-9-3 0 16,15 10 0-1,-15-10 0-15,8 6 0 0,-8-6 0 16,10 3-28-16,-10-3-57 0,0 0-7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F6300-722C-4391-8542-0B1D943BFFFC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AB14C-F63B-44CE-B69D-F4BC540B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56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9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05A2B-B3FE-9A4B-8067-C2E195FEE62E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4A227-8EEB-BE42-A338-66EA08F1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tags" Target="../tags/tag14.xml"/><Relationship Id="rId7" Type="http://schemas.openxmlformats.org/officeDocument/2006/relationships/oleObject" Target="../embeddings/oleObject4.bin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18.xml"/><Relationship Id="rId7" Type="http://schemas.openxmlformats.org/officeDocument/2006/relationships/oleObject" Target="../embeddings/oleObject5.bin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10.xml"/><Relationship Id="rId7" Type="http://schemas.openxmlformats.org/officeDocument/2006/relationships/oleObject" Target="../embeddings/oleObject3.bin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53423" y="903768"/>
            <a:ext cx="7238738" cy="4824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BB2920 Genetics</a:t>
            </a:r>
          </a:p>
          <a:p>
            <a:pPr marL="0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Prof. Farny</a:t>
            </a:r>
          </a:p>
          <a:p>
            <a:pPr marL="0" indent="0">
              <a:buNone/>
            </a:pPr>
            <a:endParaRPr lang="en-US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Lecture 10</a:t>
            </a:r>
          </a:p>
          <a:p>
            <a:pPr marL="0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2/3/17</a:t>
            </a:r>
          </a:p>
          <a:p>
            <a:pPr marL="0" indent="0">
              <a:buNone/>
            </a:pPr>
            <a:endParaRPr lang="en-US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Exam 1 returned Monday</a:t>
            </a:r>
          </a:p>
          <a:p>
            <a:pPr marL="0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RQ4 due Monday</a:t>
            </a:r>
          </a:p>
          <a:p>
            <a:pPr marL="0" indent="0">
              <a:buNone/>
            </a:pPr>
            <a:endParaRPr lang="en-US" dirty="0" smtClean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r>
              <a:rPr lang="en-US" dirty="0" smtClean="0">
                <a:latin typeface="Arial Rounded MT Bold"/>
                <a:cs typeface="Arial Rounded MT Bold"/>
              </a:rPr>
              <a:t> </a:t>
            </a:r>
            <a:endParaRPr lang="en-US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75904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1-31 at 10.42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6" y="1605117"/>
            <a:ext cx="4575409" cy="30165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88814" y="818456"/>
            <a:ext cx="329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Autosomal Dominant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7421" y="4928550"/>
            <a:ext cx="57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 </a:t>
            </a:r>
            <a:r>
              <a:rPr lang="en-US" dirty="0" err="1" smtClean="0"/>
              <a:t>Pseudoacondroplasia</a:t>
            </a:r>
            <a:r>
              <a:rPr lang="en-US" dirty="0" smtClean="0"/>
              <a:t> (Dwarfism), Huntington’s Disease (late onset neurodegenerative disorder)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6875" y="1444343"/>
            <a:ext cx="3286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At least one parent affected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50% of offspring affected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Males and females equally affected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14209" y="22734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Single-gene Inheritance patterns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5809" y="5950545"/>
            <a:ext cx="868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Affected gene is </a:t>
            </a:r>
            <a:r>
              <a:rPr lang="en-US" b="1" u="sng" dirty="0" err="1" smtClean="0">
                <a:solidFill>
                  <a:srgbClr val="FF0000"/>
                </a:solidFill>
              </a:rPr>
              <a:t>haploinsufficient</a:t>
            </a:r>
            <a:r>
              <a:rPr lang="en-US" dirty="0" smtClean="0">
                <a:solidFill>
                  <a:srgbClr val="FF0000"/>
                </a:solidFill>
              </a:rPr>
              <a:t> (half expression is </a:t>
            </a:r>
            <a:r>
              <a:rPr lang="en-US" b="1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enough </a:t>
            </a:r>
            <a:r>
              <a:rPr lang="en-US" i="1" dirty="0" smtClean="0">
                <a:solidFill>
                  <a:srgbClr val="FF0000"/>
                </a:solidFill>
              </a:rPr>
              <a:t>for wild type phenotype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02_2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7"/>
          <a:stretch/>
        </p:blipFill>
        <p:spPr bwMode="auto">
          <a:xfrm>
            <a:off x="593841" y="1775988"/>
            <a:ext cx="4517475" cy="35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209" y="22734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Single-gene Inheritance patterns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9884" y="890874"/>
            <a:ext cx="2755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linked recessive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36811" y="495890"/>
            <a:ext cx="32468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phenotype is more prevalent in males than females (due to </a:t>
            </a:r>
            <a:r>
              <a:rPr lang="en-US" sz="2000" dirty="0" err="1" smtClean="0"/>
              <a:t>hemizygosity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b="1" u="sng" dirty="0" smtClean="0"/>
              <a:t>Can affected male parent have affected children? </a:t>
            </a:r>
          </a:p>
          <a:p>
            <a:r>
              <a:rPr lang="en-US" sz="2000" dirty="0" smtClean="0"/>
              <a:t>cannot pass on the allele to male children but female offspring of affected male parent are all carriers</a:t>
            </a:r>
          </a:p>
          <a:p>
            <a:endParaRPr lang="en-US" sz="2000" dirty="0" smtClean="0"/>
          </a:p>
          <a:p>
            <a:r>
              <a:rPr lang="en-US" sz="2000" b="1" u="sng" dirty="0" smtClean="0"/>
              <a:t>Can affected female parent have affected children?</a:t>
            </a:r>
            <a:r>
              <a:rPr lang="en-US" sz="20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364" y="5655954"/>
            <a:ext cx="468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 color blindness, hemophilia, Fragile X Syndrome, DMD,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09" y="22734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Single-gene Inheritance patterns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9884" y="890874"/>
            <a:ext cx="2755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 linked recessive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536811" y="495890"/>
            <a:ext cx="32468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phenotype is more prevalent in males than females (due to </a:t>
            </a:r>
            <a:r>
              <a:rPr lang="en-US" sz="2000" dirty="0" err="1" smtClean="0"/>
              <a:t>hemizygosity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000" b="1" u="sng" dirty="0" smtClean="0"/>
              <a:t>Can affected male parent have affected children? </a:t>
            </a:r>
          </a:p>
          <a:p>
            <a:r>
              <a:rPr lang="en-US" sz="2000" dirty="0" smtClean="0"/>
              <a:t>cannot pass on the allele to male children but female offspring of affected male parent are all carriers</a:t>
            </a:r>
          </a:p>
          <a:p>
            <a:endParaRPr lang="en-US" sz="2000" dirty="0" smtClean="0"/>
          </a:p>
          <a:p>
            <a:r>
              <a:rPr lang="en-US" sz="2000" b="1" u="sng" dirty="0" smtClean="0"/>
              <a:t>Can affected female parent have affected children?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all male offspring will be affected; all female offspring will be carriers</a:t>
            </a:r>
          </a:p>
          <a:p>
            <a:endParaRPr lang="en-US" sz="2000" dirty="0" smtClean="0"/>
          </a:p>
          <a:p>
            <a:r>
              <a:rPr lang="en-US" sz="2000" dirty="0" smtClean="0"/>
              <a:t>Female carriers have a 50% chance of bearing an affected male child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17364" y="5655954"/>
            <a:ext cx="468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 color blindness, hemophilia, Fragile X Syndrome, DMD, </a:t>
            </a:r>
            <a:r>
              <a:rPr lang="en-US" dirty="0" err="1" smtClean="0"/>
              <a:t>etc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4800" y="1667520"/>
              <a:ext cx="2626200" cy="2241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1650960"/>
                <a:ext cx="2657520" cy="22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19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_02_3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53"/>
          <a:stretch/>
        </p:blipFill>
        <p:spPr bwMode="auto">
          <a:xfrm>
            <a:off x="354927" y="2421200"/>
            <a:ext cx="5326133" cy="258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3371" y="913362"/>
            <a:ext cx="2895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X-linked Dominant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14209" y="22734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Single-gene Inheritance patterns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4732" y="428728"/>
            <a:ext cx="298382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Parent must be affected in order to have affected children</a:t>
            </a:r>
          </a:p>
          <a:p>
            <a:endParaRPr lang="en-US" sz="2000" dirty="0"/>
          </a:p>
          <a:p>
            <a:r>
              <a:rPr lang="en-US" sz="2000" b="1" u="sng" dirty="0" smtClean="0"/>
              <a:t>Affected male parent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all and only female progeny affected</a:t>
            </a:r>
          </a:p>
          <a:p>
            <a:endParaRPr lang="en-US" sz="2000" dirty="0"/>
          </a:p>
          <a:p>
            <a:r>
              <a:rPr lang="en-US" sz="2000" b="1" u="sng" dirty="0"/>
              <a:t>A</a:t>
            </a:r>
            <a:r>
              <a:rPr lang="en-US" sz="2000" b="1" u="sng" dirty="0" smtClean="0"/>
              <a:t>ffected female parent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50% of all progeny affected</a:t>
            </a:r>
          </a:p>
          <a:p>
            <a:endParaRPr lang="en-US" sz="2000" dirty="0"/>
          </a:p>
          <a:p>
            <a:r>
              <a:rPr lang="en-US" sz="2000" dirty="0" smtClean="0"/>
              <a:t>**X linked dominant from female parent looks identical to autosomal dominant (need an affected male with offspring in the pedigree to see the difference)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64514" y="5542586"/>
            <a:ext cx="443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Very few examples of this type of inheritance</a:t>
            </a:r>
          </a:p>
          <a:p>
            <a:r>
              <a:rPr lang="en-US" dirty="0" smtClean="0"/>
              <a:t>extremely 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02_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6"/>
          <a:stretch/>
        </p:blipFill>
        <p:spPr bwMode="auto">
          <a:xfrm>
            <a:off x="1298527" y="2657135"/>
            <a:ext cx="4304932" cy="350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4209" y="22734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Single-gene Inheritance patterns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9418" y="752020"/>
            <a:ext cx="7351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Polymorphisms</a:t>
            </a:r>
            <a:r>
              <a:rPr lang="en-US" dirty="0" smtClean="0"/>
              <a:t> – variation or mutation that is common</a:t>
            </a:r>
          </a:p>
          <a:p>
            <a:r>
              <a:rPr lang="en-US" dirty="0" smtClean="0"/>
              <a:t>(unlike rare genetic disorders)</a:t>
            </a:r>
          </a:p>
          <a:p>
            <a:r>
              <a:rPr lang="en-US" dirty="0" smtClean="0"/>
              <a:t>Unknown persons outside of the family </a:t>
            </a:r>
            <a:r>
              <a:rPr lang="en-US" b="1" u="sng" dirty="0" smtClean="0"/>
              <a:t>cannot</a:t>
            </a:r>
            <a:r>
              <a:rPr lang="en-US" dirty="0" smtClean="0"/>
              <a:t> be assumed to be unaffected</a:t>
            </a:r>
          </a:p>
          <a:p>
            <a:r>
              <a:rPr lang="en-US" dirty="0" smtClean="0"/>
              <a:t>Dominant trait listed first/capital by convention (not to imply a mutation)</a:t>
            </a:r>
          </a:p>
          <a:p>
            <a:r>
              <a:rPr lang="en-US" dirty="0" smtClean="0"/>
              <a:t>Examples: eye color, PTC (phenylthiocarbamide) tasters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3459" y="2891097"/>
            <a:ext cx="3245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Dimorphism</a:t>
            </a:r>
          </a:p>
          <a:p>
            <a:r>
              <a:rPr lang="en-US" dirty="0" smtClean="0"/>
              <a:t>2 phenotypes</a:t>
            </a:r>
          </a:p>
          <a:p>
            <a:r>
              <a:rPr lang="en-US" dirty="0" smtClean="0"/>
              <a:t>autosomal recessive inheritance, however the trait is so common that the pedigree is not informative for determining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3578" y="2689720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 out!</a:t>
            </a:r>
          </a:p>
        </p:txBody>
      </p:sp>
    </p:spTree>
    <p:extLst>
      <p:ext uri="{BB962C8B-B14F-4D97-AF65-F5344CB8AC3E}">
        <p14:creationId xmlns:p14="http://schemas.microsoft.com/office/powerpoint/2010/main" val="21857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1-31 at 10.49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47" y="2799254"/>
            <a:ext cx="2444106" cy="25729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5917" y="2012896"/>
            <a:ext cx="514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these pedigrees for rare genetic conditions: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209" y="22734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Single-gene Inheritance patterns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7688" y="242992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8" name="Picture 7" descr="Screen Shot 2013-02-01 at 10.43.3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9" t="-1976" r="-14836" b="1976"/>
          <a:stretch/>
        </p:blipFill>
        <p:spPr>
          <a:xfrm>
            <a:off x="3908809" y="2478844"/>
            <a:ext cx="5536642" cy="3104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2499" y="5857997"/>
            <a:ext cx="323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inheritance pattern?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7890" y="2280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What is the inheritance pattern?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600200"/>
            <a:ext cx="3531996" cy="452596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Autosomal Dominant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Autosomal recessive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X linked dominant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X linked recessive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53328014"/>
              </p:ext>
            </p:extLst>
          </p:nvPr>
        </p:nvGraphicFramePr>
        <p:xfrm>
          <a:off x="5402106" y="2132764"/>
          <a:ext cx="3463330" cy="389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2106" y="2132764"/>
                        <a:ext cx="3463330" cy="389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creen Shot 2013-01-31 at 10.49.06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39" y="2407368"/>
            <a:ext cx="2444106" cy="2572976"/>
          </a:xfrm>
          <a:prstGeom prst="rect">
            <a:avLst/>
          </a:prstGeom>
        </p:spPr>
      </p:pic>
      <p:sp>
        <p:nvSpPr>
          <p:cNvPr id="6" name="CAI1"/>
          <p:cNvSpPr/>
          <p:nvPr>
            <p:custDataLst>
              <p:tags r:id="rId5"/>
            </p:custDataLst>
          </p:nvPr>
        </p:nvSpPr>
        <p:spPr>
          <a:xfrm rot="10800000">
            <a:off x="-10160" y="2816013"/>
            <a:ext cx="584200" cy="5842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9834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genotype of the circled person?</a:t>
            </a:r>
            <a:endParaRPr lang="en-US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8312" y="2647028"/>
            <a:ext cx="1632857" cy="2093656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AA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Aa</a:t>
            </a:r>
            <a:endParaRPr lang="en-US" dirty="0" smtClean="0"/>
          </a:p>
          <a:p>
            <a:pPr marL="514350" indent="-514350">
              <a:buFont typeface="Arial"/>
              <a:buAutoNum type="alphaUcPeriod"/>
            </a:pPr>
            <a:r>
              <a:rPr lang="en-US" dirty="0" err="1" smtClean="0"/>
              <a:t>aa</a:t>
            </a:r>
            <a:endParaRPr lang="en-US" dirty="0" smtClean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15564032"/>
              </p:ext>
            </p:extLst>
          </p:nvPr>
        </p:nvGraphicFramePr>
        <p:xfrm>
          <a:off x="5402106" y="2132764"/>
          <a:ext cx="3463330" cy="389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2106" y="2132764"/>
                        <a:ext cx="3463330" cy="389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creen Shot 2013-01-31 at 10.49.06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39" y="2407368"/>
            <a:ext cx="2444106" cy="25729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75762" y="2960327"/>
            <a:ext cx="622998" cy="65708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1"/>
          <p:cNvSpPr/>
          <p:nvPr>
            <p:custDataLst>
              <p:tags r:id="rId5"/>
            </p:custDataLst>
          </p:nvPr>
        </p:nvSpPr>
        <p:spPr>
          <a:xfrm rot="10800000">
            <a:off x="312392" y="3337061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608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Predict the outcome of single gene crosses when a gene is located on a sex chromosome (sex linked inheritance)</a:t>
            </a:r>
          </a:p>
          <a:p>
            <a:r>
              <a:rPr lang="en-US" dirty="0" smtClean="0"/>
              <a:t>Examine the four basic modes of single gene inheritance</a:t>
            </a:r>
          </a:p>
          <a:p>
            <a:r>
              <a:rPr lang="en-US" dirty="0" smtClean="0"/>
              <a:t>Use human pedigree analysis to infer the mode of inheritance of a gene</a:t>
            </a:r>
          </a:p>
          <a:p>
            <a:r>
              <a:rPr lang="en-US" dirty="0" smtClean="0"/>
              <a:t>Use the product and sum rules to calculate the probability of obtaining a genotype or phenotype from a pedigree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0252" y="412014"/>
            <a:ext cx="658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What if the affected gene is on a sex chromosome?</a:t>
            </a:r>
          </a:p>
          <a:p>
            <a:pPr algn="ctr"/>
            <a:r>
              <a:rPr lang="en-US" sz="2400" b="1" u="sng" dirty="0" smtClean="0"/>
              <a:t>Sex-linked inheritance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268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 patterns</a:t>
            </a:r>
            <a:endParaRPr lang="en-US" dirty="0"/>
          </a:p>
        </p:txBody>
      </p:sp>
      <p:pic>
        <p:nvPicPr>
          <p:cNvPr id="4" name="Picture 2" descr="figure_02_19_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84" b="8279"/>
          <a:stretch/>
        </p:blipFill>
        <p:spPr bwMode="auto">
          <a:xfrm>
            <a:off x="375143" y="2301875"/>
            <a:ext cx="2574056" cy="335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2" descr="figure_02_19_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7" b="7419"/>
          <a:stretch/>
        </p:blipFill>
        <p:spPr bwMode="auto">
          <a:xfrm>
            <a:off x="3382213" y="2301874"/>
            <a:ext cx="2600307" cy="338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077" y="591809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individuals are red</a:t>
            </a:r>
          </a:p>
          <a:p>
            <a:r>
              <a:rPr lang="en-US" dirty="0" smtClean="0"/>
              <a:t>same as Mendel’s F1 crosses</a:t>
            </a:r>
            <a:endParaRPr lang="en-US" dirty="0"/>
          </a:p>
        </p:txBody>
      </p:sp>
      <p:pic>
        <p:nvPicPr>
          <p:cNvPr id="8" name="Picture 2" descr="figure_02_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8"/>
          <a:stretch/>
        </p:blipFill>
        <p:spPr bwMode="auto">
          <a:xfrm>
            <a:off x="339077" y="910709"/>
            <a:ext cx="2262349" cy="139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36002" y="1243011"/>
            <a:ext cx="2879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Drosophila can have white (w) or red (w+)eyes</a:t>
            </a:r>
          </a:p>
          <a:p>
            <a:r>
              <a:rPr lang="en-US" dirty="0" smtClean="0"/>
              <a:t>Red is dominant over white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9439" y="1436031"/>
            <a:ext cx="29145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Fly males (like humans) are </a:t>
            </a:r>
            <a:r>
              <a:rPr lang="en-US" sz="2000" b="1" i="1" dirty="0" err="1" smtClean="0"/>
              <a:t>hemizygous</a:t>
            </a:r>
            <a:r>
              <a:rPr lang="en-US" sz="2000" dirty="0" smtClean="0"/>
              <a:t> for genes on the X chromosome, </a:t>
            </a:r>
            <a:r>
              <a:rPr lang="en-US" sz="2000" b="1" i="1" dirty="0" smtClean="0"/>
              <a:t>heterogametic</a:t>
            </a:r>
            <a:r>
              <a:rPr lang="en-US" sz="2000" dirty="0" smtClean="0"/>
              <a:t> for inheritance of sex chromosomes</a:t>
            </a:r>
          </a:p>
          <a:p>
            <a:endParaRPr lang="en-US" sz="2000" dirty="0"/>
          </a:p>
          <a:p>
            <a:r>
              <a:rPr lang="en-US" sz="2000" dirty="0" smtClean="0"/>
              <a:t>does the phenotype of the parent matter to the phenotypic/genotypic ratios of the offspring?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Can you have a dominant gene in this case?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8875" y="5918091"/>
            <a:ext cx="214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females are red, all males are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0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ure_02_19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93"/>
          <a:stretch/>
        </p:blipFill>
        <p:spPr bwMode="auto">
          <a:xfrm>
            <a:off x="2264579" y="1337181"/>
            <a:ext cx="4952323" cy="245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2" descr="figure_02_19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6" r="82680" b="8582"/>
          <a:stretch/>
        </p:blipFill>
        <p:spPr bwMode="auto">
          <a:xfrm>
            <a:off x="2264579" y="3784011"/>
            <a:ext cx="857736" cy="175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2" descr="figure_02_19_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0" t="53307" r="30345" b="10347"/>
          <a:stretch/>
        </p:blipFill>
        <p:spPr bwMode="auto">
          <a:xfrm>
            <a:off x="4811404" y="3791841"/>
            <a:ext cx="906551" cy="167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754782" y="3791841"/>
            <a:ext cx="1" cy="1754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4761" y="4560267"/>
            <a:ext cx="13620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44547" y="3784011"/>
            <a:ext cx="1" cy="1673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17955" y="4587894"/>
            <a:ext cx="1498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641" y="207283"/>
            <a:ext cx="427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 patterns: Sex-linked inheritance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47011" y="875516"/>
            <a:ext cx="37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 the  F2 offspring: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20718" y="5752700"/>
            <a:ext cx="459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of these crosses will produce equal ratios of red eyed and white eyed offspring??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278" y="1511976"/>
            <a:ext cx="1869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Cross A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1176" y="1471821"/>
            <a:ext cx="1869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Cross B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31336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Which of these crosses will produce equal ratios of red eyed and white eyed offspring??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4530903"/>
            <a:ext cx="4114800" cy="1595260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Cross A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Cross B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20069686"/>
              </p:ext>
            </p:extLst>
          </p:nvPr>
        </p:nvGraphicFramePr>
        <p:xfrm>
          <a:off x="4508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Chart" r:id="rId6" imgW="4571952" imgH="5143584" progId="MSGraph.Chart.8">
                  <p:embed followColorScheme="full"/>
                </p:oleObj>
              </mc:Choice>
              <mc:Fallback>
                <p:oleObj name="Chart" r:id="rId6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8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21" y="1716159"/>
            <a:ext cx="4676775" cy="2295525"/>
          </a:xfrm>
          <a:prstGeom prst="rect">
            <a:avLst/>
          </a:prstGeom>
        </p:spPr>
      </p:pic>
      <p:pic>
        <p:nvPicPr>
          <p:cNvPr id="6" name="Picture 2" descr="figure_02_19_0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6" b="7625"/>
          <a:stretch/>
        </p:blipFill>
        <p:spPr bwMode="auto">
          <a:xfrm>
            <a:off x="462246" y="1646434"/>
            <a:ext cx="4952323" cy="243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5168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393700" y="571501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True or False: The X chromosome encodes all of the genes for female characteristics (estrogen receptors, oocyte development genes,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2174240"/>
            <a:ext cx="4114800" cy="364712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True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False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48319827"/>
              </p:ext>
            </p:extLst>
          </p:nvPr>
        </p:nvGraphicFramePr>
        <p:xfrm>
          <a:off x="5840589" y="2682240"/>
          <a:ext cx="2944142" cy="33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40589" y="2682240"/>
                        <a:ext cx="2944142" cy="331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158750" y="2813473"/>
            <a:ext cx="469900" cy="4699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785" y="3638973"/>
            <a:ext cx="4504656" cy="308694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362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48482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What about Y? Does Y encode male characteristics (sperm development, </a:t>
            </a:r>
            <a:r>
              <a:rPr lang="en-US" sz="3600" dirty="0" err="1" smtClean="0"/>
              <a:t>etc</a:t>
            </a:r>
            <a:r>
              <a:rPr lang="en-US" sz="3600" dirty="0" smtClean="0"/>
              <a:t>)?</a:t>
            </a:r>
            <a:endParaRPr lang="en-US" sz="3600" dirty="0"/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701040" y="2245360"/>
            <a:ext cx="3870960" cy="3880803"/>
          </a:xfrm>
        </p:spPr>
        <p:txBody>
          <a:bodyPr/>
          <a:lstStyle/>
          <a:p>
            <a:pPr marL="514350" indent="-514350">
              <a:buFont typeface="Arial"/>
              <a:buAutoNum type="alphaUcPeriod"/>
            </a:pPr>
            <a:r>
              <a:rPr lang="en-US" dirty="0" smtClean="0"/>
              <a:t>Yes</a:t>
            </a:r>
          </a:p>
          <a:p>
            <a:pPr marL="514350" indent="-514350">
              <a:buFont typeface="Arial"/>
              <a:buAutoNum type="alphaUcPeriod"/>
            </a:pPr>
            <a:r>
              <a:rPr lang="en-US" dirty="0" smtClean="0"/>
              <a:t>No</a:t>
            </a:r>
            <a:endParaRPr lang="en-US" dirty="0"/>
          </a:p>
        </p:txBody>
      </p:sp>
      <p:graphicFrame>
        <p:nvGraphicFramePr>
          <p:cNvPr id="4" name="TPChart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85016820"/>
              </p:ext>
            </p:extLst>
          </p:nvPr>
        </p:nvGraphicFramePr>
        <p:xfrm>
          <a:off x="4177736" y="1838960"/>
          <a:ext cx="3998524" cy="449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Chart" r:id="rId7" imgW="4571952" imgH="5143584" progId="MSGraph.Chart.8">
                  <p:embed followColorScheme="full"/>
                </p:oleObj>
              </mc:Choice>
              <mc:Fallback>
                <p:oleObj name="Chart" r:id="rId7" imgW="4571952" imgH="5143584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77736" y="1838960"/>
                        <a:ext cx="3998524" cy="449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1"/>
          <p:cNvSpPr/>
          <p:nvPr>
            <p:custDataLst>
              <p:tags r:id="rId5"/>
            </p:custDataLst>
          </p:nvPr>
        </p:nvSpPr>
        <p:spPr>
          <a:xfrm rot="10800000">
            <a:off x="457200" y="2291080"/>
            <a:ext cx="393700" cy="393700"/>
          </a:xfrm>
          <a:custGeom>
            <a:avLst/>
            <a:gdLst/>
            <a:ahLst/>
            <a:cxnLst/>
            <a:rect l="0" t="0" r="0" b="0"/>
            <a:pathLst>
              <a:path w="1524001" h="1752601">
                <a:moveTo>
                  <a:pt x="1295400" y="1066800"/>
                </a:moveTo>
                <a:lnTo>
                  <a:pt x="1524000" y="533400"/>
                </a:lnTo>
                <a:lnTo>
                  <a:pt x="914400" y="0"/>
                </a:lnTo>
                <a:lnTo>
                  <a:pt x="0" y="1447800"/>
                </a:lnTo>
                <a:lnTo>
                  <a:pt x="0" y="1752600"/>
                </a:lnTo>
                <a:lnTo>
                  <a:pt x="990600" y="533400"/>
                </a:lnTo>
                <a:close/>
              </a:path>
            </a:pathLst>
          </a:custGeom>
          <a:gradFill flip="none" rotWithShape="1">
            <a:gsLst>
              <a:gs pos="0">
                <a:srgbClr val="00C8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455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09" y="227348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Single-gene Inheritance patterns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2601" y="788315"/>
            <a:ext cx="549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pedigree analysis can reveal inheritance patterns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" y="2051486"/>
            <a:ext cx="4232803" cy="300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27" y="1907552"/>
            <a:ext cx="3030161" cy="303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9341" y="5657671"/>
            <a:ext cx="7789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for rare genetic conditions, we assume individuals that “marry in” to a family are completely unaffected and not carriers (unless we observe otherwise, or until later in the term when we learn to account for population-level risk)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806267" y="3623733"/>
            <a:ext cx="499533" cy="2135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09" y="36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 patterns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9235" y="623754"/>
            <a:ext cx="2813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Autosomal Recessive</a:t>
            </a:r>
            <a:endParaRPr lang="en-US" sz="2400" dirty="0"/>
          </a:p>
        </p:txBody>
      </p:sp>
      <p:pic>
        <p:nvPicPr>
          <p:cNvPr id="4" name="Picture 2" descr="figure_02_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9" b="5899"/>
          <a:stretch/>
        </p:blipFill>
        <p:spPr bwMode="auto">
          <a:xfrm>
            <a:off x="1261931" y="744641"/>
            <a:ext cx="2092496" cy="310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43902" y="1483022"/>
            <a:ext cx="39968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3:1 pattern in monohybrid cross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parents </a:t>
            </a:r>
            <a:r>
              <a:rPr lang="en-US" sz="2000" dirty="0"/>
              <a:t>are non-affected </a:t>
            </a:r>
            <a:r>
              <a:rPr lang="en-US" sz="2000" u="sng" dirty="0"/>
              <a:t>carriers</a:t>
            </a:r>
            <a:r>
              <a:rPr lang="en-US" sz="2000" dirty="0"/>
              <a:t>, children are </a:t>
            </a:r>
            <a:r>
              <a:rPr lang="en-US" sz="2000" dirty="0" smtClean="0"/>
              <a:t>affected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male </a:t>
            </a:r>
            <a:r>
              <a:rPr lang="en-US" sz="2000" dirty="0"/>
              <a:t>and female offspring equally </a:t>
            </a:r>
            <a:r>
              <a:rPr lang="en-US" sz="2000" dirty="0" smtClean="0"/>
              <a:t>affected (autosomal)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mutant phenotype requires two mutant gene copies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8708" y="5833956"/>
            <a:ext cx="798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Affected gene is </a:t>
            </a:r>
            <a:r>
              <a:rPr lang="en-US" b="1" u="sng" dirty="0" err="1" smtClean="0">
                <a:solidFill>
                  <a:srgbClr val="FF0000"/>
                </a:solidFill>
              </a:rPr>
              <a:t>haplosufficient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(half expression is enough </a:t>
            </a:r>
            <a:r>
              <a:rPr lang="en-US" i="1" dirty="0" smtClean="0">
                <a:solidFill>
                  <a:srgbClr val="FF0000"/>
                </a:solidFill>
              </a:rPr>
              <a:t>for </a:t>
            </a:r>
            <a:r>
              <a:rPr lang="en-US" i="1" dirty="0" err="1" smtClean="0">
                <a:solidFill>
                  <a:srgbClr val="FF0000"/>
                </a:solidFill>
              </a:rPr>
              <a:t>wildtype</a:t>
            </a:r>
            <a:r>
              <a:rPr lang="en-US" i="1" dirty="0" smtClean="0">
                <a:solidFill>
                  <a:srgbClr val="FF0000"/>
                </a:solidFill>
              </a:rPr>
              <a:t> phenotype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9361" y="4319599"/>
            <a:ext cx="4225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human genetic diseases, tend to be LOF mutations</a:t>
            </a:r>
          </a:p>
          <a:p>
            <a:r>
              <a:rPr lang="en-US" dirty="0" smtClean="0"/>
              <a:t>Examples: Cystic Fibrosis, PKU</a:t>
            </a:r>
            <a:endParaRPr lang="en-US" dirty="0"/>
          </a:p>
        </p:txBody>
      </p:sp>
      <p:pic>
        <p:nvPicPr>
          <p:cNvPr id="9" name="Picture 8" descr="Screen Shot 2013-01-31 at 10.12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05" y="3849387"/>
            <a:ext cx="2356461" cy="140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2460431EF5444D4B894B0C25D3BC7F2B"/>
  <p:tag name="TPVERSION" val="5"/>
  <p:tag name="TPFULLVERSION" val="5.3.2.24"/>
  <p:tag name="PPTVERSION" val="15"/>
  <p:tag name="TPOS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NUMBERFORMAT" val="0"/>
  <p:tag name="LABELFORMAT" val="0"/>
  <p:tag name="COLORTYPE" val="SCHEM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AE0495BEC368475495807C3F23937242&lt;/guid&gt;&#10;        &lt;description /&gt;&#10;        &lt;date&gt;2/7/2014 2:40:3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3814E2CB2E04D53BA9AE78805361A10&lt;/guid&gt;&#10;            &lt;repollguid&gt;7A5861E3B31F4BD396BF1309E8202BF9&lt;/repollguid&gt;&#10;            &lt;sourceid&gt;8BF867864EFF4F1A81A9AAA72AC552B8&lt;/sourceid&gt;&#10;            &lt;questiontext&gt;What is the inheritance patter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968D1EE53A040FC9C34A16765942319&lt;/guid&gt;&#10;                    &lt;answertext&gt;Autosomal Dominant&lt;/answertext&gt;&#10;                    &lt;valuetype&gt;-1&lt;/valuetype&gt;&#10;                &lt;/answer&gt;&#10;                &lt;answer&gt;&#10;                    &lt;guid&gt;877BB0F6F96C4AC0B072E377B7B95D5B&lt;/guid&gt;&#10;                    &lt;answertext&gt;Autosomal recessive&lt;/answertext&gt;&#10;                    &lt;valuetype&gt;1&lt;/valuetype&gt;&#10;                &lt;/answer&gt;&#10;                &lt;answer&gt;&#10;                    &lt;guid&gt;362A5CFCE5894F95A8EF971AE9D34B9F&lt;/guid&gt;&#10;                    &lt;answertext&gt;X linked dominant&lt;/answertext&gt;&#10;                    &lt;valuetype&gt;-1&lt;/valuetype&gt;&#10;                &lt;/answer&gt;&#10;                &lt;answer&gt;&#10;                    &lt;guid&gt;37B619A198CA4B9996F350772C150BD5&lt;/guid&gt;&#10;                    &lt;answertext&gt;X linked recessive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is the inheritance pattern?[;crlf;]68[;]69[;]68[;]False[;]52[;][;crlf;]2.26470588235294[;]2[;]0.778717782051396[;]0.606401384083045[;crlf;]4[;]-1[;]Autosomal Dominant1[;]Autosomal Dominant[;][;crlf;]52[;]1[;]Autosomal recessive2[;]Autosomal recessive[;][;crlf;]2[;]-1[;]X linked dominant3[;]X linked dominant[;][;crlf;]10[;]-1[;]X linked recessive4[;]X linked recessive[;]"/>
  <p:tag name="HASRESULTS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RESULTS" val="What is the genotype of the circled person?[;crlf;]67[;]69[;]67[;]False[;]64[;][;crlf;]1.95522388059702[;]2[;]0.206812036724642[;]0.0427712185341947[;crlf;]3[;]-1[;]AA1[;]AA[;][;crlf;]64[;]1[;]Aa2[;]Aa[;][;crlf;]0[;]-1[;]aa3[;]aa[;]"/>
  <p:tag name="HASRESULTS" val="True"/>
  <p:tag name="TPQUESTIONXML" val="﻿&lt;?xml version=&quot;1.0&quot; encoding=&quot;utf-8&quot;?&gt;&#10;&lt;questionlist&gt;&#10;    &lt;properties&gt;&#10;        &lt;guid&gt;AE0495BEC368475495807C3F23937242&lt;/guid&gt;&#10;        &lt;description /&gt;&#10;        &lt;date&gt;2/7/2014 2:40:33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CD67E24478340F58213A10109EEDAAF&lt;/guid&gt;&#10;            &lt;repollguid&gt;7A5861E3B31F4BD396BF1309E8202BF9&lt;/repollguid&gt;&#10;            &lt;sourceid&gt;8BF867864EFF4F1A81A9AAA72AC552B8&lt;/sourceid&gt;&#10;            &lt;questiontext&gt;What is the genotype of the circled person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3968D1EE53A040FC9C34A16765942319&lt;/guid&gt;&#10;                    &lt;answertext&gt;AA&lt;/answertext&gt;&#10;                    &lt;valuetype&gt;-1&lt;/valuetype&gt;&#10;                &lt;/answer&gt;&#10;                &lt;answer&gt;&#10;                    &lt;guid&gt;877BB0F6F96C4AC0B072E377B7B95D5B&lt;/guid&gt;&#10;                    &lt;answertext&gt;Aa&lt;/answertext&gt;&#10;                    &lt;valuetype&gt;1&lt;/valuetype&gt;&#10;                &lt;/answer&gt;&#10;                &lt;answer&gt;&#10;                    &lt;guid&gt;362A5CFCE5894F95A8EF971AE9D34B9F&lt;/guid&gt;&#10;                    &lt;answertext&gt;aa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NUMBERFORMAT" val="0"/>
  <p:tag name="LABELFORMA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940B754F1BD44D52A1096787D7D1D1CD&lt;/guid&gt;&#10;        &lt;description /&gt;&#10;        &lt;date&gt;2/5/2016 2:02:5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E6189BB30634622B71B3D28E8502DE0&lt;/guid&gt;&#10;            &lt;repollguid&gt;604B1CDF7803460485D346146A4D321D&lt;/repollguid&gt;&#10;            &lt;sourceid&gt;773FA9057DB545B38BF6366AB69A4A33&lt;/sourceid&gt;&#10;            &lt;questiontext&gt;Which of these crosses will produce equal ratios of red eyed and white eyed offspring?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B19C8260DC2B462483081FE2F6A6D177&lt;/guid&gt;&#10;                    &lt;answertext&gt;Cross A&lt;/answertext&gt;&#10;                    &lt;valuetype&gt;0&lt;/valuetype&gt;&#10;                &lt;/answer&gt;&#10;                &lt;answer&gt;&#10;                    &lt;guid&gt;A10A686034464F2C90287EE4A1AB34B3&lt;/guid&gt;&#10;                    &lt;answertext&gt;Cross B&lt;/answertext&gt;&#10;                    &lt;valuetype&gt;0&lt;/valuetype&gt;&#10;                &lt;/answer&gt;&#10;            &lt;/answers&gt;&#10;        &lt;/multichoice&gt;&#10;    &lt;/questions&gt;&#10;&lt;/questionlist&gt;"/>
  <p:tag name="RESULTS" val="Which of these crosses will produce equal ratios of red eyed and white eyed offspring??[;crlf;]67[;]67[;]67[;]False[;]0[;][;crlf;]1.91044776119403[;]2[;]0.285539201040433[;]0.0815326353308087[;crlf;]6[;]0[;]Cross A1[;]Cross A[;][;crlf;]61[;]0[;]Cross B2[;]Cross B[;]"/>
  <p:tag name="HASRESULTS" val="True"/>
  <p:tag name="LIVECHARTING" val="False"/>
  <p:tag name="AUTOOPENPOLL" val="True"/>
  <p:tag name="AUTOFORMATCHART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B53B768A007E45FE8CB3B6F81CD4FC4E&lt;/guid&gt;&#10;        &lt;description /&gt;&#10;        &lt;date&gt;2/2/2017 5:02:3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2D7BC7E8F494D638ECA2838838CF046&lt;/guid&gt;&#10;            &lt;repollguid&gt;639C6F1C60EB491F9DD95444D8C8133D&lt;/repollguid&gt;&#10;            &lt;sourceid&gt;FB46C9EAD5C5442C9BF1A4D7B2FAADD5&lt;/sourceid&gt;&#10;            &lt;questiontext&gt;True or False: The X chromosome encodes all of the genes for female characteristics (estrogen receptors, oocyte development genes, etc)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5EF2BFADB76849FDA5FF53F57A3F04D2&lt;/guid&gt;&#10;                    &lt;answertext&gt;True&lt;/answertext&gt;&#10;                    &lt;valuetype&gt;-1&lt;/valuetype&gt;&#10;                &lt;/answer&gt;&#10;                &lt;answer&gt;&#10;                    &lt;guid&gt;E3A740ED28C540B398D85574458AC3BE&lt;/guid&gt;&#10;                    &lt;answertext&gt;False&lt;/answertext&gt;&#10;                    &lt;valuetype&gt;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  <p:tag name="RESULTS" val="True or False: The X chromosome encodes all of the genes for female characteristics (estrogen receptors, oocyte development genes, etc)[;crlf;]69[;]69[;]69[;]False[;]41[;][;crlf;]1.59420289855072[;]2[;]0.491045633220215[;]0.241125813904642[;crlf;]28[;]-1[;]True1[;]True[;][;crlf;]41[;]1[;]False2[;]False[;]"/>
  <p:tag name="HASRESULT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CAI" val="True"/>
  <p:tag name="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LIVECHARTING" val="False"/>
  <p:tag name="TPQUESTIONXML" val="﻿&lt;?xml version=&quot;1.0&quot; encoding=&quot;utf-8&quot;?&gt;&#10;&lt;questionlist&gt;&#10;    &lt;properties&gt;&#10;        &lt;guid&gt;3260FCDEC91448A6BBE638CB6D97BF3B&lt;/guid&gt;&#10;        &lt;description /&gt;&#10;        &lt;date&gt;2/2/2017 5:11:07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F1D2AD4D5AC34A5293E8A2C4E274C958&lt;/guid&gt;&#10;            &lt;repollguid&gt;70FBDF9F9F3143608788E8541C895D1A&lt;/repollguid&gt;&#10;            &lt;sourceid&gt;0DE560C78DE94859B7D65206DBBFFCEE&lt;/sourceid&gt;&#10;            &lt;questiontext&gt;What about Y? Does Y encode male characteristics (sperm development, etc)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1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6A9FC7B7C9F24E819B7F3E68BFAB5848&lt;/guid&gt;&#10;                    &lt;answertext&gt;Yes&lt;/answertext&gt;&#10;                    &lt;valuetype&gt;1&lt;/valuetype&gt;&#10;                &lt;/answer&gt;&#10;                &lt;answer&gt;&#10;                    &lt;guid&gt;48F6D464FCA94B7B90CB819E20B9BF4C&lt;/guid&gt;&#10;                    &lt;answertext&gt;No&lt;/answertext&gt;&#10;                    &lt;valuetype&gt;-1&lt;/valuetype&gt;&#10;                &lt;/answer&gt;&#10;            &lt;/answers&gt;&#10;        &lt;/multichoice&gt;&#10;    &lt;/questions&gt;&#10;&lt;/questionlist&gt;"/>
  <p:tag name="AUTOOPENPOLL" val="True"/>
  <p:tag name="AUTOFORMATCHART" val="True"/>
  <p:tag name="RESULTS" val="What about Y? Does Y encode male characteristics (sperm development, etc)?[;crlf;]69[;]69[;]69[;]False[;]63[;][;crlf;]1.08695652173913[;]1[;]0.281771334713385[;]0.0793950850661626[;crlf;]63[;]1[;]Yes1[;]Yes[;][;crlf;]6[;]-1[;]No2[;]No[;]"/>
  <p:tag name="HASRESULTS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794</Words>
  <Application>Microsoft Office PowerPoint</Application>
  <PresentationFormat>On-screen Show (4:3)</PresentationFormat>
  <Paragraphs>120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Office Theme</vt:lpstr>
      <vt:lpstr>Chart</vt:lpstr>
      <vt:lpstr>PowerPoint Presentation</vt:lpstr>
      <vt:lpstr>Today’s Learning Objectives</vt:lpstr>
      <vt:lpstr>PowerPoint Presentation</vt:lpstr>
      <vt:lpstr>PowerPoint Presentation</vt:lpstr>
      <vt:lpstr>Which of these crosses will produce equal ratios of red eyed and white eyed offspring??</vt:lpstr>
      <vt:lpstr>True or False: The X chromosome encodes all of the genes for female characteristics (estrogen receptors, oocyte development genes, etc)</vt:lpstr>
      <vt:lpstr>What about Y? Does Y encode male characteristics (sperm development, etc)?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inheritance pattern?</vt:lpstr>
      <vt:lpstr>What is the genotype of the circled person?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Natalie Farny</dc:creator>
  <cp:lastModifiedBy>Farny, Natalie</cp:lastModifiedBy>
  <cp:revision>104</cp:revision>
  <cp:lastPrinted>2013-02-01T21:50:46Z</cp:lastPrinted>
  <dcterms:created xsi:type="dcterms:W3CDTF">2013-01-30T21:25:55Z</dcterms:created>
  <dcterms:modified xsi:type="dcterms:W3CDTF">2017-02-06T19:27:23Z</dcterms:modified>
</cp:coreProperties>
</file>