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ink/ink3.xml" ContentType="application/inkml+xml"/>
  <Override PartName="/ppt/tags/tag12.xml" ContentType="application/vnd.openxmlformats-officedocument.presentationml.tags+xml"/>
  <Override PartName="/ppt/ink/ink4.xml" ContentType="application/inkml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ink/ink5.xml" ContentType="application/inkml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0" r:id="rId3"/>
    <p:sldId id="287" r:id="rId4"/>
    <p:sldId id="257" r:id="rId5"/>
    <p:sldId id="279" r:id="rId6"/>
    <p:sldId id="281" r:id="rId7"/>
    <p:sldId id="282" r:id="rId8"/>
    <p:sldId id="270" r:id="rId9"/>
    <p:sldId id="259" r:id="rId10"/>
    <p:sldId id="260" r:id="rId11"/>
    <p:sldId id="264" r:id="rId12"/>
    <p:sldId id="272" r:id="rId13"/>
    <p:sldId id="262" r:id="rId14"/>
    <p:sldId id="263" r:id="rId15"/>
    <p:sldId id="267" r:id="rId16"/>
    <p:sldId id="284" r:id="rId17"/>
    <p:sldId id="285" r:id="rId18"/>
    <p:sldId id="286" r:id="rId19"/>
  </p:sldIdLst>
  <p:sldSz cx="9144000" cy="6858000" type="screen4x3"/>
  <p:notesSz cx="7010400" cy="92964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4" autoAdjust="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130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9A06128-D09B-4252-90F5-5DF4CC525A1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FB1F729-A1B1-4EA7-A7B9-6EFF028C2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77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946.39398" units="1/cm"/>
          <inkml:channelProperty channel="Y" name="resolution" value="1675.80408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2-27T20:14:56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3115 15627 238 0,'0'0'11'0,"0"0"5"0,0 0 4 16,-4-11 3-16,4 11 2 16,-5-11 0-16,5 11 4 15,-10-14-2-15,4 5-9 16,-2 4-5-16,-3 0-3 0,-2 3-3 15,-1 2-2 1,-3 7 0-16,0 4-2 0,-3 6-1 16,0 6 0-16,-1 5-1 0,0 6-1 15,1 3 0 1,4 4 0-16,1 3 1 0,5 1-1 15,3-1 0-15,7-1 0 16,1-4 1-16,9-3-1 0,4-7 0 16,5-7 1-1,5-8-2-15,5-8 1 0,3-6 0 16,1-17 0-1,-2-8-1-15,2-8 0 0,-2-9 1 16,-8-4-1-16,-3-2 1 0,-7-1 0 16,-7 0-1-1,-6 6 1-15,-2 7 1 0,-9 3-1 16,-4 9-1-16,-2 4 0 15,-2 7-2-15,-2 4-2 0,3 9-11 16,-4 0-65 0,7 0-3-16</inkml:trace>
  <inkml:trace contextRef="#ctx0" brushRef="#br0" timeOffset="280.0084">3504 15952 429 0,'0'0'3'0,"0"0"1"16,0 0 0-16,0 0-1 15,0 0 0-15,0 0-1 0,0 0-6 16,0 0-31-1,0 9-43-15,0-9-3 0</inkml:trace>
  <inkml:trace contextRef="#ctx0" brushRef="#br0" timeOffset="850.0255">4027 15586 399 0,'0'0'5'16,"0"0"0"-16,-8-4 1 0,8 4 1 15,-20 0-1 1,8 5 1-16,-6 4-1 0,-3 4 1 16,0 4-5-16,-1 2-2 15,5-1 0-15,1 2-2 0,8-3 1 16,6-5-1-1,4-4 1-15,16-3-1 0,3-3 0 16,11-2 1-16,2 0 1 0,7 0-1 16,0 2 1-1,1 1 1-15,-1 6-1 0,-2 1 1 16,-4 2 0-1,-5 5 0-15,-3 2 0 0,-7 1 1 16,-5-1 0-16,-5 5 0 16,-6 0 1-16,-4-1 0 0,-1 1 0 15,-7-3 0-15,0-4-2 0,-6-1 0 16,2-5-3-1,-1-7-2-15,2-4-7 0,-6-11-11 16,3-9-48 0,0 3-11-16</inkml:trace>
  <inkml:trace contextRef="#ctx0" brushRef="#br0" timeOffset="1120.0336">3984 15512 315 0,'0'0'10'0,"0"0"3"16,4-10 4-16,8 2 4 15,7 0 0-15,6-5 1 16,4-2 0-16,10-2 2 15,7-2-10-15,2 2-4 0,1 0-3 16,-1 2-3-16,-3 0-1 0,-5 4-2 16,0 4-4-1,-9-5-11-15,-2 7-69 0,-5-1-4 16</inkml:trace>
  <inkml:trace contextRef="#ctx0" brushRef="#br0" timeOffset="2070.0621">2976 17065 341 0,'0'0'3'0,"0"0"1"0,0 0 0 16,-8 6 1-16,8-6 1 15,-10 19 1-15,1-3-1 0,6-4-1 16,-3 5-3-16,0 2 0 16,0 8-1-16,0 3-2 15,2 3 0-15,0 3-2 0,-1 1 0 16,4 1 2-1,1-1 0-15,0-1-1 0,2-2 2 16,6-7 0 0,2-4 0-16,5-8 1 0,0-4 1 15,4-11-1-15,-10-11 2 0,28-28 1 16,-1-25-2-1,-7-17 1-15,-5-6 1 0,-14 1 1 16,-10 14 0-16,-20 22 0 16,-11 38-2-16,-2 12-3 0,-2 4-9 15,5 10-37 1,6 6-28-16,-1 1-6 0</inkml:trace>
  <inkml:trace contextRef="#ctx0" brushRef="#br0" timeOffset="2450.0735">3600 17392 434 0,'0'0'2'16,"0"0"1"0,0 0-1-16,0 0 0 0,0 0-6 15,0 0-21-15,-13 0-52 16,13 0-3-16</inkml:trace>
  <inkml:trace contextRef="#ctx0" brushRef="#br0" timeOffset="3050.0915">4198 16889 357 0,'0'0'3'0,"-11"-3"2"0,1 3-1 15,0 0 0 1,-4 0 0-16,-2 7 0 0,1-2 1 15,-4 4-2-15,10 2-4 16,3 0 0-16,6 1-1 0,3-1-2 16,11 1 2-16,10-3 0 15,4 3 0-15,5-1 1 16,5 2 1-16,-1 0 1 0,0 3 0 15,-4 1 1 1,-3 4 0-16,-3 0 3 0,-7 2 0 16,-14-11-1-1,3 1 0-15,-7 1-1 0,3 0 1 16,-3 2-1-16,-1 0-1 15,-1-1-2-15,-4 2-4 0,-2-1-2 16,-2 1-6-16,-4 0-16 16,-3-5-40-16,-1 2-12 15</inkml:trace>
  <inkml:trace contextRef="#ctx0" brushRef="#br0" timeOffset="3370.1011">4176 16832 318 0,'0'0'6'16,"19"-12"2"-16,0 3 3 0,10 1 2 15,7-1 4 1,8-4 0-16,11 0 0 0,7-4 0 15,1 4-3-15,-2-1-9 16,-2 1-8-16,-11 1-45 0,3-5-32 16,-9-4-3-1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946.39398" units="1/cm"/>
          <inkml:channelProperty channel="Y" name="resolution" value="1675.80408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2-27T20:17:08.2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3182 11606 381 0,'0'0'9'0,"0"0"0"16,0 0 3-16,0 8 1 0,0 1 1 15,0 4 0 1,3 5 2-16,3 7 0 0,0 7-7 16,0 7-2-16,2 11-1 0,2 7-1 15,-2 9-5 1,1 8 0-16,-2 4 0 0,2 0 0 15,-2-3 0-15,-3-5 0 16,4-8 0-16,-5-12 0 0,8-6-14 16,-5-18-71-1,4-12-3-15</inkml:trace>
  <inkml:trace contextRef="#ctx0" brushRef="#br0" timeOffset="400.012">2967 11703 393 0,'0'0'4'0,"0"0"0"16,0-17 1-16,8 7 1 16,2-5 0-16,5 1 2 15,7 0 0-15,6-1 0 16,8 7-2-16,4 5-2 0,3 3 0 15,4 11-1 1,1 6-1-16,-1 5 0 0,-1 3-1 16,-4 3 0-16,-5 1 1 0,-7 3 1 15,-8-1 1 1,-7 3 0-16,-13 2 1 0,-5 1-1 15,-15 1 1-15,-8-1-1 16,-6-3-2-16,-4-5-2 0,-1-2-4 16,0-14-17-1,-3-3-62-15,23-7-3 0</inkml:trace>
  <inkml:trace contextRef="#ctx0" brushRef="#br0" timeOffset="730.0219">3782 11651 421 0,'0'0'4'15,"0"0"1"1,0 0 1-16,15-15 1 0,-2 6 1 16,5-3 0-16,3-2 0 0,6-1 0 15,2 1-5 1,1 0-6-16,3 4-20 0,7 5-58 15,-14-1-3-15</inkml:trace>
  <inkml:trace contextRef="#ctx0" brushRef="#br0" timeOffset="920.0275">3880 11792 455 0,'0'0'4'0,"14"0"1"0,-1 0 1 16,3 0 0-16,2-3 1 15,4-1-1-15,2-1-2 0,7 3-15 16,4-5-70 0,-13 0-5-16</inkml:trace>
  <inkml:trace contextRef="#ctx0" brushRef="#br0" timeOffset="1470.044">4768 11465 335 0,'0'0'5'0,"-10"13"3"0,0 1 1 16,0 5 2 0,-1 9 0-16,1 8 2 0,-1 7-1 15,3 7 1 1,6-1-4-16,2 2-2 0,5-5-2 15,11-8 0-15,0-8-1 0,7-9 0 16,1-11 0 0,3-10-1-16,1-12 0 0,-1-9-1 15,-8-9 1-15,-2-6 0 16,-9-7 0-16,-8-6-1 0,-4-2 0 15,-7 2-1 1,-3 7-4-16,-5 1-12 0,-2 10-65 16,5 9-2-16</inkml:trace>
  <inkml:trace contextRef="#ctx0" brushRef="#br0" timeOffset="1690.0507">5220 11748 405 0,'0'0'5'16,"0"0"0"-16,0 0-1 15,0 0-2-15,0 0-12 0,0 0-63 16,0 0-2 0</inkml:trace>
  <inkml:trace contextRef="#ctx0" brushRef="#br0" timeOffset="2120.0636">5380 11378 348 0,'0'0'4'0,"0"0"1"0,0 0 0 15,-8 11 1-15,8-11 1 16,0 0 1-16,2 11 0 16,7-10 1-16,7 1-2 15,7-2-1-15,3 0 2 0,8 0-1 16,-1 0 0-1,2 2-1-15,2 4 0 0,-1 5 0 16,-6 2-1-16,0 5-2 0,-5 2 0 16,-3 4 0-1,-4 8 1-15,-5 0 0 0,-3 5-1 16,-6 2 1-16,-4 2-1 15,-2-2 1-15,-3-1-1 0,-5-4-1 16,2-6-1 0,-1-5-5-16,-2-10-9 0,11-13-46 15,-18-1-26 1,2-11-2-16</inkml:trace>
  <inkml:trace contextRef="#ctx0" brushRef="#br0" timeOffset="2350.0705">5526 11294 420 0,'0'0'6'16,"15"-8"1"-16,4 0 1 0,6-2 2 15,3-1 0-15,8-3 0 16,0 3 1-16,3-3 0 16,-2 6-7-16,-7-2-6 15,1 10-28-15,-9-6-54 0,-4 0-1 16</inkml:trace>
  <inkml:trace contextRef="#ctx0" brushRef="#br0" timeOffset="3410.1023">3317 12909 411 0,'0'0'7'15,"0"0"3"1,-4-7 2-16,4 7 0 0,-10-4 1 16,10 4 1-16,-17 0 0 0,7 2-1 15,0 7-8 1,-1 4-5-16,0 8 0 0,-1 4 0 15,2 7 0-15,-3 1-6 16,4 6-5-16,-1 0-2 0,5 1-4 16,-3-5-3-1,8-5 0-15,0-9 0 0,2-9 3 16,-2-12 2-1,18 0 3-15,-4-12 7 0,1-10 5 16,2 1 6-16,-1 0 4 0,-1 5 3 16,-5 4-2-16,2 7 1 15,-12 5-1-15,10 19-2 16,-10 9-3-16,-3 7-3 15,-4 17-4-15,-3 8-4 0,2 12 0 16,-2 6-1 0,5 6 0-16,-2 1 1 0,7-2 0 15,6-6 2-15,6-10 3 16,8-13 5-16,2-16 2 15,6-9 3-15,1-19 0 0,5-10 3 16,-4-13 0-16,-1-10 0 16,0-9-1-16,-8-2-2 0,-3-4-2 15,-9-3-3 1,-8 2 0-16,-6 3-5 0,-8 9-7 15,-9-6-27 1,0 6-51-16,0 3-4 0</inkml:trace>
  <inkml:trace contextRef="#ctx0" brushRef="#br0" timeOffset="3820.1146">3757 12741 433 0,'0'0'5'0,"0"0"1"15,10 3 2 1,-10-3 2-16,21 0 0 0,-8-3 1 15,11-4 0 1,1-1 0-16,3-2-5 0,1 3-6 16,-1-9-7-16,6 8-77 0,-7 3-3 15</inkml:trace>
  <inkml:trace contextRef="#ctx0" brushRef="#br0" timeOffset="4010.1203">3873 13021 467 0,'0'0'5'16,"0"0"1"-16,12 0 1 0,2-1 0 16,2-5 0-16,5-1 1 15,9-3-4-15,2-4-4 16,11 7-12-16,-7-11-73 15,0-1-3-15</inkml:trace>
  <inkml:trace contextRef="#ctx0" brushRef="#br0" timeOffset="5380.1614">4937 12519 372 0,'0'0'6'0,"0"0"4"16,0 0 2-1,0 0 2-15,-14-6 2 0,14 6 0 16,-16 0 1-16,5 5 0 15,-4 3-5-15,3 11-4 16,2 3-3-16,-1 8-2 16,4 7-2-16,2 4-1 0,4 3 2 15,1-1-4-15,9-1 2 0,2-6-1 16,3-6 1 0,5-7-1-16,4-11 0 0,4-12 1 15,-2-4-1 1,-2-13 0-16,2-5 0 0,-5-11 1 15,-6-5 1-15,-8-5-1 16,-6 0 1-16,-4 2 0 0,-10 2 1 16,-7 8-2-1,-6 3-3-15,5 13-11 0,-9 15-65 16,9 0-8-16</inkml:trace>
  <inkml:trace contextRef="#ctx0" brushRef="#br0" timeOffset="5590.1677">5383 12685 456 0,'0'0'4'0,"0"0"-1"0,0 10 1 16,0-10-1-16,2 17-3 16,-2-17-18-16,4 13-61 15,0-2-2-15</inkml:trace>
  <inkml:trace contextRef="#ctx0" brushRef="#br0" timeOffset="6080.1824">5773 12315 458 0,'0'0'4'0,"-12"0"0"0,0 0 0 16,1 0 0-16,-7 6 1 15,2 1-1-15,-4 4-1 16,2 0 1-16,4 3-4 16,5 0-1-16,7-2 0 0,2 0-1 15,12-2 1-15,8-5 0 0,9-1 0 16,3-1 0-1,5-1 1-15,5 0 0 0,0 1 1 16,0 2 1 0,0 2-1-16,-5 3 1 0,-3 2 0 15,-4 2 0-15,-6 1 1 16,-3 2-1-16,-4 4 0 0,-6 2-1 15,-3 2 1-15,-6 3-1 0,-2 1 0 16,-2-2-1 0,-3 0-1-16,-4-4-1 0,3-4-2 15,-2-6-5 1,0-4-9-16,-4-2-51 0,2-7-17 15</inkml:trace>
  <inkml:trace contextRef="#ctx0" brushRef="#br0" timeOffset="6330.1899">5725 12198 357 0,'0'0'8'15,"11"0"4"-15,-2 0 4 16,4 0 1-16,6 0 2 16,5 0 0-16,6-3 2 0,5-1-1 15,4-4-6-15,1-2-6 0,4-1-8 16,-3-3 0-1,2 4 0-15,-12 3-66 0,2-7-22 16</inkml:trace>
  <inkml:trace contextRef="#ctx0" brushRef="#br0" timeOffset="9850.2955">14673 10095 399 0,'0'0'7'0,"0"0"2"0,0 0 4 15,0 0 0 1,0 0 2-16,0 0 1 0,0 0 0 15,0 0 1-15,0 0-11 0,0 0-6 16,0 0 0-16,-4 15 0 16,2 0 0-16,-1 4 0 0,-2 6 0 15,-3 5 0 1,0 5 0-16,-2 3 0 0,-2 1 0 15,-1 5 0 1,-3-1 0-16,1 1 0 0,-1 2 0 16,5-5 0-16,-3-1 0 15,7-1 0-15,0-4 0 16,3-4 0-16,4-2 0 0,0-2 0 15,1-6 0-15,5 1 0 16,0-5 0-16,-2 0 0 0,0-2 0 16,6-1 0-1,-2-2 0-15,4-3 0 0,4-3 0 16,2-1 0-1,9-2 0-15,4-2 0 0,4 2 0 16,5 0 0-16,4 1 0 16,6 0 0-16,0 2 0 0,4 1 0 15,-8-1 0-15,2 0 0 0,-3 0 0 16,-7-5 0-1,-5 3 0-15,-13-8-4 0,-9 0-85 16,-1-3-2 0</inkml:trace>
  <inkml:trace contextRef="#ctx0" brushRef="#br0" timeOffset="10240.3072">14617 10343 401 0,'0'0'7'0,"0"0"3"0,15-8 1 16,-3 4 2-16,3-1 0 16,2 2 1-16,4-1 0 0,-1 2 0 15,2 1-6-15,-1 1-2 0,-4 0-6 16,-1 4 0-1,1 4-6-15,-3-8-16 0,-4 0-63 16,9 0-3 0</inkml:trace>
  <inkml:trace contextRef="#ctx0" brushRef="#br0" timeOffset="10660.3198">14656 10026 362 0,'0'0'6'16,"0"0"1"-1,-8-4 4-15,8 4 1 0,0 0 2 16,-7-12 0-16,7 12 3 16,-2-11-1-16,2 11-2 0,0 0-3 15,7-9-2-15,3 8-2 0,4 1 0 16,1 0-3-1,7 0-4-15,7 0 0 0,9 0 0 16,6 0 0 0,8 0 0-16,5 0 0 0,5 0 0 15,-7 3-66-15,9-4-21 16</inkml:trace>
  <inkml:trace contextRef="#ctx0" brushRef="#br0" timeOffset="11350.3405">15694 9906 283 0,'0'0'6'0,"0"0"7"16,-2-9 4-16,2 9 4 0,0 0 2 15,-10-9 2-15,10 9 0 16,-10 0 0-16,8 9-5 16,-7 10-6-16,3 4-4 0,-3 7-4 15,-1 10-3 1,-1 7 0-16,-1 9-1 0,-1 5-1 15,1 2 0-15,1 5 0 16,1 0-1-16,-2 1 0 16,3-5 1-16,1-5-1 15,5-9 0-15,3-6-1 0,0-8 0 16,1-8 0-16,7-7 0 0,3-8 1 15,6-7 0 1,-1-4 0-16,5-2 0 0,1 0 0 16,5-4 1-1,-2 0 0-15,3 0 0 0,0 1 0 16,-1 3 0-16,1 0 0 15,-1 3 0-15,0 2 0 0,-5 0-1 16,0 2-2 0,-4-2-4-16,0 2-12 0,-2 2-64 15,-6-5-4-15</inkml:trace>
  <inkml:trace contextRef="#ctx0" brushRef="#br0" timeOffset="11720.3515">15597 10314 361 0,'0'0'8'15,"0"0"2"-15,0 0 5 0,11 4 1 16,-1-3 0-16,8 3 1 0,4-4 0 15,3 3 0 1,7-3-6-16,2 0-4 0,4 0-4 16,-2 2 0-1,1 1-2-15,-4-1 0 0,-2-1-1 16,-1-1-3-16,-2 2-4 15,-6-4-9-15,3-9-53 0,-4 4-16 16</inkml:trace>
  <inkml:trace contextRef="#ctx0" brushRef="#br0" timeOffset="12070.362">15634 9866 358 0,'0'0'7'0,"0"0"0"0,0 0 2 15,0 0 1 1,7 10-1-16,-7-10 0 0,10 13 0 16,-10-13 2-16,15 13-2 15,-4-8-3-15,3-2 2 0,6-3 2 16,4 0 0-16,6 0 1 0,6-5 1 15,7-2-2 1,2 2-4-16,2-3-6 0,4 4 0 16,-3-1 0-1,-1 5 0-15,-11 13-84 0,1-6-5 16</inkml:trace>
  <inkml:trace contextRef="#ctx0" brushRef="#br0" timeOffset="13520.4055">14609 12030 330 0,'0'0'6'0,"0"0"4"0,0 0 2 16,0 0 5-16,0 0 1 0,0 0 2 15,2 11 1-15,-2-11 2 16,0 10-6-16,0-10-2 0,1 17-3 16,-1-3-2-1,0 1-10-15,0 4 0 0,0 6 0 16,0 5 0-1,0 2 0-15,-3 5 0 0,-4 2 0 16,-1 7 0-16,2 1 0 16,-5 4 0-16,1-1 0 15,-2 2 0-15,1-1 0 0,0-4 0 16,5-2 0-16,-3-7 0 15,9-3 0-15,0-9 0 0,0-6 0 16,7-4 0 0,3-5 0-16,5-4 0 0,-1-2 0 15,4-2 0 1,1-2 0-16,2 3 0 0,1-1 0 15,-1 1 0-15,6 0 0 0,-2 1 0 16,6 1 0-16,1 2 0 16,5-2 0-16,-1 2 0 0,4-3 0 15,-2 1 0 1,0-2 0-16,-7 0 0 0,-1-2 0 15,-6 1 0 1,-5-3 0-16,-4 3-17 0,-15-3-56 16,11 3-15-16</inkml:trace>
  <inkml:trace contextRef="#ctx0" brushRef="#br0" timeOffset="13950.4185">14591 12419 338 0,'0'0'6'0,"0"0"2"16,0 0 5-16,0 0 3 0,5 0 2 15,-5 0 2 1,18 0 0-16,0 1 2 0,2-1-6 15,7 0-3 1,2 0-2-16,5 0-4 0,1 0-4 16,1 0-3-16,0-6 0 15,-1 2-6-15,-5-8-16 0,-9 1-62 16,4-3-4-16</inkml:trace>
  <inkml:trace contextRef="#ctx0" brushRef="#br0" timeOffset="14360.4308">14527 11980 380 0,'0'0'6'0,"0"0"2"16,0 0 2-16,0 0 2 0,0 0 0 15,0 0 0 1,0 8 2-16,0-8 1 0,0 0-4 15,12 10-2 1,0-7-2-16,7 0 0 0,5-3-1 16,11 0-4-16,6-1-2 15,7-5 0-15,6-2 0 16,4 3 0-16,-6-6-2 0,4 0-55 15,-6 8-30-15,-9 1-3 16</inkml:trace>
  <inkml:trace contextRef="#ctx0" brushRef="#br0" timeOffset="15660.4698">15398 12601 292 0,'0'0'6'16,"0"0"3"-1,0 0 3-15,0 0 5 0,-10 8 2 16,10-8 2-16,-9 9 3 15,9-9 0-15,0 8-4 0,0-8-3 16,17 6-3 0,1-6-3-16,8-5-4 0,6-7 0 15,8-3-3-15,1-6-1 0,5-5-1 16,-3-3 0-1,-2-4-2-15,-4 0 0 0,-5 0 0 16,-9 1 0-16,-9-1 0 16,-7 3 0-16,-8 4 0 15,-12 2 0-15,-8 11 0 16,-9 4 0-16,-9 8 0 0,-7 4-3 15,-1 12 2-15,-4 6-1 0,5 6 1 16,4 5 1 0,4 0-1-16,11 1 1 0,8 0 1 15,11-1 0 1,8 1 0-16,9-3 1 0,11 1-1 15,9-3 1-15,7-1-2 16,3-6 0-16,8 0 0 0,4-5 0 16,1-6 0-1,2-6 0-15,-2-3 0 0,-1-1 0 16,-4-5 0-16,-5-2 0 0,-7-3 0 15,-6 3 0 1,-4 0 0-16,-7 2 0 0,-4 3 0 16,-5-1 0-16,-9 3 0 15,9-2 0-15,-9 2 0 16,0 0 0-16,0 0 0 15,0 0 0-15,0 0 0 0,0 0 0 16,0 0 0 0,0 0 0-16,0 0 0 0,9 7 0 15,5-7-85-15,-14 0-8 0</inkml:trace>
  <inkml:trace contextRef="#ctx0" brushRef="#br0" timeOffset="16850.5055">14424 14425 325 0,'0'0'2'0,"0"0"1"0,10 0 2 16,2-3 1-16,5-3 2 16,3-6 2-16,4-5 1 0,5-6-1 15,5-8 0 1,-2-6-4-16,5-5-1 0,-7-7-1 15,-3 0-2-15,-6 3-1 0,-2 1 0 16,-10 8 1 0,-8 5 1-16,-5 11 2 0,-14 12-1 15,-9 9 1-15,-6 11 1 16,-7 13-1-16,-3 8 0 15,0 9 0-15,3 3-1 16,6 3 0-16,9-1 0 0,10-2-1 16,15-3 1-1,11-8 0-15,19-7 1 0,13-7-2 16,11-7 0-16,12-7 1 0,5-1-1 15,4-4 1 1,-1-6 1-16,-5-4 0 0,-8 2 2 16,-10-1-7-16,-6 2 0 15,-14 2 0-15,-10-3 0 0,-5 2 0 16,-16 6 0-1,11-7 0-15,-11 7 0 0,0 0 0 16,0 0 0 0,0 0 0-16,0 0 0 0,-6 0 0 15,6 0 0-15,-9 7 0 0,9-7 0 16,-3 16 0-16,-6 3-75 15,9-19-16-15</inkml:trace>
  <inkml:trace contextRef="#ctx0" brushRef="#br0" timeOffset="17620.5286">15701 14054 380 0,'0'0'7'0,"10"-7"0"0,-3-2 2 16,3-1 2 0,-1-3 0-16,1-3 2 0,-1-3-1 15,-1-1 2-15,-8 1-4 0,0 1-3 16,-11 4-1-1,-6 2-1-15,-4 7-1 0,-4 4-1 16,-4 4-1-16,-1 10 0 16,2 9-1-16,-2 4-1 0,3 9-1 15,4 5 1 1,8 3-1-16,5 2 0 0,8 0 0 15,5-1 0-15,11-4 0 0,9-3 0 16,10-7 1 0,11-5 1-16,5-9 1 0,11-7 0 15,5-9 2-15,4-7-1 16,1-10-1-16,1-5-2 15,-7 0 0-15,-7-2 0 16,-11 5 0-16,-6 1 0 0,-14 5 0 16,-7 3 0-1,-7 6 0-15,-12 4 0 0,9-3 0 16,-9 3 0-16,0 0 0 0,0 0 0 15,0 0 0 1,0 0 0-16,0 0 0 0,0 0 0 16,0 0 0-16,0 0 0 15,0 0 0-15,0 0 0 0,0 0 0 16,0 0 0-1,0 0 0-15,0 0 0 0,0 0 0 16,0 0 0 0,0 0 0-16,0 0 0 0,6 9 0 15,-6-9-43-15,0 0-47 0,0 8-2 16</inkml:trace>
  <inkml:trace contextRef="#ctx0" brushRef="#br0" timeOffset="34351.0305">16763 10251 323 0,'0'0'6'16,"0"0"3"-16,0 0 3 0,0 0 1 15,0 0 3-15,0 0 0 0,0 0 0 16,0 0 1 0,0 0-4-16,0 0-4 0,0 0 0 15,0 0-1-15,-1 8-1 16,1-8 0-16,0 0 0 15,0 0 0-15,0 0-1 16,-10 9-1-16,10-9 0 0,0 0-5 16,-11 7 0-1,11-7 0-15,0 0 0 0,9 6 0 16,2-6 0-16,5 0 0 0,8 0 0 15,1 0 0 1,8 0 0-16,2-1 0 0,0-1 0 16,2-1 0-16,-1 1 0 15,-2 1 0-15,-1 1 0 0,-2-2 0 16,-3 1 0-1,0 1 0-15,-5-5-2 0,3-3-67 16,-6 5-21 0</inkml:trace>
  <inkml:trace contextRef="#ctx0" brushRef="#br0" timeOffset="35181.0554">16713 10585 335 0,'0'0'5'0,"0"0"2"16,0 0 2-16,0 0 3 15,0 0-1-15,0 0 2 16,0 0-1-16,0 0 2 0,0 0-4 15,0 0-2 1,0 0-1-16,0 0 0 0,0 0-1 16,0 0 1-16,8 0-1 15,-8 0 0-15,15 0-1 16,-4 1 0-16,-1-1-1 0,4 1-2 15,1-1 0-15,5 0 0 16,1 0-1-16,5 0 0 0,-1-2-1 16,6-1 1-1,-1 1-1-15,3-1 0 0,-1-2 1 16,-1 2-1-1,1 1-1-15,-3 0 1 0,-2 0-1 16,-4 0 0-16,-1 1-1 16,-3 0 1-16,-3 1-1 0,-4 0-2 15,-1 0-3-15,-11 0-4 16,19 0-10-16,-19 0-46 15,11 6-16-15</inkml:trace>
  <inkml:trace contextRef="#ctx0" brushRef="#br0" timeOffset="42111.2632">18504 10103 388 0,'0'0'8'16,"0"0"3"-16,0 0 2 0,-10 0 2 15,-3 0 1-15,-4 3 0 16,-4 3 0-16,-2 4 1 0,-8 5-8 15,4 8-7 1,-4 11-2-16,3 7 0 0,6 9 0 16,3 4 0-1,9 5 0-15,9 1 0 0,2-4 0 16,13-5 0-16,10-9 0 15,5-10 0-15,6-13 0 16,1-15 0-16,1-11 0 0,0-18 0 16,0-13 0-16,-4-12 0 15,-11-7 0-15,-6-8 0 0,-10 0 0 16,-6 1 0-1,-6 7 0-15,-10 8 0 0,-5 6-9 16,7 7-75 0,-4 16-3-16</inkml:trace>
  <inkml:trace contextRef="#ctx0" brushRef="#br0" timeOffset="42291.2686">18973 10557 376 0,'0'0'0'16,"0"0"-27"-16,0 0-43 0,0-9-5 15</inkml:trace>
  <inkml:trace contextRef="#ctx0" brushRef="#br0" timeOffset="42761.2828">19542 10108 460 0,'0'0'3'0,"15"-7"1"0,1 7 0 16,4 0 1-16,3 5 0 16,-1 7 0-16,2 7 0 0,-3 9 0 15,-8 10-3 1,-12 7-1-16,-5 3-3 0,-13 0 0 15,-8 0-2 1,-6-4 1-16,-1-4 0 0,0-11 0 16,4-7-1-16,6-7 3 0,5-9 2 15,7-6 2-15,10 0 1 16,0-5 2-16,12-2 0 15,8 4 1-15,2 2 0 16,7 1-7-16,2 5 0 0,2 4 0 16,3 6 0-1,-4 4-57-15,5-7-32 0</inkml:trace>
  <inkml:trace contextRef="#ctx0" brushRef="#br0" timeOffset="43161.2947">20146 10142 471 0,'0'0'4'0,"0"0"1"15,-10 0 0-15,1 0 0 16,-8 0 1-16,-2 4-1 15,-6 4 0-15,-4 2 0 0,1 4-5 16,2 0 0-16,6 1 0 16,6-1-2-16,10-1 0 0,5-2 0 15,16-3 1 1,11 1 0-16,6-2 0 0,6 2 1 15,3-1 0 1,3 3 1-16,-3 3 1 0,0 1 1 16,-7 3 0-16,-3 2-3 0,-4 2 0 15,-8 1 0-15,-5 3 0 16,-9 0 0-16,-4 1 0 15,-6 0 0-15,-9 0 0 16,-6-2 0-16,-4-3 0 0,-3-3 0 16,-3-4 0-1,-4-12 0-15,9-6-63 0,-7-9-27 16,-2-9-2-16</inkml:trace>
  <inkml:trace contextRef="#ctx0" brushRef="#br0" timeOffset="43361.3008">19998 10069 481 0,'0'0'4'16,"0"0"1"0,16 0 1-16,2-1 0 0,5-4 3 15,6-1-9-15,6-2 0 16,6 1 0-16,3-4 0 15,1 4 0-15,-7 0 0 0,-1 7 0 16,3-3-73-16,-16 0-18 16</inkml:trace>
  <inkml:trace contextRef="#ctx0" brushRef="#br0" timeOffset="51531.5459">16718 12135 337 0,'0'0'4'0,"0"0"3"16,0 0 5-16,0 0 4 15,0 0 2-15,0 0 1 0,0 0 2 16,0 0 0-16,0 8-2 0,0-8-3 16,0 0-5-1,0 0-3-15,0 0-6 0,0 0-2 16,10 6 0-1,0-5 0-15,5 1 0 0,4-1 0 16,5 1 0-16,5 1 0 16,3 1 0-16,0-1 0 0,0-1 0 15,-1 3 0 1,-4-5 0-16,-1 1-84 0,-5 2-6 15</inkml:trace>
  <inkml:trace contextRef="#ctx0" brushRef="#br0" timeOffset="52011.5603">16751 12439 300 0,'0'0'6'0,"0"0"3"16,0 0 6-16,0 0 1 0,0 0 3 15,0 0 3 1,-10 7-1-16,10-7 3 0,0 0-5 15,0 0-4-15,9 7-2 0,1-5-3 16,4-2-1 0,6 3-2-16,6-1-1 0,-1-2-6 15,6 0 0-15,-1 2 0 16,0-1 0-16,-2 1 0 0,-2-2 0 15,-2 3-3 1,-7-3-83-16,-1 0-2 0</inkml:trace>
  <inkml:trace contextRef="#ctx0" brushRef="#br0" timeOffset="53031.5908">18452 12019 429 0,'0'0'6'16,"0"0"1"-16,-13-9 2 0,13 9 0 16,-17 0 1-16,5 0 0 0,0 8 0 15,-1 8 0 1,-1 9-5-16,1 12-2 0,3 5-2 15,4 9 1-15,1 5-2 16,5 3 0-16,5-3-2 0,7-2 2 16,5-6-1-1,5-11 0-15,5-9 0 0,2-12 1 16,1-13 0-1,1-9 2-15,-2-15 1 0,-2-11-3 16,-6-9 0-16,-5-9 0 0,-10-7 0 16,-6 0 0-16,-1 2 0 15,-11 5 0-15,-5 7 0 0,-1 9 0 16,1 7 0-1,-2 7 0-15,12 4-56 0,7 16-33 16</inkml:trace>
  <inkml:trace contextRef="#ctx0" brushRef="#br0" timeOffset="53251.5974">18952 12383 476 0,'0'0'4'0,"0"0"0"0,0 0 1 16,0 0 0-16,0 0-1 0,0 0 1 15,0 0 0 1,-8-1-4-16,8 1-13 0,-11 1-72 15,11-1-3-15</inkml:trace>
  <inkml:trace contextRef="#ctx0" brushRef="#br0" timeOffset="53831.6149">19332 11858 427 0,'0'0'4'0,"0"0"3"16,0 0 0-16,-11-11 2 15,11 11 0-15,-16-1 0 16,1 1 0-16,-4 9 1 0,-2 3-4 15,3 8-3 1,-2 3-2-16,4 3-1 0,2 2 0 16,5-1 0-16,9-5 0 0,6-3 0 15,12-3 0 1,10-5 0-16,7-2 1 0,6-3 1 15,11 0-1-15,1-1 1 16,-1 2 2-16,1 1-4 0,-4 1 0 16,-2 3 0-1,-7 1 0-15,-4 1 0 0,-9 3 0 16,-4 1 0-1,-4 0 0-15,-7 6 0 0,-5 1 0 16,-7 3 0-16,0-1 0 0,-9 5 0 16,-4-3 0-16,-5-2 0 15,1 0 0-15,-6-4 0 0,0-6 0 16,-2-4 0-1,-8-6 0-15,-3-5 0 0,-5-4 0 16,2-5 0 0,-9-11-35-16,2-4-53 0,5-5-3 15</inkml:trace>
  <inkml:trace contextRef="#ctx0" brushRef="#br0" timeOffset="54181.6253">19234 11800 366 0,'0'0'7'15,"0"0"1"-15,0 0 6 16,0 0 0-16,0 0 4 0,0 0 0 16,6 9 2-1,8-4 1-15,8-2-5 0,7-3-7 16,10 0-9-1,9-8 0-15,8-1 0 0,3-4 0 16,1 2 0-16,-3-2 0 0,-4 4 0 16,-10 2 0-16,-10 4 0 15,-6 2 0-15,-8 1 0 16,-19 0 0-16,11-1-88 15,-11 1-5-15</inkml:trace>
  <inkml:trace contextRef="#ctx0" brushRef="#br0" timeOffset="55441.6632">16759 13846 322 0,'0'0'5'0,"0"0"4"0,0 0 4 16,0 0 3-16,0 0 4 15,0 0-1-15,0 0 1 0,0 0 2 16,3 5-4-1,-3-5-5-15,8 12-3 0,0-6-2 16,5 1-2 0,4-3-1-16,8 1 0 0,5-4-5 15,2 0 0-15,4-1 0 16,0-1 0-16,1-2 0 15,-6-4-10-15,-3 4-75 0,-4 1-3 16</inkml:trace>
  <inkml:trace contextRef="#ctx0" brushRef="#br0" timeOffset="55891.6767">16731 14212 387 0,'0'0'6'16,"0"0"3"-16,0 0 1 0,0 0 2 15,10-8 2 1,-10 8 0-16,20-9 1 0,-8 6 1 15,5 0-5-15,3 0-3 0,4 1-1 16,1 2-5-16,5 0-2 16,-1 0 0-16,1 0 0 0,1 3 0 15,-5-3 0 1,2 1-84-16,-5 1-5 0</inkml:trace>
  <inkml:trace contextRef="#ctx0" brushRef="#br0" timeOffset="58861.7657">18387 13880 369 0,'0'0'6'0,"-10"0"3"0,0 11 2 16,-3 5 0-16,-5 6 2 0,-1 7-2 15,0 11 1 1,-2 8 0-16,7 7-5 0,7 6-4 15,4 1-2-15,4 1-2 16,13-5 0-16,4-7 0 0,9-8 0 16,4-12 1-1,2-16 0-15,3-11 2 0,-1-13 1 16,-2-17 1-1,-3-12 1-15,-6-12 0 0,-8-9 0 16,-11-8 1-16,-5-3-2 0,-16 5-2 16,-9 6 0-16,-8 9-2 15,-3 14-4-15,-5 5-15 16,-8 18-64-16,17 13-3 15</inkml:trace>
  <inkml:trace contextRef="#ctx0" brushRef="#br0" timeOffset="59191.7756">18886 14334 430 0,'0'0'5'15,"0"0"2"-15,0 0 0 0,5 9 0 16,-5-9 1-1,0 0-1-15,11 9-4 0,-11-9-12 16,16 10-70-16,-16-10-4 0</inkml:trace>
  <inkml:trace contextRef="#ctx0" brushRef="#br0" timeOffset="59891.7905">19173 13989 354 0,'0'0'6'16,"0"0"5"-1,-8-14 3-15,8 2 1 0,0-3 2 16,0-2 1-16,4-2 2 0,3-4 1 16,10 0-6-1,1 2-4-15,7 5-2 0,2 0-9 16,7 8 0-1,2 8 0-15,2 3 0 0,-2 14 0 16,2 9 0-16,-4 6 0 16,-6 11 0-16,-10 3 0 0,-6 4 0 15,-12 2 0 1,-6 1 0-16,-9-4 0 0,-10-4 0 15,-2-7-5-15,-4-5 0 0,1-7 1 16,-2-8 0 0,4-7 1-16,4-8 1 0,5-3 2 15,5-8 3-15,7-4 1 16,6-2 1-16,3-1 1 0,8 1-1 15,10 4-5 1,3 3 0-16,3 3 0 0,6 4 0 16,2 1 0-16,0 4 0 0,1 2 0 15,0 1 0 1,-4-2 0-16,0 1 0 0,-5-3 0 15,1 3 0 1,-9 2-73-16,5-9-17 0</inkml:trace>
  <inkml:trace contextRef="#ctx0" brushRef="#br0" timeOffset="60441.8015">19913 13725 455 0,'0'0'4'15,"0"0"3"1,0 0 0-16,-17 3 1 0,0 4 1 15,0 5 1-15,-7 5-1 16,-1 3-7-16,-4 1-2 0,6 3 0 16,3 1 0-16,9-7 0 0,8 1 0 15,4-8 0 1,12-5 0-16,12-6 0 0,7-1 0 15,5-6 0 1,5 2 0-16,2-1 0 0,6 0 0 16,-5 6 0-16,2 0 0 15,-3 2 0-15,-4 8 0 0,-4 3 0 16,-4 3 0-1,-4 4 0-15,-12 7 0 0,-4 1 0 16,-7 3 0-16,-5 1 0 0,-11 2 0 16,-7 0 0-1,-6-3 0-15,-6-3 0 0,-1-5 0 16,-4-6 0-1,-1-1 0-15,-1-6 0 0,-2-7 0 16,8 1 0-16,6-7-84 16,-4-12-7-16</inkml:trace>
  <inkml:trace contextRef="#ctx0" brushRef="#br0" timeOffset="60831.8093">19836 13554 386 0,'0'0'7'15,"0"0"2"-15,0 0 2 0,0 0 1 16,0 0 1-16,0 0 1 15,0 0 1-15,0 10 1 0,0-10-5 16,16 7-2-16,-3-2-1 0,7-3-8 16,5-2 0-1,14 0 0-15,4-6 0 0,6-2 0 16,5 0 0-1,0-2 0-15,2 6 0 0,3-4-80 16,-17 0-10-16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946.39398" units="1/cm"/>
          <inkml:channelProperty channel="Y" name="resolution" value="1675.80408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2-27T20:20:31.7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9779 4261 391 0,'0'0'6'15,"0"0"3"-15,0 0 1 0,0 0 1 16,0 0 2 0,0 0 2-16,14 9 0 0,0-9 0 15,2 1-4-15,8 1-3 0,7 0-1 16,6 0-7-1,8 0 0-15,5-1 0 0,8-1 0 16,4 0 0-16,1 0 0 16,6 0 0-16,-4 0 0 15,-2 0 0-15,-9 2 0 16,-8 5 0-16,-4 0 0 0,-12 2 0 15,-5 2 0 1,-9-2 0-16,-5 3 0 0,-7 2 0 16,0 1 0-16,-4 5 0 0,0 3 0 15,-1 5 0 1,-6 6 0-16,0 2 0 0,1 10 0 15,-3 2 0-15,1 3 0 16,-1 0 0-16,0 4 0 0,1-1 0 16,-1 1 0-1,-1-1 0-15,-1-5 0 0,1-6 0 16,0-4 0-16,1-3 0 0,0-8 0 15,4-6 0 1,-1-6 0-16,6-2 0 0,0-14-85 16,8-2-8-1</inkml:trace>
  <inkml:trace contextRef="#ctx0" brushRef="#br0" timeOffset="600.0119">11014 4259 396 0,'0'0'6'0,"0"0"4"16,0 0 2-16,-4-6 2 16,4 6 1-16,0 0 1 15,0 0 0-15,0 0 2 0,0 0-10 16,0 6-8-16,0 8 0 0,-2 4 0 15,-1 7 0 1,-2 4 0-16,-3 6 0 0,-2 5 0 16,0 1 0-1,-3 2 0-15,1-2 0 0,2 0 0 16,1-6 0-16,1-5 0 15,7-6 0-15,1-4 0 0,8-9 0 16,6-4 0 0,8-5 0-16,8-2 0 0,5-3 0 15,6-4 0-15,3 0 0 0,3 0 0 16,1 2 0-1,0 1 0-15,-6 3 0 0,-4 1 0 16,-5 0 0-16,-6 0 0 16,-3 0 0-16,-8 2 0 15,1-1 0-15,-17-1 0 16,13 1 0-16,-13-1 0 0,0 0 0 15,0 0-76 1,2-5-16-16</inkml:trace>
  <inkml:trace contextRef="#ctx0" brushRef="#br0" timeOffset="1030.0206">11400 4180 391 0,'0'0'7'0,"0"0"2"0,0 0 2 16,0 0 1-1,0 0 0-15,9 4 1 0,-9-4 0 16,0 0 1-16,0 0-5 15,5 14-3-15,-5-14-1 16,2 18-1-16,0-4 1 16,0 6-5-16,-1 5 0 0,0 4 0 15,-1 6 0-15,0 8 0 0,0 5 0 16,-2 5 0-1,-3 9 0-15,2-1 0 0,-2 1 0 16,0-1 0 0,5-5 0-16,-3-3 0 0,-2-7 0 15,3-6 0-15,2-7 0 16,-4-4 0-16,3-5 0 0,-4-2 0 15,1-4 0 1,-2 0 0-16,4-6 0 0,0 0 0 16,2-12 0-16,-17 10-87 0,17-10-4 15</inkml:trace>
  <inkml:trace contextRef="#ctx0" brushRef="#br0" timeOffset="24110.4822">13064 7760 482 0,'0'0'3'16,"0"0"0"-16,-4 8 0 16,-6 2 1-16,-1 11 0 0,-4 4 1 15,-3 10-1 1,0 10-1-16,-4 8-3 0,3 10 0 15,2 1 0 1,3 5 0-16,6-6 0 0,6-3 0 16,2-8 0-16,9-12 0 15,9-12 0-15,4-16 0 0,8-12 0 16,0-12 0-16,1-15 0 0,-1-10 0 15,-4-12 0 1,-7-6 0-16,-7-5 0 0,-11-2 0 16,-5 1 0-1,-10 7 0-15,-9 6 0 0,8 8-48 16,-7 18-40-16,2 11-4 15</inkml:trace>
  <inkml:trace contextRef="#ctx0" brushRef="#br0" timeOffset="24290.4858">13424 8243 493 0,'0'0'3'16,"0"0"0"-16,-9 11 1 15,4-3-1-15,1 4-3 0,4-12-13 16,-17 17-69-16,17-5-2 16</inkml:trace>
  <inkml:trace contextRef="#ctx0" brushRef="#br0" timeOffset="24730.4946">13691 7957 421 0,'0'0'5'16,"0"-10"1"-1,4 1 1-15,2-1 2 0,8-3 1 16,2 1 0-16,3 3 2 0,4 1 0 16,6 8-3-16,-4 6-3 15,2 13-2-15,-5 7-4 16,-4 9 0-16,-8 3 0 15,-4 5 0-15,-7-1 0 0,-7 2 0 16,-4-4 0 0,-8-5 0-16,-1-6 0 0,-1-8 0 15,-2-7-2-15,2-6 1 16,7-8 0-16,4 0 2 15,11 0 2-15,-2-16-3 0,7 11 0 16,12 4 0-16,9 1 0 16,6 3 0-16,4 4 0 0,9 5 0 15,1-7 0 1,5 5 0-16,-8-10-83 0,-2 0-6 15</inkml:trace>
  <inkml:trace contextRef="#ctx0" brushRef="#br0" timeOffset="25040.5008">14127 7793 462 0,'0'0'3'16,"0"0"2"-1,10-5-1-15,-10 5 1 0,15-3 1 16,1 0-1-1,2-1 0-15,5-1 1 0,4-2-4 16,3-1 0-16,2-1-1 0,5-4 0 16,-4 2 0-1,-4 1 0-15,-3 4 1 0,-4 5-2 16,-6 4 0-16,-7 15 0 15,-5 11 0-15,-4 12 0 0,-4 10 0 16,-3 7 0 0,-2 8 0-16,-2-1 0 0,2 0 0 15,1-4 0 1,8-2 0-16,2-16-86 0,2-9-4 15</inkml:trace>
  <inkml:trace contextRef="#ctx0" brushRef="#br0" timeOffset="25580.5115">15295 7764 410 0,'0'0'5'0,"0"0"1"0,-1 11 3 15,1 7 1 1,0 5 0-16,0 7 1 0,0 6 0 16,2 6 0-16,6 6-7 15,-1-5-8-15,5 2-27 0,2-10-51 16,-7-8-3-16</inkml:trace>
  <inkml:trace contextRef="#ctx0" brushRef="#br0" timeOffset="25730.5146">15117 8023 443 0,'0'0'7'0,"0"0"1"0,0 0 3 16,14 9 0-16,1-4 0 0,5 0 0 16,9-2-2-16,7-6-15 15,11 1-76-15,3-5-5 16</inkml:trace>
  <inkml:trace contextRef="#ctx0" brushRef="#br0" timeOffset="33170.6633">16175 7790 417 0,'0'0'5'16,"0"0"1"-16,0 0 2 0,0 0 3 16,8 8 1-1,-8-8 1-15,0 0 2 0,0 0 0 16,0 0-6-1,0 0-9-15,0 0 0 0,0 0 0 16,0 0 0-16,-7 6 0 0,0-6 0 16,-3 0 0-16,-5 2 0 15,2-1 0-15,-7-1 0 16,-3 1 0-16,-3 1 0 15,-1-1 0-15,-1 1 0 0,3 0 0 16,0 0 0 0,4 1 0-16,7-1 0 0,3 1 0 15,11-3 0-15,-11 8 0 16,11 2 0-16,0 0 0 15,4 5 0-15,4 2 0 0,-2 3 0 16,1 6 0-16,2-1 0 16,-4 2 0-16,0-2 0 0,-4 3 0 15,-1-3 0 1,0 0 0-16,-1-4 0 0,-7-2 0 15,4-4 0 1,-3 0 0-16,3-6 0 0,4-9 0 16,-6 13 0-16,6-13 0 15,0 0 0-15,0 0 0 0,11 0 0 16,1 0 0-16,5 0 0 15,3 0 0-15,7 1 0 16,4 3 0-16,4 2 0 0,0 2 0 16,5 3 0-1,-6 2 0-15,0 3 0 0,-8 5 0 16,-7 7 0-16,-10-1 0 15,-9 9 0-15,-9-1 0 16,-11 3 0-16,-9 1 0 0,-7-3 0 16,-3-2 0-16,-2-7 0 15,2-3 0-15,3-12 0 0,6-5 0 16,3-14 0-1,13-15-54-15,8-1-38 0</inkml:trace>
  <inkml:trace contextRef="#ctx0" brushRef="#br0" timeOffset="34110.6822">15526 8526 452 0,'0'0'6'0,"0"0"2"0,0 0 2 16,0 0 1 0,0 0 2-16,0 0-2 0,-8-7-11 15,8 7 0-15,0 0 0 16,0 0 0-16,6-8 0 15,0 0-24-15,10-5-65 16,5 1-2-16</inkml:trace>
  <inkml:trace contextRef="#ctx0" brushRef="#br0" timeOffset="35360.7072">15421 7954 285 0,'0'0'8'0,"0"0"5"15,0 0 3-15,0 0 3 0,-4-11 1 16,4 11 3 0,-16-12 0-16,5 6 0 0,-2-1-7 15,-1 5-4-15,-4 2-3 16,1 2-3-16,-1 8-2 15,0 7-1-15,-4 7-1 0,2 7-1 16,-3 9 0-16,1 7 0 16,0 4 0-16,2 3 0 0,5 0 0 15,4-4-1 1,9-4 1-16,2-7-1 0,11-10 1 15,7-13-1 1,7-11 1-16,6-10 0 0,1-16 1 16,0-13-1-16,0-9 1 15,-7-8-1-15,-4-3 0 0,-8 1-1 16,-8 3-2-16,-5 8-3 15,-4 4-13-15,-7 13-65 16,0 10-3-16</inkml:trace>
  <inkml:trace contextRef="#ctx0" brushRef="#br0" timeOffset="35660.7132">15545 8446 450 0,'0'0'6'16,"0"0"0"-16,0 0 1 0,0 0 1 15,-5 0 0 1,5 0 0-16,0 0-2 0,0 0-5 15,0-16-75 1,0 16-10-16</inkml:trace>
  <inkml:trace contextRef="#ctx0" brushRef="#br0" timeOffset="36310.7262">16377 8023 432 0,'0'0'6'0,"13"-12"0"15,2 4 2-15,5-1 1 0,3 4 0 16,5 2 1-16,3 3 0 15,2 7 0-15,-4 15-3 16,-6 7-3-16,-5 8-4 0,-12 7 0 16,-5 6-3-1,-4-2-3-15,-10 1-1 0,-6-6-1 16,-4-5 0-16,-1-6 2 15,2-9 1-15,3-7 2 16,4-10 4-16,15-6 3 0,-12 0 2 16,12 0 2-16,12-11 1 15,8 6 1-15,9 5-2 0,4 0-8 16,7 6 0-1,2 6 0-15,0 5 0 0,-1-12 0 16,-7 6-73 0,2 1-18-16</inkml:trace>
  <inkml:trace contextRef="#ctx0" brushRef="#br0" timeOffset="37280.7455">14691 7856 430 0,'0'0'5'16,"0"0"2"-16,0 0 2 0,0 0 2 15,0 0 0-15,2 6 0 0,-2-6 2 16,0 0 1 0,4 12-14-16,-4-3 0 0,0 0 0 15,0 7 0-15,0 1 0 16,0 6 0-16,0 3 0 15,0 0 0-15,-3 3 0 16,1-1 0-16,1-1 0 0,0 0 0 16,1-6 0-1,0-2 0-15,0-5 0 0,6-2-7 16,2-7-82-16,-8-5-3 0</inkml:trace>
  <inkml:trace contextRef="#ctx0" brushRef="#br0" timeOffset="37520.7504">14612 8061 416 0,'0'0'4'0,"0"0"0"16,0 0 2-16,0 0 2 0,0 0-1 16,0 0 3-1,-8 4 0-15,8-4 1 0,0 0-1 16,0 0-1-1,4 10 0-15,4-9-2 0,6-1-7 16,4 0 0-16,3-3 0 16,5-4 0-16,-3-1 0 0,7 4 0 15,-10 2-36 1,2-5-52-16,0 4-4 0</inkml:trace>
  <inkml:trace contextRef="#ctx0" brushRef="#br0" timeOffset="38370.7673">17246 8029 463 0,'0'0'4'15,"0"0"1"1,0 0 1-16,-1 13 1 0,0-2 1 15,1 5 0-15,-1 3 2 0,0 4-10 16,1 2 0-16,0 2 0 16,3 0 0-16,-3-2 0 15,5 3 0-15,-5-10-50 16,1 1-38-16,0-5-1 0</inkml:trace>
  <inkml:trace contextRef="#ctx0" brushRef="#br0" timeOffset="38550.7709">17084 8225 461 0,'0'0'6'0,"0"0"2"0,13 8 1 16,-3-5 2-16,3 1-1 15,7 1-4-15,3-2-6 0,5-1 0 16,0-2 0-1,6 0 0-15,-10 3-58 0,8-7-32 16</inkml:trace>
  <inkml:trace contextRef="#ctx0" brushRef="#br0" timeOffset="47120.9424">18074 8069 454 0,'0'0'6'0,"0"-12"3"0,0 12 0 15,0-15 2-15,0 15 1 0,-7-16-2 16,-1 10-10-16,-3 1 0 16,-1 10 0-16,-7 6 0 15,0 12 0-15,-4 8 0 16,1 13 0-16,-3 9 0 0,5 12 0 15,5 1 0 1,6 0 0-16,7-4 0 0,2-9 0 16,13-12 0-16,8-15 0 0,11-13 0 15,4-17 0 1,2-15 0-16,0-13 0 0,-2-7 0 15,-5-8 0-15,-5-5 0 16,-14-1 0-16,-9 0 0 0,-6 6 0 16,-14 4 0-1,-5 12 0-15,-6 2 0 0,2 16-72 16,0 12-19-1</inkml:trace>
  <inkml:trace contextRef="#ctx0" brushRef="#br0" timeOffset="47280.9456">18510 8378 508 0,'0'0'3'0,"0"0"-3"0,0 0 0 15,-6 12 0-15,6-12 0 16,-6 14 0-16,6-14-40 0,0 0-44 15,-3 13-4-15</inkml:trace>
  <inkml:trace contextRef="#ctx0" brushRef="#br0" timeOffset="47720.9544">18641 8114 467 0,'0'0'4'0,"8"-10"1"0,3 1 2 16,7 1 0-1,3-1 2-15,6 3-1 0,4 2-4 16,6 4-4-16,-1 6 0 0,-5 13 0 16,0 10 0-1,-12 7 0-15,-8 7 0 0,-10 4 0 16,-4 3 0-16,-13 1 0 15,-3-4 0-15,-6-7 0 0,-6-5 0 16,6-7 0 0,-2-8 0-16,5-6 0 0,6-7 0 15,5-7 0 1,11 0 0-16,-2-11 0 0,11-2 0 15,15 3 0-15,4-1 0 0,5 1 0 16,7 2 0-16,0-1 0 16,13 1-19-16,-11 1-71 15,-1 4-3-15</inkml:trace>
  <inkml:trace contextRef="#ctx0" brushRef="#br0" timeOffset="48030.9606">19218 8095 486 0,'0'0'3'0,"0"0"0"16,-10 16 0-16,6 1 1 15,-4 8 0-15,0 5 0 0,0 8 0 16,2 5-4-1,6-3 0-15,1 1 0 0,9-8 0 16,8-5 0-16,6-12 0 0,8-10 0 16,6-7 0-1,2-12 0-15,-1-11 0 0,-1-5 0 16,-8-9 0-16,-7-8 0 15,-11-2 0-15,-12 2 0 0,-10 7 0 16,-14 5 0 0,-6 10 0-16,-14 6-30 0,6 10-56 15,-2 9-3 1</inkml:trace>
  <inkml:trace contextRef="#ctx0" brushRef="#br0" timeOffset="55331.1066">14309 7742 405 0,'0'0'6'0,"0"0"1"16,0 0 2-16,0-9 2 15,0 9-1-15,0 0 3 0,-6-13 0 16,6 13 0-16,0 0-3 15,-4-10-2-15,4 10-2 0,0 0-6 16,0 0 0 0,0 0 0-16,-12-4 0 0,12 4 0 15,-13 0 0 1,1 2 0-16,-3 2 0 0,1 2 0 15,1 1 0-15,-3 1 0 16,0 3 0-16,-2-1 0 0,-1 1 0 16,4 1 0-16,-1-1 0 0,5 1 0 15,0-2 0 1,0 4 0-16,7-5 0 0,3 4 0 15,1 0 0 1,6-2 0-16,5 2 0 0,1-2 0 16,5 2 0-16,2-5 0 15,2 4 0-15,2-8 0 16,0 1 0-16,2-4 0 0,-2-1 0 15,0-2 0-15,-1-6 0 16,-4-5 0-16,-3-2 0 0,-1-2 0 16,-6-3 0-1,1 1 0-15,-4 0 0 0,-3-1 0 16,-1 3 0-1,-1 4 0-15,0 2 0 0,-6 0 0 16,6 11 0-16,-12-12 0 16,12 12 0-16,-19-5 0 0,6 5-89 15,4 9-6-15</inkml:trace>
  <inkml:trace contextRef="#ctx0" brushRef="#br0" timeOffset="55971.1194">14289 7999 375 0,'0'0'8'16,"0"0"3"-1,0 0 1-15,0 0 3 0,0 0 2 16,0 0 0-16,0 0 1 16,-7-8 1-16,7 8-7 0,-16 3-5 15,6 6-7-15,0 8 0 0,-1-1 0 16,1 8 0-1,-1 3 0-15,2 6 0 0,1 0 0 16,3 1 0 0,4 1 0-16,1-5 0 0,3-2 0 15,11-5 0-15,2-8 0 16,6-9 0-16,9-6 0 0,1-9 0 15,3-13 0 1,-1-6 0-16,2-6 0 0,-7-5 0 16,-7-2 0-16,-5 0 0 0,-8-1 0 15,-9 5 0 1,-3 4 0-16,-9 5 0 0,-7 7 0 15,-2 5 0-15,2 8 0 16,-5 7 0-16,2 1 0 16,2 8 0-16,-1 3 0 15,9 4 0-15,-9 2-36 0,15-6-55 16,3 0-4-16</inkml:trace>
  <inkml:trace contextRef="#ctx0" brushRef="#br0" timeOffset="58041.1608">19895 8141 440 0,'0'0'5'0,"0"0"3"16,0 0 1-16,0 0 2 15,14-8 1-15,7 4 1 16,0-1 0-16,12-2-13 15,5 1 0-15,2-1 0 0,1 4 0 16,-4-3 0 0,9-8-58-16,-18 15-33 0</inkml:trace>
  <inkml:trace contextRef="#ctx0" brushRef="#br0" timeOffset="58221.1644">20049 8320 504 0,'0'0'4'0,"0"0"-1"15,13 0-3 1,-1 0 0-16,2-5 0 0,7-2 0 16,4-1 0-16,2-1 0 0,-2-15 0 15,8 11-81 1,-3 2-11-16</inkml:trace>
  <inkml:trace contextRef="#ctx0" brushRef="#br0" timeOffset="58601.172">20904 8078 488 0,'0'0'3'16,"0"0"2"0,8 7 1-16,-4 5 0 0,2 3-3 15,0 8-3-15,3 7 0 16,-2 7 0-16,-2 7 0 0,-1 3 0 15,-3 4 0 1,0-2 0-16,-1-3 0 0,8-8-32 16,-4-1-58-16,-2-6-3 0</inkml:trace>
  <inkml:trace contextRef="#ctx0" brushRef="#br0" timeOffset="58741.1748">21200 8523 511 0,'0'0'0'16,"0"0"0"-16,0 0 0 0,0 0 0 15,0 0 0 1,0-9 0-16,-12 6-76 0,12 3-11 16</inkml:trace>
  <inkml:trace contextRef="#ctx0" brushRef="#br0" timeOffset="59041.1808">21513 8090 479 0,'0'0'4'0,"0"0"1"0,0 13 0 16,-3-2 0 0,-2 6 0-16,1 8 0 0,1 6-2 15,0 6-3-15,2 0 0 16,4 2 0-16,9-3 0 15,11-4 0-15,6-7 0 16,8-12 0-16,6-11 0 0,4-6 0 16,0-13 0-16,-6-9 0 0,-7-6 0 15,-14-6 0 1,-10-4 0-16,-11 4 0 0,-20 0 0 15,-2 23-3 1,0-7-84-16,-15 3-2 0</inkml:trace>
  <inkml:trace contextRef="#ctx0" brushRef="#br0" timeOffset="80861.6171">3129 15408 369 0,'0'0'4'0,"4"12"2"15,-1 9 2-15,0 8 1 16,5 12 1-16,0 10 0 0,0 10 1 16,3 7 0-16,-1 3-3 15,1-2-3-15,2-4-4 16,-3-12-10-16,-8-7-69 0,11-12-2 15</inkml:trace>
  <inkml:trace contextRef="#ctx0" brushRef="#br0" timeOffset="81311.6262">3027 15408 393 0,'0'0'4'0,"0"0"0"16,-8-15 0 0,6-2 2-16,2-8 0 0,3-6 0 15,8-4 2 1,7-7 0-16,9-1-2 0,4 1-1 15,13 3-1-15,6 9 0 16,5 9 0-16,1 10-1 16,-1 11 0-16,-4 12-1 0,-5 11 1 15,-9 10 0-15,-12 6-1 16,-10 7 2-16,-13 3-1 0,-7 0 1 15,-14 0-1 1,-11-4-1-16,-7-3 0 0,-4-7-2 16,-1-6-3-1,0-14-10-15,4-6-69 0,7-9-4 16</inkml:trace>
  <inkml:trace contextRef="#ctx0" brushRef="#br0" timeOffset="83271.6654">4491 14319 365 0,'0'0'5'16,"0"0"1"-16,4-15 3 15,3 7 0-15,7-4 1 0,2 3 1 16,6-1 0-16,6 4 1 16,6 6-5-16,4 7-1 0,-1 14-1 15,0 10-1 1,-3 10 0-16,-6 10-2 0,-10 7-1 15,-10 7-1 1,-8 2-1-16,-15-1-1 0,-11-2-1 16,-9-6 0-16,-4-7 0 15,-3-9 0-15,0-10 1 0,4-11 0 16,7-10 1-16,6-11 0 0,11-4 1 15,11-11 1 1,5-6 0-16,13 2 0 0,8 3 0 16,10 3 1-1,4 6 1-15,6 7-1 0,-1 7-2 16,1 6-4-16,-1 4-5 15,3 0-16-15,-8 2-39 16,1-12-17-16</inkml:trace>
  <inkml:trace contextRef="#ctx0" brushRef="#br0" timeOffset="83601.672">5151 14492 325 0,'0'0'3'0,"0"12"0"0,0 1 1 16,0 5 0-16,0 5-1 16,1 3 1-16,4 6-1 0,1 5 1 15,9-4-2 1,2-4 0-16,8-7 3 0,6-9 3 15,4-12 0 1,7-6 1-16,2-21-1 0,4-10 1 16,-6-11 1-16,-9-6-1 15,-15-2 1-15,-12 2-1 16,-15 7 1-16,-15 7-1 0,-14 13 0 15,-6 8-2-15,-1 16-6 16,-4 1-30-16,13 7-54 0,6 5-1 16</inkml:trace>
  <inkml:trace contextRef="#ctx0" brushRef="#br0" timeOffset="84151.683">6013 14313 372 0,'0'0'3'0,"0"0"1"0,0 0 3 16,0 0 0-1,10 5 2-15,2 5 0 0,7 3 1 16,7 5-1-16,2 5-1 15,5-1-2-15,2 8-2 0,-1-3-5 16,0 3-13 0,-8-4-65-16,0-5-1 0</inkml:trace>
  <inkml:trace contextRef="#ctx0" brushRef="#br0" timeOffset="84371.6874">6269 14214 409 0,'0'0'4'0,"0"0"2"16,-5 12 1-16,2-1 0 0,-3 5 0 16,-1 3 1-1,-2 8 1-15,-2 8 0 0,-6 2-4 16,2 5-1-16,-4 2-1 0,0 1 0 15,-2-4-3 1,6 0-9-16,-2-9-39 0,8-11-35 16,4-8-3-16</inkml:trace>
  <inkml:trace contextRef="#ctx0" brushRef="#br0" timeOffset="85221.7044">6729 14023 381 0,'0'0'6'0,"0"0"0"0,-4-10 2 16,4-2 1-16,4-2 2 0,7-7 1 16,5-1 1-1,8-1 0-15,7 4-4 0,9 6-1 16,4 7-2-16,5 11-1 15,-3 16-1-15,-3 11-2 16,-9 9-2-16,-5 7-3 16,-13 6 0-16,-9 1-2 0,-7 0-1 15,-16-4 0 1,-4-7-1-16,-1-7 1 0,-2-8 1 15,1-10 2-15,3-8 0 0,5-9 2 16,14-2 1 0,-7-16 1-16,15 0 2 0,7-3 1 15,11 2 1-15,5 2 1 16,8 2 0-16,6 6 0 0,2 3 0 15,3 4-1 1,-1 0 0-16,0 2-1 0,-2 0 0 16,-7 0-1-1,-5-2 1-15,-7 0 0 0,-3-2-4 16,-7-2 0-16,-3 1 0 0,-6 1 0 15,-9 2 0 1,11-5 0-16,-11 5 0 0,0 0 0 16,0 0 0-16,0 0 0 15,7 5 0-15,-7-5 0 0,0 9 0 16,0-9 0-1,0 9 0-15,0-9 0 0,0 0-13 16,0 0-69-16,0 0-8 0</inkml:trace>
  <inkml:trace contextRef="#ctx0" brushRef="#br0" timeOffset="85671.7133">8297 13675 371 0,'0'0'3'16,"0"0"2"-1,0 0 3-15,0 0 3 0,14 0 2 16,5-3 0-16,10-4 2 0,7-3-1 16,11-4-2-1,6 2-2-15,1-5-6 0,1 7-6 16,-8-1-9-16,-1 6-33 15,-15 4-40-15,-18 1-2 16</inkml:trace>
  <inkml:trace contextRef="#ctx0" brushRef="#br0" timeOffset="85821.7163">8370 13989 420 0,'0'0'5'16,"3"0"1"0,13-2 1-16,4-3 0 0,6-5 1 15,5-4-2 1,9 2-4-16,-1-11-25 0,8 2-56 15,-5-1-3-15</inkml:trace>
  <inkml:trace contextRef="#ctx0" brushRef="#br0" timeOffset="86151.723">9126 13362 419 0,'0'0'5'0,"0"0"2"15,0 0 0-15,3 5 1 0,-3 3 0 16,0 4 0-16,-5 7 0 16,-2 5-1-16,-4 1-6 15,2 8-2-15,-2 2-2 0,6 4 0 16,-1-1 0-1,6 0 0-15,0-4 0 0,8-2 2 16,4-6 1 0,6-5 0-16,5-3 2 0,5-8 0 0,4-3 0 15,3-5 1 1,2-2-1-16,0-2-2 0,0-8-7 15,4-18-64-15,-10 16-12 0</inkml:trace>
  <inkml:trace contextRef="#ctx0" brushRef="#br0" timeOffset="86391.7277">9405 13438 466 0,'0'0'2'0,"-3"12"0"0,1 0-1 15,0 7 0-15,-1 8 1 16,-2 10 0-16,-2 8 0 0,-2 9 1 16,-2 6-1-1,-1 4-1-15,-2 2 0 0,2 2-2 16,-2-6-3-1,5-1-8-15,-2-4-42 0,7-14-30 16,4-10-3-16</inkml:trace>
  <inkml:trace contextRef="#ctx0" brushRef="#br0" timeOffset="86711.7341">9735 13472 352 0,'0'0'2'0,"0"0"-1"15,-1 9 0-15,-2 6 0 0,-1 7 0 16,0 8 0 0,-3 9 0-16,0 8 0 0,-2 8 0 15,1-2 2-15,1-1 1 16,5-4 2-16,2-7 3 0,10-13 1 15,10-13 2 1,7-15 1-16,8-12 1 0,4-16-1 16,5-12-2-1,1-15-1-15,-4-8-2 0,-11-1 0 16,-10 4-2-16,-15 7-2 0,-10 7-6 15,-14 24-33-15,-16 7-49 16,-12 15-2-16</inkml:trace>
  <inkml:trace contextRef="#ctx0" brushRef="#br0" timeOffset="88461.7692">5261 15640 403 0,'0'0'4'16,"0"-8"0"-16,5-4 3 0,8-5 0 15,8-7 1 1,9-2 0-16,11-3 1 0,9 3 0 15,8 3-3-15,7 10-1 16,0 8-1-16,-8 7-1 16,-7 20 0-16,-13 10 0 15,-14 10-1-15,-17 5-2 0,-7 5-1 16,-18-2-1-16,-4-1-1 0,-7-7 0 15,5-8-3 1,2-11 1-16,7-10 0 0,16-13 1 16,0 0 2-1,10-20 0-15,18-2 1 0,7-2 1 16,8 0 1-16,7 3 1 15,1 5 0-15,-1 8 0 0,-5 8 1 16,-5 7 0-16,-7 9-1 16,-7 8 1-16,-10 4 0 15,-6 7 1-15,-9 2 0 0,-3 4 0 16,-14-1 0-1,-1 2 0-15,-10-4-1 0,-5-1 0 16,-3-8 0-16,-10-7-1 16,0-10-2-16,-1-10-5 15,5-4-11-15,3-23-68 16,7-12-3-16</inkml:trace>
  <inkml:trace contextRef="#ctx0" brushRef="#br0" timeOffset="89041.7807">6643 15199 383 0,'0'0'4'15,"0"0"3"-15,-13-11 1 16,3 7 1-16,-3-1 1 0,-7 3 1 16,-2 2-1-16,-5 0 0 15,1 10-3-15,-1 10-4 0,5 6 0 16,5 8-2-1,3 6-1-15,8 3-1 0,6-2 0 16,3 0 0 0,10-8 0-16,7-6-1 0,2-11 0 15,9-11-1-15,0-5-1 16,1-14 0-16,0-9 0 0,-3-8 0 15,-2-2 0-15,-6 0 1 16,-3 1 1-16,-7 5 2 16,-3 7 1-16,-3 11 2 0,-5 9 2 15,3 13 1 1,-2 16 0-16,-1 13 2 0,2 12 0 15,-2 9 0 1,3 8 0-16,1 3 0 0,0-2-1 16,1-3 0-16,0-9-1 15,0-7-6-15,0-11 0 0,0-9 0 16,0-9 0-16,-2-4 0 0,-2-11 0 15,13-13-80 1,-14 4-9-16</inkml:trace>
  <inkml:trace contextRef="#ctx0" brushRef="#br0" timeOffset="92981.8596">9034 14680 402 0,'0'0'5'0,"0"0"3"0,-11 9 0 16,11-9-1-16,-9 6 2 0,9-6 0 16,0 0 2-16,0-11 0 15,13-5-4-15,12-5-4 0,6-3 2 16,4 2-1-1,4 2 0-15,2 4-1 0,-1 8 0 16,-6 8-2 0,-5 4 1-16,-12 15-1 0,-9 5-1 15,-8 8 0-15,-3 0-2 16,-9 4 0-16,-4-3-2 15,-1-4-1-15,2-3-2 0,4-9 1 16,3-5 0-16,8-12 1 16,7 1 0-16,7-4 1 0,11-5 2 15,5-1 2 1,3 2 1-16,4 4 0 0,3 3 1 15,-2 0 0 1,-1 8 1-16,-5 6 0 0,-4 4 1 16,-9 4 0-16,-8 6 1 15,-8 3 0-15,-4 3 0 0,-14 5 1 16,-4 0-1-16,-8 2-2 15,-2-4 1-15,-1-4-1 16,-4-5-3-16,1-6 0 0,-1-8-3 16,6-6-6-1,0-12-24-15,8-6-53 0,4-7-2 16</inkml:trace>
  <inkml:trace contextRef="#ctx0" brushRef="#br0" timeOffset="93691.8738">9887 14345 381 0,'0'0'5'0,"0"0"1"0,-3-10 1 16,0 1 1-1,-6-1 3-15,-1 1 0 0,-3-2 1 16,-7 2 1-16,0 4-3 0,-3 5-2 16,-5 7-1-16,4 11-3 15,-1 9 0-15,3 7-2 16,7 6-1-16,5 3-1 15,9 1 0-15,3-3-1 0,14-8-1 16,4-6-2 0,6-14-2-16,5-9-5 0,3-10-4 15,3-14-8 1,-5-8-5-16,-3-5-1 0,-5-4 2 15,-5-2 6-15,-7 5 9 0,-7 1 11 16,-2 9 8-16,-3 5 11 16,-3 9 6-16,3 10 5 0,0 0-1 15,-9 27-4 1,10 5-6-16,7 12-4 0,5 10-5 15,1 9-1 1,3 7-2-16,0 3-2 0,1 2-1 16,-6-2-2-16,1-2-1 15,-3-4-7-15,-10-14-37 0,4-3-40 16,-2-7-3-16</inkml:trace>
  <inkml:trace contextRef="#ctx0" brushRef="#br0" timeOffset="94071.8814">8929 15787 398 0,'0'0'6'0,"0"0"2"0,25 0 2 16,1 0 2-16,20-7 0 16,17-3 1-16,21-7 0 0,17-6 1 15,20-7-6 1,9-4-2-16,8-3-3 0,-1 2 0 15,-4 0-2 1,-12 8 0-16,-16 6 0 0,-15 8 1 16,-18 9-5-16,-18 4-3 15,-12 10-14-15,0-1-64 16,-30 4-3-16</inkml:trace>
  <inkml:trace contextRef="#ctx0" brushRef="#br0" timeOffset="95411.9081">9041 16261 378 0,'0'0'7'15,"0"0"0"1,0 0 2-16,0 0 2 0,0 0 2 16,13 3 1-16,4-11 1 15,11-8 1-15,7-9-5 16,11-4-3-16,7-3 0 0,8 0-3 15,-1 1-1-15,-4 6-1 16,-3 6-1-16,-11 8-2 0,-9 11 0 16,-10 8 0-1,-7 13 0-15,-9 9 0 0,-5 9 0 16,-2 11 0-1,-2 8 0-15,-4 5 0 0,2 7 0 16,0-2 0-16,1-3 0 0,1-2 0 16,2-7 0-1,0-4-9-15,1-15-11 0,-6-6-67 16,12-10-2-16</inkml:trace>
  <inkml:trace contextRef="#ctx0" brushRef="#br0" timeOffset="95961.9191">9992 15925 398 0,'0'0'6'15,"0"-12"2"1,-7 1 2-16,-5-3 1 0,-6-1 2 16,-7 1 0-16,-4 0 1 15,-6 7 0-15,-2 7-5 0,3 5-4 16,1 17-1-1,6 7-1-15,10 11-2 0,7 6-1 16,10 4-1-16,5 0 0 0,8-1 0 16,11-8-1-1,3-9-1-15,5-11-2 0,2-13 0 16,2-10 0-16,-3-16 0 15,-5-11 1-15,-2-6 1 0,-5-8-1 16,-6 1 1 0,-7 5 2-16,-2 2 3 0,-3 11 1 15,-2 12 2 1,-1 12 0-16,9 21 0 0,0 20 2 15,1 18-1-15,9 17-1 0,0 16-2 16,2 9-1 0,2 5 0-16,-3-2-2 0,3-5-2 15,-3-14-2-15,-1-7-8 16,-6-21-73-16,1-20-2 0</inkml:trace>
  <inkml:trace contextRef="#ctx0" brushRef="#br0" timeOffset="100202.004">3994 15200 358 0,'0'0'8'0,"0"0"3"0,0 0 3 16,0 5 0-1,0-5 2-15,0 0 1 0,0 0 0 16,0 0 1-16,0 0-6 16,0 0-4-16,4 0-1 0,6-5-2 15,0-3-2 1,2-2 0-16,5-2-3 0,3 0-3 15,-3-2-6-15,8 4-28 0,-4 1-49 16,-5 1-2 0</inkml:trace>
  <inkml:trace contextRef="#ctx0" brushRef="#br0" timeOffset="100402.008">4060 15341 422 0,'0'0'5'0,"0"0"2"0,11 1 2 15,-11-1 1 1,18-1-1-16,-6-3 1 0,2-2 0 16,5-2-3-16,-4-7-17 15,-7 3-71-15,11 3-4 16</inkml:trace>
  <inkml:trace contextRef="#ctx0" brushRef="#br0" timeOffset="101752.035">13970 14163 391 0,'0'0'6'0,"1"-9"3"16,-1 9 1 0,0-17 4-16,0 9 1 0,-4-4 2 15,-1 3 1 1,-4-3 0-16,-2 6-5 0,1 4-13 15,-4 4 0-15,-3 11 0 0,1 4 0 16,-1 13 0-16,1 4 0 16,0 11 0-16,2 1 0 15,1 4-10-15,6-7 0 16,3-3 1-16,2-9-1 0,2-16 1 15,0-15 1 1,17 3 3-16,-4-14 1 0,-1-10 4 16,4-3 2-16,-4 2 2 15,-1 5 1-15,-3 5 0 16,-8 12 0-16,13 8 1 0,-12 18-1 15,-1 17-1-15,0 14-4 16,0 20-5-16,0 15-8 0,0 17-9 16,0 4-1-1,2 17-1-15,4 2-2 0,2-3 0 16,4-7 5-1,1-16 3-15,7-15 10 0,0-21 11 16,6-18 5-16,4-27 3 0,3-23 3 16,6-19 2-16,1-20 4 15,1-15 2-15,-4-11-1 16,0-4-3-16,-9 1-2 15,-8 0-1-15,-11 8-2 0,-9 12-3 16,-12 9-3 0,-14 12-2-16,-7 9-1 0,-4 7-2 15,-2 1 0-15,7 7-3 16,0-3-7-16,15-4-52 15,2 8-25-15,6-2-2 0</inkml:trace>
  <inkml:trace contextRef="#ctx0" brushRef="#br0" timeOffset="102642.0527">14586 13938 329 0,'0'0'5'0,"0"0"3"16,0 0 3-16,0 0 4 15,0 0 2-15,11 3 1 16,-1-3 1-16,6-5 0 0,5-2-5 15,2-3-2 1,6 0-3-16,-1-3-3 0,2 3-6 16,-5-4-8-16,6-4-53 15,-8 12-22-15,-7 3-4 16</inkml:trace>
  <inkml:trace contextRef="#ctx0" brushRef="#br0" timeOffset="102852.057">14659 14141 411 0,'0'0'6'0,"0"0"1"0,10 6 3 16,0-4 1-1,4-2 1-15,2 0 0 0,5-5 0 16,3-3 2-16,2-3-6 15,3-2-7-15,-6-10-23 0,6 7-61 16,-3 4-4 0</inkml:trace>
  <inkml:trace contextRef="#ctx0" brushRef="#br0" timeOffset="105392.1078">15635 13300 369 0,'0'0'8'0,"0"0"3"0,10-2 2 15,-10 2 1 1,15 0 1-16,-5 9 1 0,2 6 1 15,2 6-1 1,0 11-6-16,0 9-3 0,-2 5-3 16,5 10-2-16,-5 1-3 15,4 5-7-15,-6-12-14 16,-10 2-62-16,12-10-3 0</inkml:trace>
  <inkml:trace contextRef="#ctx0" brushRef="#br0" timeOffset="105772.1154">16028 13176 459 0,'0'0'4'15,"0"0"1"-15,0 0 0 0,-8 13 1 16,-1-1-1-16,-3 8 0 15,0 5-1-15,-1 4 1 0,2 3-4 16,3-1-2 0,8-4-1-16,6-5 1 0,13-5-1 15,7-8 1 1,8-7 0-16,6-2 1 0,4-3-1 15,1-1 1-15,-1 2 1 0,-5 2 1 16,-1 8 0-16,-8 3 0 16,-2 5 1-16,-6 5-1 15,-7 3 1-15,-3 4 0 16,-4 1 0-16,-5 4-3 0,-3 0 0 15,-5 4 0 1,-4-4 0-16,-3 0 0 0,-1-5 0 16,-3-6 0-1,-3-5-5-15,2-8-13 0,-10-8-68 16,6-11-3-16</inkml:trace>
  <inkml:trace contextRef="#ctx0" brushRef="#br0" timeOffset="106012.1202">16054 13193 388 0,'0'0'6'16,"0"0"3"-1,-4-12 3-15,4 12 0 0,7-10 2 16,4 3 0-16,3 2 2 15,10-4-1-15,4 3-5 0,7-3-3 16,2 1-2 0,3-3-4-16,4 1-12 0,-2-5-72 15,-2-4-4 1</inkml:trace>
  <inkml:trace contextRef="#ctx0" brushRef="#br0" timeOffset="106442.1288">16535 13276 417 0,'0'0'5'0,"0"0"2"15,12 7 2 1,2 2-1-16,5-1 2 0,6 4-1 15,5 2 0-15,3 3-2 0,7 4-16 16,-7-3-72 0,-1-2-3-16</inkml:trace>
  <inkml:trace contextRef="#ctx0" brushRef="#br0" timeOffset="106652.133">16749 13229 458 0,'0'0'4'15,"0"0"2"1,-3 19 0-16,0-1 1 0,1 6-1 16,-1 10 1-16,-2 6-1 15,0 5-3-15,-1 8-10 0,-5 10-56 16,6-16-24-1,-2-5-2-15</inkml:trace>
  <inkml:trace contextRef="#ctx0" brushRef="#br0" timeOffset="107142.1427">16899 13130 426 0,'0'0'4'16,"-2"-9"0"-16,2 1 3 0,3-5 1 16,10-3 1-1,5 0 1-15,7-1 0 0,5 4 0 16,5 6-2-16,1 7-2 0,3 12-2 15,-8 10-1 1,-7 13-3-16,-6 7-2 0,-10 6-2 16,-8 3-1-16,-5 4 0 15,-11-2-1-15,-3-1 0 0,-5-6 1 16,-2-5 2-1,2-7 1-15,0-9 3 0,6-6 1 16,5-11 0-16,13-8 3 0,0 0 0 16,6-9 1-1,16-5 1-15,13 0 0 0,7-1-2 16,5 3-5-16,6-4 0 15,1 3 0-15,6 1 0 16,-17 2-79-16,10-9-9 16</inkml:trace>
  <inkml:trace contextRef="#ctx0" brushRef="#br0" timeOffset="108222.1644">18029 13151 440 0,'0'0'5'15,"0"0"1"-15,0 0 0 16,0 0 1-16,0 0 1 0,0-8 1 16,11 0 0-1,8-3 0-15,11-2-4 0,7-4-2 16,5-2-2-1,-1-4-11-15,4 4-73 0,-3 2-4 16</inkml:trace>
  <inkml:trace contextRef="#ctx0" brushRef="#br0" timeOffset="108402.168">18102 13334 425 0,'0'0'5'15,"0"0"3"1,14 4 0-16,1-4 0 0,7-4 2 15,5-6-1-15,9-5 0 0,7 1-5 16,-4 2-60-16,10-17-27 16,2-4-2-16</inkml:trace>
  <inkml:trace contextRef="#ctx0" brushRef="#br0" timeOffset="108982.1796">18828 12825 453 0,'0'0'1'15,"0"0"0"-15,0 0 0 0,0 0 1 16,16-9 0-16,1 2 1 15,9 2 0-15,5 1 0 0,6 4 0 16,5 0 1 0,0 11 0-16,-4 8-1 0,-9 7 0 15,-10 9-1 1,-10 3-1-16,-9 4 0 0,-5-1 0 15,-12-3-1-15,-3-4 0 0,0-5-2 16,5-9 1-16,3-6 0 16,12-14 0-16,0 0 0 0,0 0 0 15,23 0 1 1,0-4 0-16,8-1 2 0,5 4 0 15,0 1 0 1,0 3 0-16,0 7 1 0,-3 6 0 16,-10 4 0-16,-2 2-1 15,-11 4 0-15,-10 3 0 0,-4 2 0 16,-14 1 0-16,-12 2-2 15,-6 1 0-15,-4-3 0 16,-6-5 0-16,0-2 0 0,-1-13 0 16,3-4 0-1,1-8-5-15,13-3-20 0,21-14-62 16,-6-8-2-1</inkml:trace>
  <inkml:trace contextRef="#ctx0" brushRef="#br0" timeOffset="109282.1856">19442 12917 358 0,'0'0'4'0,"0"12"4"0,0 2-2 15,0 4 1 1,-1 5 0-16,1 7-1 0,0 3 1 15,3 7-1-15,5-5-3 0,6 2-4 16,6-7 1-16,5-6 0 16,8-8 0-16,7-13 3 0,3-3 0 15,5-12 2 1,-3-9 3-16,-3-7 1 0,-8-5 2 15,-9-2 1 1,-14-1 0-16,-11-1-2 0,-15 4-1 16,-13 2-1-16,-9 5-5 15,-4 11-11-15,-4 3-74 0,0 4-3 16</inkml:trace>
  <inkml:trace contextRef="#ctx0" brushRef="#br0" timeOffset="110632.2125">18927 13822 271 0,'0'0'9'15,"0"0"3"-15,0 0 4 0,0 0 2 16,-9-2 0 0,9 2 3-16,0-12 2 0,0 0 0 15,5-1-6-15,6-4-4 16,6 2-1-16,2-1-3 15,6 3 0-15,4 6-3 0,2 7 0 16,1 3-2-16,0 15-1 16,-7 8 0-16,-2 6-2 0,-8 8-1 15,-7 2 0 1,-8 3-1-16,-5-2-1 0,-9-3 0 15,-4-4 0 1,-2-9 0-16,-1-6 0 0,4-9 1 16,2-9 1-16,4-3-1 15,8-12 0-15,3-5 0 0,13-2 0 16,6 2 1-16,7 0 0 15,8 9 0-15,4 5 1 16,4 5 0-16,0 14 0 0,-1 6 1 16,-4 9-1-1,-3 3 2-15,-10 5 0 0,-6 4 0 16,-14-1 1-16,-4-1 0 15,-13-2 0-15,-10 0 0 16,-8-6-2-16,-7-5-2 0,-2-7 0 16,-4-7 0-16,2-10 0 15,2-8 0-15,6-11-8 0,2-16-17 16,1-6-61-1,21-5-2-15</inkml:trace>
  <inkml:trace contextRef="#ctx0" brushRef="#br0" timeOffset="111172.2234">19778 13609 394 0,'0'0'5'0,"-7"-12"2"16,-2 4 2-16,-2-1 2 0,-9 0 1 15,-1 2 1-15,-4 2 0 16,-3 5 1-16,2 7-6 0,-1 10-2 16,7 12-1-1,1 9-3-15,8 6-1 0,8 5 0 16,3-1-2-1,6-3 0-15,11-8-2 0,4-8-1 16,7-12-1-16,1-10-2 0,0-11-1 16,4-14 1-16,-7-6 0 15,-4-5 1-15,-4-3 2 16,-7 4 1-16,-6 2 3 15,-3 8 2-15,-2 7 2 0,0 11 2 16,-3 8 1 0,2 17 1-16,-1 11 1 0,2 13 1 15,0 9-2 1,2 5 0-16,-1 3-4 0,2 1-4 15,-2-4 0-15,0-5 0 0,0-5 0 16,-1-14 0-16,0-6 0 16,0-8 0-16,0-8 0 0,-1-8 0 15,1-9-35 1,0 0-53-16,0 0-3 0</inkml:trace>
  <inkml:trace contextRef="#ctx0" brushRef="#br0" timeOffset="111742.2348">18644 14909 390 0,'0'0'5'16,"0"0"2"-16,12 9 3 0,12-4 0 15,13-3 2 1,16-2 0-16,16-5 1 0,15-8-1 16,21-7-3-1,14-10-3-15,7-6-3 0,-1-2 0 16,-3-1 1-16,-6 4 0 0,-12 5 1 15,-11 9 1-15,-20 4-6 16,-13 10 0-16,-16 6 0 0,-9 1 0 16,-11 3 0-1,-9 4 0-15,-3 0 0 0,-12-7 0 16,9 9 0-1,-15-2-44-15,6-7-46 0,0 0-1 16</inkml:trace>
  <inkml:trace contextRef="#ctx0" brushRef="#br0" timeOffset="112672.2534">19124 15172 449 0,'0'0'5'0,"0"0"2"0,0 0 0 15,-12-2 1-15,12 2 0 16,-11 14 0-16,3 11 0 16,2 9 0-16,2 14-5 15,1 11-5-15,3 10-2 0,0 9 0 16,11 4-1-1,0-7-1-15,9-9 0 0,2-11 0 16,7-14 1-16,4-17 2 0,5-19 2 16,-1-17 0-1,3-19 2-15,-3-9 0 0,-6-10 3 16,-6 4 2-16,-14 3 1 15,-10 11 1-15,-5 11-1 0,-12 18 0 16,-8 13-5 0,-5 20-2-16,3 15 0 0,-1 8 0 15,7 7 0 1,4-1 0-16,11 0 0 0,-5 3-61 15,16-24-27-15,9-15 0 0</inkml:trace>
  <inkml:trace contextRef="#ctx0" brushRef="#br0" timeOffset="113572.2714">19810 15008 432 0,'0'0'6'0,"-8"-4"2"16,-4 0 1-1,-6-1 1-15,-2 5 1 0,-3 0 0 16,-7 3 0-16,-1 7 0 15,-1 9-9-15,3 8-2 0,6 5 0 16,6 7 0 0,4 0 0-16,10-1 0 0,3 0 0 15,8-9-4 1,7-7 1-16,7-8-3 0,5-11-1 15,5-7-3-15,-1-15-2 0,1-5 0 16,-1-8 1-16,-6-3 3 16,-1 3 1-16,-7 0 7 15,-3 9 5-15,-7 6 4 16,-7 17 4-16,0 0 2 0,7 26 0 15,-7 16 1 1,0 13-9-16,0 20-7 0,0 11 0 16,0 10 0-16,0 3 0 15,1-2 0-15,-3 2-50 16,4-33-39-16</inkml:trace>
  <inkml:trace contextRef="#ctx0" brushRef="#br0" timeOffset="139522.7904">15164 4143 445 0,'0'0'3'0,"0"0"3"0,13-15 0 16,5-2 2-16,8-3 0 0,8-3 2 15,5 2-1-15,3 5 1 16,4 6-4-16,-1 10-6 0,-9 14 0 16,-8 18 0-1,-15 15 0-15,-12 12 0 0,-5 9 0 16,-16 2 0-1,-9 1 0-15,-6-4 0 0,-3-9 0 16,0-8 0-16,2-11 0 16,6-11 0-16,7-12 0 15,4-6 0-15,9-7 0 0,10-3 0 16,0 0 0-16,8-1 0 15,11 1 0-15,4 1 0 0,6 5 0 16,5 5 0 0,4 1 0-16,2 1 0 0,4 1 0 15,-7-14-15 1,4 0-74-16,0-2-4 0</inkml:trace>
  <inkml:trace contextRef="#ctx0" brushRef="#br0" timeOffset="140212.8041">16033 4712 407 0,'0'0'8'16,"0"0"2"-1,0 0 1-15,0 0 3 0,-8 5 0 16,8-5 1-16,0 0 1 16,0 0 0-16,0 0-16 15,3-11 0-15,2-2 0 0,-2-9 0 16,0-7 0-16,-1-13 0 15,-2-5 0-15,0-11 0 0,-4-5 0 16,-4-3 0 0,2-1 0-16,-2 6 0 0,-1 4 0 15,0 11 0 1,5 7 0-16,2 11 0 0,2 7 0 15,1 9 0-15,-1 12 0 16,15-2 0-16,-2 11 0 0,4 11 0 16,4 9 0-16,1 7 0 15,2 8 0-15,6 6 0 16,0 5 0-16,2 1 0 0,0 3 0 15,1-4 0 1,-3-1 0-16,2-5 0 0,2-9 0 16,-1-4 0-16,-1-7 0 15,-4-10 0-15,2-12 0 16,-4-7 0-16,-2-13 0 0,-4-14 0 15,-7-8 0-15,-3-12 0 16,-9-7 0-16,-1-12 0 0,-11 2 0 16,-3 1 0-1,-4-2 0-15,2 6 0 0,0 4 0 16,4 5 0-1,4 10 0-15,7 6 0 0,1 6 0 16,2 3 0-16,6 8 0 16,0 0 0-16,13 9-12 0,4 8-80 15,-16 0-4-15</inkml:trace>
  <inkml:trace contextRef="#ctx0" brushRef="#br0" timeOffset="140642.8128">17030 4300 453 0,'0'0'5'0,"0"0"2"16,5 0 0-16,6-1 2 15,7-2 0-15,5-1-1 0,7 0 1 16,3 0-5-16,4-3-4 15,6 8-25-15,-2-1-61 0,-11 1-3 16</inkml:trace>
  <inkml:trace contextRef="#ctx0" brushRef="#br0" timeOffset="140812.8162">17029 4545 491 0,'0'0'4'0,"0"0"0"0,6 10 2 15,-6-10 0-15,20 8-6 16,-1-6 0-16,6-2 0 0,11 0 0 15,-2-7 0 1,21-3-64-16,-7-4-26 0</inkml:trace>
  <inkml:trace contextRef="#ctx0" brushRef="#br0" timeOffset="141642.8328">18208 3849 460 0,'0'0'5'0,"0"0"2"16,12 14 2-16,-4 9 0 0,3 9 1 15,0 14 1 1,1 11-11-16,-1 6 0 0,1 11 0 16,-4-1 0-1,-2 3 0-15,-4-9 0 0,5 0-15 16,-2-19-75-16,-1-12-2 0</inkml:trace>
  <inkml:trace contextRef="#ctx0" brushRef="#br0" timeOffset="141892.8378">18621 4059 502 0,'0'0'3'0,"0"0"3"0,0 0-6 15,0 15 0-15,-4 2 0 0,-4 4 0 16,-1 6 0-1,-2 5 0-15,3 4 0 0,-2 2 0 16,4-2 0-16,4-8 0 16,3-3 0-16,9-4 0 0,7-5 0 15,9-9 0 1,4-4 0-16,5-3 0 0,4-6 0 15,-3-12-32-15,2 6-53 16,-4-5-4-16</inkml:trace>
  <inkml:trace contextRef="#ctx0" brushRef="#br0" timeOffset="142072.8413">18900 4160 490 0,'0'0'4'0,"0"0"1"15,0 20 1-15,0-1 0 0,0 9-6 16,0 6 0-16,0 9 0 0,0 7 0 15,0 2 0 1,0-2 0-16,0 1 0 0,1-10-85 16,7-12-6-1</inkml:trace>
  <inkml:trace contextRef="#ctx0" brushRef="#br0" timeOffset="142512.8501">19238 4068 511 0,'0'0'0'0,"-10"-2"0"16,-2 2 0-1,-2 2 0-15,-4 4 0 0,-1 3 0 16,-3 1 0 0,4 5 0-16,6 5 0 0,9-2 0 15,5 7 0-15,18-1 0 16,9 2 0-16,7 3 0 0,10 3 0 15,3 2 0 1,-1 3-13-16,-7-2-2 0,-7 3 0 16,-12-3 1-16,-15-1 2 0,-7-6 4 15,-18-10 5 1,-4-4 6-16,-12-13 5 0,-1-2 4 15,1-19 3 1,3-9-1-16,7-9 1 0,7-6-2 16,11-3-13-16,6 0 0 15,5 1 0-15,15 7 0 0,9 5 0 16,5 12 0-16,0 4 0 0,3 7 0 15,-4 4 0 1,-4 3 0-16,-4 1 0 0,-9 0 0 16,-3 3 0-1,-13 0 0-15,0 0 0 0,0-13 0 16,0 13-7-16,-5-10-88 15,-9 0-2-15</inkml:trace>
  <inkml:trace contextRef="#ctx0" brushRef="#br0" timeOffset="158323.1408">9306 17709 455 0,'0'0'5'0,"0"0"3"0,0 0 1 15,0 0 1 1,0 0 0-16,-11 10 1 0,11-10-8 15,0 0-3-15,-9 19 0 0,-1 2 0 16,6 4 0 0,-1 1 0-16,2 5 0 0,2 2 0 15,1 2 0 1,1 0 0-16,7-2 0 0,-1 1 0 15,5-5 0 1,0-2 0-16,-12-27 0 0,24 24 0 16,2 0 0-16,-26-24 0 15,47-9 0-15,-37-10 0 16,-4-3 0-16,-4-6 0 0,-2-1 0 15,-1 0 0-15,1 29-68 16,-18-55-20-16</inkml:trace>
  <inkml:trace contextRef="#ctx0" brushRef="#br0" timeOffset="158503.1426">9837 17986 511 0,'0'0'0'15,"0"0"0"-15,0 0 0 16,0 0 0-16,0 0 0 16,0 0-70-16,0 0-20 0</inkml:trace>
  <inkml:trace contextRef="#ctx0" brushRef="#br0" timeOffset="158893.1465">10010 17614 461 0,'0'0'4'15,"0"0"1"-15,-5 9 0 16,5-9-1-16,-8 17 1 0,5-8-1 16,1 3-1-1,1-4 1-15,1 2-4 0,0 2-1 16,4-2-1-1,5 0 1-15,3 2 0 0,1 0 1 16,5 2 0-16,3 0 1 0,-21-14-1 16,24 11 2-1,1 1 1-15,3-3 0 0,3 1 2 16,-1 1 0-16,-1 0-3 15,-4 2-2-15,0 0 0 16,-6 0 0-16,0 1-21 16,-19-14-65-16,9 19-4 15</inkml:trace>
  <inkml:trace contextRef="#ctx0" brushRef="#br0" timeOffset="159043.148">10069 17636 484 0,'0'0'3'16,"0"0"0"-16,3-12 1 0,-3 12 0 15,16-13-1 1,-4 1-1-16,1 0-14 0,12-5-70 16,-7-4-5-16</inkml:trace>
  <inkml:trace contextRef="#ctx0" brushRef="#br0" timeOffset="159573.1533">10575 17336 453 0,'0'0'4'0,"0"0"0"16,5-5 2-16,-5 5 0 0,14-8 0 15,-4 4 1 1,2 2 1-16,-1 1-1 0,3 1-4 15,0 3-3-15,-2 3-1 0,1 2-2 16,-3 2-3 0,2 0-2-16,2 2-1 0,-2-1 0 15,-1 1 0-15,2 3 1 16,-3-1 2-16,0 1 0 15,-1-1 3-15,2 0 3 16,-1-2 2-16,1 2 3 0,3-5 1 16,2 1 1-1,1-3 1-15,1-1 2 0,3 0 0 16,-3 2-1-16,1 2 0 0,-5 4 0 15,-1 0-9-15,-3 4 0 16,-2 1 0-16,-8-19 0 16,2 45 0-16,-2-45 0 15,-4 22 0-15,-4 1 0 16,-9-1 0-16,3-1 0 15,-7 1-6-15,-1-1-85 16,-28 9-4-16</inkml:trace>
  <inkml:trace contextRef="#ctx0" brushRef="#br0" timeOffset="161113.1687">18490 17149 467 0,'0'0'5'16,"-7"-2"0"-16,7 2 1 0,-14 5 1 15,14-5-3 1,-9 21 1-16,1-3 0 0,4 4-1 15,1 4-3 1,1 5-2-16,2 1 0 0,0 4-1 16,8 0 2-16,2 1-1 15,1-1 1-15,0-5-1 0,6-2 0 16,-2-5 1-16,5-7-1 15,-3-2 2-15,0-9 0 16,0-6 0-16,-4-11 1 0,-13-3 1 16,14-32-1-1,-14-14-2-15,-4 28 0 0,-3-2-4 16,-9-31-69-1,3 45-15-15</inkml:trace>
  <inkml:trace contextRef="#ctx0" brushRef="#br0" timeOffset="161283.1704">18993 17400 511 0,'0'0'0'16,"0"0"0"-16,0 0 0 15,0 0 0-15,0 0 0 16,-5 11 0-16,5-11 0 0,-4 13-83 15,4-13-8-15</inkml:trace>
  <inkml:trace contextRef="#ctx0" brushRef="#br0" timeOffset="161543.173">19133 17004 511 0,'0'0'0'15,"0"0"0"-15,-6 5 0 0,1 5 0 16,0 2 0-16,0 5 0 15,0 5 0-15,0 3 0 16,5-9 0-16,0-2 0 0,0 2 0 16,1-1 0-1,4-2-3-15,0-1-2 0,4-2-1 16,1-4 3-1,12 2 1-15,5-8 1 0,3-5 1 16,2-9 0-16,-1-5-3 0,-4-11-14 16,-10 4-64-1,0 6-6-15</inkml:trace>
  <inkml:trace contextRef="#ctx0" brushRef="#br0" timeOffset="161753.1751">19352 16890 505 0,'0'0'4'0,"0"0"-2"0,0 9-2 15,1 7 0-15,5 5 0 0,3 9 0 16,-2 8 0 0,0-13 0-16,-3 3 0 0,3 4 0 15,1 2 0 1,-2-1 0-16,2 4 0 0,0-4 0 15,4 2-16-15,-3-6-75 16,1-3-4-16</inkml:trace>
  <inkml:trace contextRef="#ctx0" brushRef="#br0" timeOffset="162143.179">19593 16866 386 0,'0'0'8'15,"0"0"2"-15,6-7 2 0,2 2 1 16,6-5 0-1,2-2 1-15,8-4 0 0,3-5 0 16,6 0-8 0,3-3-2-16,-1 0-2 0,-1 0 0 15,-1 2-1-15,-4 3 1 16,-8 6 1-16,0 6 1 15,-10 6-1-15,-1 5-3 0,-3 13 0 16,-3 12 0-16,0 10 0 16,-1 11 0-16,0 11 0 0,2 6 0 15,-3-30 0 1,1 1 0-16,-1-1 0 0,-2 6-37 15,2-9-54-15,2 2-6 16</inkml:trace>
  <inkml:trace contextRef="#ctx0" brushRef="#br0" timeOffset="182703.3845">7520 18166 327 0,'0'0'6'0,"0"0"3"0,0 0 1 16,1 11 1-16,0-1 2 15,11 37 0-15,-4-21-1 16,2 12 1-16,10 47-7 16,-8-38-2-16,-1 3-2 15,1-3-1-15,2 3-3 16,-1-4-4-16,2 3-4 0,2-9-14 15,-17-40-50 1,13 29-3-16</inkml:trace>
  <inkml:trace contextRef="#ctx0" brushRef="#br0" timeOffset="182953.3871">7353 18291 395 0,'0'0'7'16,"0"0"3"-16,0 0 1 0,0 0 1 16,0-11-1-16,3 0 2 15,1 1-1-15,26-27 1 16,-7 11-7-16,3 10-2 15,-1-1-1-15,9 3-1 16,41-13 0-16,-34 18 0 0,1 3 0 16,-1 5 1-16,-41 1 0 15,35 3-3-15,1 4 0 16,-9 13 0-16,4 0 0 15,-16 5 0-15,2 1 0 16,-13-2-20-16,0 1-65 16,-4-25-4-16</inkml:trace>
  <inkml:trace contextRef="#ctx0" brushRef="#br0" timeOffset="183333.3909">8266 17913 438 0,'0'0'4'0,"0"0"1"16,0 0 0-1,0 0 2-15,18-16 1 0,-9 9 0 16,3-1 0-1,2-1-3-15,3 1-11 0,4 1-74 16,-3 3-4-16</inkml:trace>
  <inkml:trace contextRef="#ctx0" brushRef="#br0" timeOffset="183483.3923">8393 18112 458 0,'0'0'4'15,"0"0"1"-15,0 0 0 16,0 0 1-16,0 0-3 15,8-2-19-15,3-5-63 16,48-38-2-16</inkml:trace>
  <inkml:trace contextRef="#ctx0" brushRef="#br0" timeOffset="185323.4108">17081 17270 466 0,'0'0'3'0,"0"0"2"0,0 0 0 15,-13-5 0-15,13 5 1 16,-12 0 0-16,12 0 0 0,-14 5 0 15,6 7-3 1,-1 2-3-16,-2 4 0 0,1 1 0 16,1 1 0-16,1 0 0 0,1-1-2 15,-1 0 1 1,4 0-1-16,2-3 1 0,2 0-1 15,0 0 1-15,0-2 0 16,5 2 1-16,1-3 0 16,3 1 0-16,-1 0 1 15,2 3 0-15,-10-17-1 0,10 20-1 16,1 0 0-1,-1 10-1-15,-1-1 1 0,0 12-1 16,9 52 1-16,-11-34-1 0,1 0 2 16,2 1 2-1,0-4 0-15,1-6 0 0,2-6 2 16,-13-44-1-1,17 29 2-15,-1 2-5 0,7-19 0 16,-1 3 0 0,-5-15 0-16,3 0 0 0,-20 0 0 15,26-19-12-15,-1-3-75 0,-12-7-3 16</inkml:trace>
  <inkml:trace contextRef="#ctx0" brushRef="#br0" timeOffset="185523.4128">17372 17440 468 0,'0'0'3'0,"0"0"2"15,8-10-1-15,-8 10 0 16,12-11 1-16,-4 3-3 0,3 0-6 15,-11 8-43 1,17-17-39-16,-5 7-2 0</inkml:trace>
  <inkml:trace contextRef="#ctx0" brushRef="#br0" timeOffset="185673.4143">17463 17752 471 0,'0'0'4'15,"0"0"3"-15,8 0-1 16,-8 0 1-16,19-8 0 15,-8 1-1-15,3-7-9 0,1 2-77 16,3-3-8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946.39398" units="1/cm"/>
          <inkml:channelProperty channel="Y" name="resolution" value="1675.80408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2-27T20:23:46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9780 5588 450 0,'0'0'6'0,"0"0"3"16,-4-7 0-1,-6 7 1-15,0 3 0 0,-6 8 1 16,-4 10-5-16,-6 11-6 0,-1 15 0 16,1 16 0-1,0 12 0-15,4 9 0 0,7 8 0 16,10 0 0-16,5-2 0 15,11-14 0-15,13-14 0 0,9-21 0 16,8-16 0 0,2-21 0-16,5-17 0 0,-3-23 0 15,-2-15 0-15,-5-12 0 0,-6-9 0 16,-12-10 0-1,-9 1 0-15,-10 1 0 0,-8 7 0 16,-9 15 0 0,-8 10 0-16,1 23 0 0,-3 10-76 15,2 15-14-15</inkml:trace>
  <inkml:trace contextRef="#ctx0" brushRef="#br0" timeOffset="170.0017">10335 6238 511 0,'0'0'0'16,"0"0"0"-16,0 0 0 0,0 0 0 16,0 0 0-16,-5-6 0 15,5 6-71-15,0 0-16 0</inkml:trace>
  <inkml:trace contextRef="#ctx0" brushRef="#br0" timeOffset="530.0053">10577 5736 511 0,'0'0'0'16,"-8"-2"0"-16,-3 2 0 0,-6 5 0 15,-4 6 0-15,-4 3 0 0,-4 4 0 16,2 3 0-1,1 4 0-15,9-2 0 0,8 0 0 16,9-3 0 0,9-4 0-16,16-5 0 0,9 0 0 15,3-4 0-15,8 1 0 16,3 3 0-16,-1 3 0 15,1 4 0-15,-5 3 0 16,-4 4 0-16,-8 2 0 0,-8 4 0 16,-7 0 0-16,-11 3 0 0,-5-2 0 15,-9 1 0 1,-7-1 0-16,-6-2 0 0,-4-5 0 15,1-4 0 1,-3-12 0-16,7-4-5 0,0-13-84 0,-1-17-2 16</inkml:trace>
  <inkml:trace contextRef="#ctx0" brushRef="#br0" timeOffset="700.0069">10600 5749 499 0,'0'0'4'16,"0"0"0"-1,14-2 0-15,-2-4-4 0,6-1 0 16,3-2 0-16,4-1 0 16,8-1 0-16,-3-11-5 0,7 9-83 15,-1 2-2-15</inkml:trace>
  <inkml:trace contextRef="#ctx0" brushRef="#br0" timeOffset="1100.011">10910 5809 461 0,'0'0'2'0,"0"0"1"16,7-5 1-16,2 0 0 16,4-2 1-16,6-1 0 0,2 3 0 15,4 2 0-15,1 3 0 16,-1 3-2-16,2 5-1 0,-4 6 1 15,-4 4-1 1,-2 2 0-16,-3 0-2 0,-1 2 0 16,-3-4 0-1,0-1 0-15,-3-4 0 0,6 0 0 16,-1-2 0-16,1-3 0 15,1 6 0-15,4-4 0 0,2 4-2 16,2 2 1-16,-1 3 1 0,0 0 1 16,-3 3 1-1,-3 2-2-15,-4-1 0 0,-4 4 0 16,-7-1 0-1,-2 2 0-15,-13 1 0 0,-2 2 0 16,-8-4 0-16,0-3 0 16,-4-2 0-16,-1-8 0 15,11-9 0-15,-1-5-89 0,-3-8-6 16</inkml:trace>
  <inkml:trace contextRef="#ctx0" brushRef="#br0" timeOffset="1680.0168">13833 5764 474 0,'0'0'4'0,"-8"-3"1"0,-3 3 1 16,-1 4 1-16,-4 7-1 15,-3 10 0-15,-6 10-3 0,2 11-3 16,3 10 0 0,2 4 0-16,6 5 0 0,9-1 0 15,4-2 0 1,13-12 0-16,13-12 0 0,10-17 0 0,8-11 0 15,1-13 0 1,5-14 0-16,-3-13 0 0,-10-10 0 16,-5-4 0-16,-13-8 0 15,-19 5 0-15,-6 1 0 16,-16 8 0-16,-9 6 0 0,-4 8 0 15,-2 18 0-15,-3 10-66 16,11 7-24-16</inkml:trace>
  <inkml:trace contextRef="#ctx0" brushRef="#br0" timeOffset="1870.0187">14495 6070 511 0,'0'0'0'15,"0"0"0"-15,0 0 0 0,-3 9 0 16,3-9 0-16,-7 17 0 16,5-2 0-16,-9 7-44 15,11-8-46-15</inkml:trace>
  <inkml:trace contextRef="#ctx0" brushRef="#br0" timeOffset="2170.0217">14644 5682 511 0,'0'0'0'0,"0"0"0"16,0 0 0-16,0 0 0 0,0 10 0 15,-3 7 0-15,-1 3 0 16,0 9 0-16,1 6 0 0,0 4 0 15,1-1 0 1,2 2 0-16,6-4 0 0,3-7 0 16,6-6 0-1,3-6 0-15,4-4 0 0,1-8 0 16,5-5 0-16,-2 0 0 15,3-9 0-15,-1 0 0 0,-3-4 0 16,0-7 0-16,2-11-59 16,-6 9-31-16</inkml:trace>
  <inkml:trace contextRef="#ctx0" brushRef="#br0" timeOffset="2370.0237">14958 5668 455 0,'0'0'7'0,"0"0"2"15,1 9 1-15,2 4 2 0,0 4 1 16,2 10-8-16,-2 9-5 15,3 12 0-15,-3 5 0 16,2 5 0-16,-2 1 0 16,1-3 0-16,0-1 0 0,-2-8 0 15,5-5 0 1,-5-17 0-16,-1-6-82 0,8-7-11 15</inkml:trace>
  <inkml:trace contextRef="#ctx0" brushRef="#br0" timeOffset="2700.027">15114 5701 499 0,'0'0'3'0,"0"0"1"0,0 0 1 16,0 8-5-1,0-8 0-15,9 12 0 0,0-7 0 16,4-2 0-1,5-3 0-15,10-4 0 0,9-7 0 16,8-6 0-16,5-2 0 0,3-3 0 16,3-2 0-16,-1 0 0 15,-5 5 0-15,-10 7 0 16,-8 6 0-16,-7 6 0 15,-10 13 0-15,-7 10 0 0,-5 11 0 16,-3 8 0-16,-7 13 0 16,-1 4 0-16,-7 8 0 15,3 1 0-15,-3 4 0 0,0-1 0 16,-1-3 0-1,0-3 0-15,3-12 0 0,8-10-27 16,2-3-65-16</inkml:trace>
  <inkml:trace contextRef="#ctx0" brushRef="#br0" timeOffset="95010.9501">17854 11003 358 0,'0'0'11'0,"-4"-9"0"16,-4 5 3-16,-3 3-1 0,-4 1 1 16,0 3 1-16,-6 8 1 15,0 8-1-15,1 11-8 0,4 7-3 16,4 7 0-1,3 5-2-15,5 1 1 0,4 1-2 16,9-4-1 0,9-4 1-16,4-9 0 0,7-10-1 15,4-11 1-15,5-10 0 16,0-11 0-16,2-14 0 15,-7-10 0-15,-2-6 1 0,-10-8 0 16,-11-4-1-16,-10-1 1 16,-8 2-1-16,-8 8 0 0,-5 4 0 15,-1 11-3 1,-3 2-6-16,13-5-66 0,0 25-13 15</inkml:trace>
  <inkml:trace contextRef="#ctx0" brushRef="#br0" timeOffset="95190.9519">18226 11258 479 0,'0'0'2'16,"0"0"0"-1,6 11 0-15,-6-11-1 0,10 14-4 16,4-20-59-16,-7 12-21 0</inkml:trace>
  <inkml:trace contextRef="#ctx0" brushRef="#br0" timeOffset="95670.9567">18480 11029 449 0,'0'0'5'16,"4"-8"1"-16,12-3 1 15,7-6 2-15,9 1 0 16,8-1 0-16,5 4 1 0,3 4-3 15,1 9-7-15,-3 12 0 16,-9 10 0-16,-8 13 0 0,-17 8 0 16,-8 5 0-1,-7 0 0-15,-10 3 0 0,-9-5 0 16,-6-3 0-1,-1-6 0-15,-5-5 0 0,7-8 0 16,0-7 0-16,6-6 0 0,7-8 0 16,14-3 0-16,-6-5 0 15,14-7 0-15,13 3 0 16,8 1 0-16,7-1 0 15,5 3 0-15,6 6 0 0,0-2 0 16,7 7-10-16,10-2-76 16,-14-3-3-16</inkml:trace>
  <inkml:trace contextRef="#ctx0" brushRef="#br0" timeOffset="96110.9611">19389 10878 490 0,'0'0'3'15,"-15"0"-1"1,0 2 1-16,-7 3 0 0,-4 1 0 16,-5 2 0-16,-3 5-1 15,1-1 0-15,4 2-2 16,10 1-2-16,8-2 1 0,11 2 0 15,11 0 0-15,14 0 0 16,9 1 1-16,5 1 0 0,5 3 1 16,2 1-1-1,1 4 0-15,-5 1 1 0,-5 1 0 16,-8 1 0-1,-9 0 1-15,-8 0-2 0,-12 0 0 16,-7-2 0-16,-5-4 0 0,-10-3 0 16,-1-5 0-16,-7-9 0 15,1-5 0-15,2-14 0 0,8-7 0 16,1-9 0-1,10-6 0-15,7-3 0 0,5-2 0 16,10 1 0 0,8 4 0-16,2 3 0 0,4 4 0 15,-2 4 0-15,-2 1 0 16,1 11 0-16,-3-4-84 15,-11 2-6-15</inkml:trace>
  <inkml:trace contextRef="#ctx0" brushRef="#br0" timeOffset="103071.0773">17953 12489 361 0,'0'0'5'15,"0"0"2"-15,-15 0 0 16,3 6 2-16,0 5-1 0,-5 6 0 15,-1 10 0-15,-3 6 0 16,5 14-4-16,2 7-2 0,7 6-1 16,6 5 0-1,4 0-2-15,11-5 2 0,7-7 0 16,7-12 2-1,7-16 2-15,2-15 0 0,0-13 1 16,-1-21 1-16,-4-14 0 0,-1-10-1 16,-11-13-1-16,-8-4-1 15,-10 1-2-15,-2 1-2 0,-10 8-1 16,-5 9-2-1,-2 12-5-15,-6 5-13 0,4 5-61 16,1 22-1-16</inkml:trace>
  <inkml:trace contextRef="#ctx0" brushRef="#br0" timeOffset="103241.0807">18462 12921 376 0,'0'0'1'0,"0"0"-1"0,0 0-12 16,7 16-55-16,-7-16-6 15</inkml:trace>
  <inkml:trace contextRef="#ctx0" brushRef="#br0" timeOffset="103621.0883">18824 12400 353 0,'0'0'3'0,"-14"0"1"0,2 5 1 16,-2 2 0-1,-5 0-1-15,1 3-1 0,-1 2 0 0,1 1 0 16,4-2-6-1,8 0 0-15,6 0 0 0,6-2 1 16,11-1 1 0,11-1 2-16,8 0 2 0,5-1 1 15,5 0 4-15,2 4-1 16,1 2 2-16,-4 3 1 0,-1 4 0 15,-8 0 0-15,-8 5 1 16,-4 3-1-16,-8 2-1 16,-5 2 0-16,-10-3-2 15,-1 1-1-15,-6-2-1 16,-6-3-2-16,-3-4-3 0,-1-2-5 15,-5-10-6 1,2-4-30-16,10-5-44 0,-19-15-1 16</inkml:trace>
  <inkml:trace contextRef="#ctx0" brushRef="#br0" timeOffset="103771.0913">18743 12368 424 0,'0'0'5'15,"17"-5"1"-15,1 1 0 0,10-1 0 16,3 1 1-1,12-1-2-15,4-3-6 0,14-1-72 16,-4 4-8-16</inkml:trace>
  <inkml:trace contextRef="#ctx0" brushRef="#br0" timeOffset="108261.1811">17942 14021 310 0,'0'0'6'0,"-4"-9"4"16,4 9 2-16,-10-11 3 0,10 11 2 15,-18-1 1-15,2 5-1 0,-5 10 0 16,-5 13-5-1,1 13-3-15,-2 11-4 0,-1 10-1 16,1 9-2 0,8 4-1-16,8 0-1 0,7-5 1 15,10-8 0-15,14-13 2 16,14-13 0-16,11-22 1 0,9-13 0 15,7-23 0 1,3-14 0-16,-3-15 1 0,-8-9-1 16,-11-4 0-16,-19-6-1 0,-15 4 0 15,-13 9-2 1,-14 10 0-16,-17 9-3 0,-1 16-4 15,-6 7-10-15,4 4-63 16,4 22-8-16</inkml:trace>
  <inkml:trace contextRef="#ctx0" brushRef="#br0" timeOffset="108461.1851">18441 14431 360 0,'0'0'1'0,"0"0"-2"15,4-9-14-15,-4 9-53 16,13-12-4-16</inkml:trace>
  <inkml:trace contextRef="#ctx0" brushRef="#br0" timeOffset="108801.1919">18635 14083 443 0,'0'0'4'0,"22"-9"0"16,3 3 1-16,8 2-1 0,5-1 2 15,0 3-1 1,4 2 1-16,0 2 0 0,-8 10-4 16,-14 6-1-1,-11 9-2-15,-9 3-2 0,-6 7-1 0,-9 2-1 16,-4 2-1-1,2 0 1-15,-2-3 0 0,7-1 0 16,6-8 2-16,4-3 2 16,2-6 2-16,13-4 1 15,3-8 0-15,9-7 0 0,4-1 0 16,6-9-4-16,6-4-12 15,0 5-53-15,3-21-14 16</inkml:trace>
  <inkml:trace contextRef="#ctx0" brushRef="#br0" timeOffset="109101.1979">19204 13936 421 0,'0'0'5'0,"11"0"3"15,3 0 1 1,4 3 1-16,3 4 0 0,1 0 0 15,3 7 2-15,-2 2-1 16,-4 5-5-16,-5 5-3 0,-7 3-1 16,-5 6-1-16,-2 4-1 15,-7 0-1-15,-2 3 0 16,-1-2-2-16,4-7 2 0,1-1 0 15,4-4 1 1,1-7 2-16,7-6 0 0,7-5 2 16,6-8-2-1,3-2-2-15,6-6 0 0,2-7 0 16,0-8 0-16,13-5-78 15,-9 4-10-15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946.39398" units="1/cm"/>
          <inkml:channelProperty channel="Y" name="resolution" value="1675.80408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2-27T20:29:16.0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12508 1018 455 0,'0'0'5'16,"0"0"2"-16,0 0 0 15,0 0 2-15,0 0-2 0,8 0 2 16,-8 0 1-1,4 16-8-15,-3 0-2 0,-1 5 0 16,0 4 0 0,-2 5 0-16,-2 4 0 0,0 3 0 15,-3 4 0-15,4-2 0 0,-4 7 0 16,7-25 0-1,-9 69 0-15,2 3 0 0,2-21 0 16,6-15 0-16,17-19 0 16,7-19 0-16,13-11 0 0,1-4 0 15,5-4 0 1,0-1 0-16,-2 0 0 0,1-1 0 15,-12-2-30-15,1-1-59 0,-5-2-2 16</inkml:trace>
  <inkml:trace contextRef="#ctx0" brushRef="#br0" timeOffset="180.0035">12517 1468 461 0,'0'0'3'0,"0"0"0"0,13 0 0 15,-3 0 0 1,3 0 0-16,3 0-7 0,0-1-43 16,4-3-36-1,1 1-4-15</inkml:trace>
  <inkml:trace contextRef="#ctx0" brushRef="#br0" timeOffset="370.0074">12422 1153 480 0,'0'0'1'0,"0"0"0"0,0 0 2 16,7 0-1 0,4 0 1-16,1-2-2 0,7-3-8 15,-19 5-74 1,50-25-4-16</inkml:trace>
  <inkml:trace contextRef="#ctx0" brushRef="#br0" timeOffset="700.014">13186 1015 472 0,'0'0'3'0,"0"12"1"16,0-4 0-16,0 5 0 0,0 5 0 15,0 1 0 1,-4 5 0-16,-1 2 0 0,0 4-4 16,-3 4 1-16,-1 0-1 15,-1 4 0-15,1 1-1 0,1-12 2 16,-1 12-3-1,2 4 3-15,-3 25 1 16,8-36-3-16,2-1 1 16,4-10-1-16,8-1 3 15,16 9-2-15,-8-21 1 0,1 1-3 16,27-1-3-1,-25-11-25-15,2-2-58 0,0-5 0 16</inkml:trace>
  <inkml:trace contextRef="#ctx0" brushRef="#br0" timeOffset="900.018">13149 1374 443 0,'0'0'3'0,"0"0"1"0,6 0 0 15,-6 0 3 1,14 0-2-16,-6 0 2 0,6 2-1 16,0-2-2-16,-1 0-10 15,7-10-68-15,1 7-12 0</inkml:trace>
  <inkml:trace contextRef="#ctx0" brushRef="#br0" timeOffset="1080.0216">13108 1117 469 0,'0'0'3'16,"4"0"0"-16,7 0 2 16,2 0 0-16,6-5 1 15,-1 5-2-15,5-2-3 0,3 2-29 16,-1-1-54-16,0-3-7 15</inkml:trace>
  <inkml:trace contextRef="#ctx0" brushRef="#br0" timeOffset="1650.0329">12391 1201 410 0,'0'0'2'0,"0"0"2"0,0 0 2 16,0 0 0 0,-2-7 5-16,2 7 0 0,6-2 1 15,5-3 0-15,1 0-2 16,6 0-2-16,1 1-2 15,3-1-5-15,2 1-17 16,0-2-67-16,3-3-7 0</inkml:trace>
  <inkml:trace contextRef="#ctx0" brushRef="#br0" timeOffset="3040.0607">13755 1331 285 0,'0'0'5'0,"0"0"4"15,0 0 1-15,0 0 3 0,0 0 1 16,0 0 3-1,0 0 3-15,0 0 2 0,0 0-5 16,10 6-2 0,-2-4-2-16,5-2-2 0,0 0-2 15,2-2-2-15,4 2-3 0,1-2-4 16,-1 1-7-1,3 1-33-15,-2-4-44 0,-1 4-3 16</inkml:trace>
  <inkml:trace contextRef="#ctx0" brushRef="#br0" timeOffset="3270.0654">13825 1521 427 0,'0'0'5'15,"0"0"1"-15,5-1 1 16,-5 1 2-16,16-6-1 16,-3 3 1-16,0 1-1 15,0-1 1-15,2 1-6 0,3-2-2 16,0 3-6-16,-3-6-25 0,5 2-57 15,-2-1 0 1</inkml:trace>
  <inkml:trace contextRef="#ctx0" brushRef="#br0" timeOffset="3910.0782">14443 1217 402 0,'0'0'7'0,"0"0"1"16,0 0 2-16,0 0 1 15,0 0 0-15,0 0 1 0,2 6 1 16,0 6 0 0,1 1-7-16,0 3-2 0,-2 6-1 15,0 2 0-15,-1 11 1 16,4 23 0-16,0 2-4 15,0 3-4-15,4 5-8 0,-8 1-58 16,3-31-15-16</inkml:trace>
  <inkml:trace contextRef="#ctx0" brushRef="#br0" timeOffset="4340.0868">14748 1211 408 0,'0'0'6'0,"0"0"1"0,0 0 2 16,0 0 2-1,-2 7 0-15,2-7 1 0,-3 14-1 16,0-4 0 0,1 0-4-16,-1 2-3 0,-2 3-2 15,2 2-1-15,-3-3-1 0,2 6 0 16,1-2 1-16,-2 3-1 15,4-2-1-15,0-1 2 16,1-1-1-16,0-1-1 16,0-1 1-16,5-3 0 0,-5-12 0 15,17 14 1 1,-4-7 0-16,3-5 0 0,0-2 0 15,1 0 0-15,3-2 1 0,0-3-1 16,-1 0-3 0,1-3-4-16,-1 2-9 0,-3-1-47 15,1-3-27-15,-1 0-3 16</inkml:trace>
  <inkml:trace contextRef="#ctx0" brushRef="#br0" timeOffset="4620.0924">14962 1181 446 0,'0'0'3'16,"0"0"2"-16,0 0 1 0,0 0 1 16,0 0 0-16,0 13 0 15,0-1 1-15,0 5 0 16,0 3-2-16,0 4-4 15,-3 0 1-15,1 4-2 0,0 0 1 16,-1-16-2 0,-1 51 0-16,2 9 0 0,-1-7 0 15,0-7 0-15,1-16 0 0,2-13 0 16,2-10 0-1,-2-19 0-15,9 10 0 0,-9-10-24 16,0 0-64-16,0 0-2 16</inkml:trace>
  <inkml:trace contextRef="#ctx0" brushRef="#br0" timeOffset="8500.17">14065 2235 365 0,'0'0'5'16,"0"0"2"-16,0 0 6 0,10 0 0 16,7-3 3-1,10-8 1-15,16-4 0 0,16-5 1 16,12-9-3-16,17-7-3 15,16-11-4-15,13-1-3 16,6-2-5-16,-3 1 0 16,-6-3 0-16,-8 3 0 0,-11 8 0 15,-13 4 0-15,-21 9 0 0,-15 5-17 16,-4 2-70-1,-33 13-6-15</inkml:trace>
  <inkml:trace contextRef="#ctx0" brushRef="#br0" timeOffset="9100.182">14730 2181 414 0,'0'0'5'16,"0"0"2"-16,8 3 1 15,-8-3 1-15,11 18 1 0,-6-3 3 16,1 2-1 0,-2 5 1-16,-4 0-4 0,-2 7-3 15,-6-2-1-15,-2 2-5 16,-2 0 0-16,-2-3 0 15,3-1 0-15,1-4 0 0,5-4 0 16,0-2 0-16,5-5 0 16,0-10 0-16,17 10 0 0,-4-10 0 15,6-3 0 1,3-2 0-16,0-2 0 0,6-3 0 15,-2 3 0 1,0-4 0-16,-1 2 0 0,-4 5 0 16,0-1 0-16,-3 1 0 15,-6-1 0-15,1 5 0 0,-10 6-72 16,-3-6-18-16</inkml:trace>
  <inkml:trace contextRef="#ctx0" brushRef="#br0" timeOffset="9370.1874">15030 2142 395 0,'0'0'6'15,"0"0"2"-15,0 0 0 0,8 15 3 16,-5 1-1-16,-1 9 4 15,-2 4 0-15,1 5 0 0,-1 10-4 16,0 2-3 0,-3 4 0-16,-6-1 0 0,4-1-7 15,-1-2 0 1,3-2 0-16,-2-6 0 0,4-5 0 15,0-8 0-15,1-4-12 0,-1-6-73 16,1-15-2-16</inkml:trace>
  <inkml:trace contextRef="#ctx0" brushRef="#br0" timeOffset="9730.1946">15282 2245 427 0,'0'0'3'0,"0"0"5"15,-3 11-3-15,-1 3 2 16,-1 3 0-16,-2 3 1 16,-2 7-1-16,0 2 1 15,0 5-3-15,2-3-4 0,5 1 0 16,2-1 0-1,0-4-1-15,11-3 1 0,4-7-1 16,5-6 1-16,7-11 1 16,3 0 0-16,2-14 0 15,1-7 1-15,-1-8 0 0,-2-4 1 16,-9-3 1-16,-7 0-5 15,-12 5 0-15,-2 4 0 0,-16 7 0 16,-10 6 0 0,-1 7 0-16,-8 2 0 0,13 5-34 15,-1 2-51 1,6-2-6-16</inkml:trace>
  <inkml:trace contextRef="#ctx0" brushRef="#br0" timeOffset="11140.2228">17061 1221 368 0,'0'0'7'15,"0"0"4"1,1-10 1-16,-1 10 2 0,4-9 0 15,-4 9 1-15,0 0 1 0,7-13-1 16,-7 13-4-16,0 0-5 16,0 0-2-16,0 0-1 15,8 12-1-15,-8 3-1 16,0 4 1-16,-4 1-1 0,-4 9 0 15,2-10 2 1,-13 46 0-16,0 6-1 0,0-1-2 16,3-2 0-1,3-4 0-15,7-14 0 0,6-18 0 16,15-16 0-16,5-6 0 0,8-4 0 15,3-1 0-15,5-5 0 16,3 0 0-16,2 0 0 0,1-4 0 16,-3-1 0-1,-3-2 0-15,0 2 0 0,-10-6-18 16,-14 0-68-1,7 1-3-15</inkml:trace>
  <inkml:trace contextRef="#ctx0" brushRef="#br0" timeOffset="11340.2268">17029 1539 411 0,'0'0'5'15,"0"0"2"-15,0 0 1 16,6 0 0-16,-6 0 1 0,19 0 1 15,-6 0-1-15,4 1 0 0,2-1-9 16,-1 0-12 0,5-1-72-16,1-3-3 0</inkml:trace>
  <inkml:trace contextRef="#ctx0" brushRef="#br0" timeOffset="11540.2308">17066 1284 426 0,'0'0'5'0,"0"0"2"0,2-9-2 16,-2 9 3-1,19-11 0-15,-6 4 1 0,4 2-3 16,2-7-3-1,2 7-40-15,1-7-47 0,0 0-1 16</inkml:trace>
  <inkml:trace contextRef="#ctx0" brushRef="#br0" timeOffset="12240.2448">17427 1631 413 0,'0'0'2'0,"0"0"3"0,15 0 2 16,-4 0-1-1,3-3-1-15,5-2 1 0,2-2 0 16,1-1-2-16,3-2-1 15,-2-2-3-15,0 0-4 0,0-2 3 16,-3 0-1 0,-1 1-1-16,-4 1 2 0,-1 0 2 15,-4 0 0-15,-10 12 1 0,4-10 1 16,-4 10 0-1,-7 0 0-15,-11 7 4 0,-7 10-1 16,-2 13-1 0,9 8 0-16,10-1 0 0,10 1 0 15,19-7 0 1,10-9 1-16,7-6-4 0,2-8 1 0,2-3 0 15,1-5-3-15,-2 0 0 16,-3-5 0-16,-4-5 0 16,-8 3 0-16,-5-2 0 0,-6 6 0 15,-15 3 0 1,11-2 0-16,-11 2 0 0,0 0 0 15,7-3 0 1,-7 3 0-16,0 0 0 0,0 0 0 16,0 0 0-1,0 0 0-15,0 0 0 0,0 0 0 16,0 0 0-16,-4-4-8 0,4 4-83 15,0 0-5-15</inkml:trace>
  <inkml:trace contextRef="#ctx0" brushRef="#br0" timeOffset="12790.2557">18135 1381 401 0,'0'0'6'16,"0"0"2"0,11 4 1-16,-2-4 2 0,5 0-1 15,5 0 1-15,0 0 0 0,3 0-1 16,1 0-9-1,0 0-14-15,1-2-71 0,-2-1-4 16</inkml:trace>
  <inkml:trace contextRef="#ctx0" brushRef="#br0" timeOffset="12960.2592">18207 1584 443 0,'0'0'3'0,"0"0"1"0,0 0 1 15,10 0-1 1,-1 0 1-16,2 0-1 0,4 0-6 15,1-5-37 1,5-1-45-16,2-1-4 0</inkml:trace>
  <inkml:trace contextRef="#ctx0" brushRef="#br0" timeOffset="13170.2634">18778 1181 416 0,'0'0'5'16,"0"0"1"-1,4 6 1-15,-1 5 1 0,-1 4-1 16,-1 1 1-16,2 6 0 16,-1 1 1-16,-1 4-6 15,0 2 0-15,-1 18 0 0,1 15-2 16,0 5-3-16,0-4-8 15,6-14-72-15,-5-13-3 0</inkml:trace>
  <inkml:trace contextRef="#ctx0" brushRef="#br0" timeOffset="13590.2718">19290 1244 392 0,'0'0'4'15,"0"0"4"-15,2-15-1 16,-2 15 3-16,-2-9 0 0,2 9 0 16,-12-9 1-1,2 4 0-15,-1 3-4 0,-4 1-4 16,-1 1 0-16,0 2-1 0,-1 3-1 15,0 1-1 1,3 1-1-16,-1-1 0 0,1 4-1 16,4 2-1-16,1 1-1 15,9-13-1-15,-5 15-1 0,5-15 1 16,0 0 0-1,12 10 3-15,-3-6 2 0,2-2 2 16,2-1 1 0,-1 1 4-16,1 2 0 0,-2 4 0 15,0 6 0-15,-4 1-1 0,1 5-2 16,-7-8 3-1,7 38-5-15,-8 10-7 0,-9 4-29 16,4 7-51-16,0-6-2 16</inkml:trace>
  <inkml:trace contextRef="#ctx0" brushRef="#br0" timeOffset="13820.2764">18373 2055 444 0,'0'0'4'0,"0"0"1"16,10-3 2-16,11 0 0 15,10-2 1-15,14-8 0 0,10-1 1 16,18-9-1-16,9 0-4 0,5-7-3 15,7 7-11 1,-10-5-75-16,1-5-2 0</inkml:trace>
  <inkml:trace contextRef="#ctx0" brushRef="#br0" timeOffset="14160.2832">18724 2150 453 0,'0'0'3'0,"0"0"1"16,-2 12 0-16,-1-3 0 0,-1 4 1 15,-2 8 2-15,-3-3 1 16,-3 7-1-16,1 5-2 16,-5-3-1-16,5-1 0 0,1 2-1 15,2-3-3 1,6-5 0-16,2 2 0 0,8-5 0 15,4-5 0-15,6-1 0 16,4-6 0-16,5 0 0 16,2-2 0-16,0-6-4 15,-3-2-81-15,3-2-3 0</inkml:trace>
  <inkml:trace contextRef="#ctx0" brushRef="#br0" timeOffset="14360.2872">18953 2302 470 0,'0'0'4'0,"0"0"0"16,-3 17 1-16,2-2 1 16,-2 2 1-16,1 5-1 0,-4 4 1 15,1 5-5-15,0 2-2 0,-3 0 0 16,1-2 0-1,-4-2 0-15,7 0-5 0,-6 2-69 16,5-13-14 0</inkml:trace>
  <inkml:trace contextRef="#ctx0" brushRef="#br0" timeOffset="14660.2932">19135 2271 438 0,'0'0'4'16,"-3"10"2"-16,-2 2 0 0,-2 6 3 15,-1 5-1 1,-2 3 1-16,3 3-1 0,-1 3 1 16,1-2-4-1,7-2-1-15,3-9-2 0,10-4 1 16,3-7-3-16,12-8 0 0,3-5 0 15,4-8 0-15,2-9 0 16,-1-4 0-16,-6-8 0 16,-6-3 0-16,-13 6 0 15,-11 5 0-15,-9 4-2 0,-14 10 1 16,-4 8-4-1,-13 4-48-15,9 8-34 0,4 4 2 16</inkml:trace>
  <inkml:trace contextRef="#ctx0" brushRef="#br0" timeOffset="15390.3078">21241 1625 384 0,'0'0'5'15,"0"0"2"1,0 0 2-16,9 0 2 0,2 0 1 15,5-2-1-15,2-3 2 0,3 0-1 16,4-5-6-16,1-1-3 16,-1-2-2-16,0-2-3 15,-2 1 0-15,-2-3-1 16,-5 3 0-16,-3 1 0 0,-4 1 3 15,-3 2 0 1,-6 10 2-16,0-11 0 0,0 11 1 16,-18 1 1-16,1 19 2 15,-16 9 0-15,2 12 1 16,13 5-1-16,18-2 0 0,28-3-1 15,18-11-2-15,18-14-3 16,-33-16-39-16,15-7-47 16,33-4-3-16</inkml:trace>
  <inkml:trace contextRef="#ctx0" brushRef="#br0" timeOffset="15730.3146">22070 1632 423 0,'0'0'2'16,"13"-4"0"0,1-2 0-16,1-3 0 0,5-3 1 15,-1-3-2-15,0 1 2 16,-1-5-2-16,-1 1-1 15,-5 2 1-15,-1-3 1 0,-1 3-1 16,-5 2 2-16,-2 4 2 16,-3 10 0-16,0-14 1 0,0 14 2 15,-9 7 1 1,-22 16-1-16,-7 12-1 0,1 10 0 15,8 12-1 1,24 0-2-16,9-8-4 0,28-10 0 16,11-26 0-16,17 1-24 15,7-11-62-15,-6-6-5 16</inkml:trace>
  <inkml:trace contextRef="#ctx0" brushRef="#br0" timeOffset="15950.319">22817 1463 474 0,'0'0'3'16,"0"0"0"-16,7 0 1 15,1 0 0-15,5-5 0 0,4 2-4 16,0-4-13 0,1-2-70-16,4 4-5 0</inkml:trace>
  <inkml:trace contextRef="#ctx0" brushRef="#br0" timeOffset="16130.3226">22810 1634 477 0,'0'0'5'15,"0"0"0"1,5 8 2-16,6-6-1 0,-1 0-1 16,1-1 1-16,6 1-6 15,1-1 0-15,-1-1-61 0,4-1-30 16,4-3-2-16</inkml:trace>
  <inkml:trace contextRef="#ctx0" brushRef="#br0" timeOffset="17650.353">24086 1060 121 0,'0'0'6'15,"0"0"7"-15,0 0 4 16,0 0 8-16,0-5 2 0,0 5 0 16,0 0 3-1,0 0 0-15,0 0-5 0,0 0-5 16,0 0-4-16,0 0-3 15,0 0-2-15,0 0 1 16,0 0-2-16,0-13 1 16,0 13-1-16,0 0 0 0,0 0-1 15,0 0-1-15,0 0 0 16,21-16-2-16,-21 16 0 15,0 0 0-15,0 0-1 0,10-6-1 16,2 1 0 0,37-17 0-16,-49 22 0 0,0 0-2 15,22-10 1 1,2 0-2-16,-24 10 0 0,43-11 0 15,-43 11 0-15,28 0-1 0,-19 7 0 16,-9-7 1 0,13 22-1-16,-6-5 3 0,-6 6-3 15,-1 1 0-15,0 6 0 16,-5-3 0-16,-1 9 0 0,-1 0 0 15,1-1-3 1,2 1-13-16,-1 4-72 0,0-8-3 16</inkml:trace>
  <inkml:trace contextRef="#ctx0" brushRef="#br0" timeOffset="17970.3593">23605 2117 454 0,'0'0'4'15,"4"0"1"-15,13-5 1 16,11-6 0-16,12-6 2 0,12-5 0 15,19-6 0-15,13-6-3 0,9-7-11 16,-3 4-78 0,12-4-3-16</inkml:trace>
  <inkml:trace contextRef="#ctx0" brushRef="#br0" timeOffset="18370.3674">23830 2366 498 0,'0'0'1'0,"0"0"1"0,0 0 2 15,-1 8 0-15,-7 5-2 0,-2 4-2 16,-5 5 0-1,-5 3 0-15,-4 8 0 0,0 0 0 16,2 5 0 0,0-3 0-16,7-4 0 0,4-1 0 15,7-4 0-15,4-4 0 16,15-6 0-16,8-3 0 15,7-10 0-15,7-1 0 0,9-2 0 16,-3-7 0-16,5 1 0 16,-8-5-44-16,1-4-43 0,-10-2-1 15</inkml:trace>
  <inkml:trace contextRef="#ctx0" brushRef="#br0" timeOffset="18580.3716">24008 2525 487 0,'0'0'4'0,"1"14"1"15,1 1 0-15,1 4 2 16,-1 9-4-16,-2 5-3 16,0 8 0-16,-1 3 0 15,-8-1 0-15,0 4 0 0,-2-4 0 16,-1-2 0-1,1-4 0-15,3-4 0 0,0-14 0 16,-2-4-86-16,12-6-5 16</inkml:trace>
  <inkml:trace contextRef="#ctx0" brushRef="#br0" timeOffset="18850.377">24262 2588 461 0,'0'0'4'16,"-2"14"1"-16,0 3 1 0,-3 4 1 15,1 6 0-15,1 5 0 0,-2 0-1 16,5 4 2 0,1-5-8-16,8-4 0 0,4-10 0 15,10-4 0-15,1-13 0 16,4-1 0-16,4-11 0 0,-4-8 0 15,-3-11 0 1,-3-8 0-16,-9-2 0 0,-11-2 0 16,-2 4-2-1,-15 1-8-15,-1-2-71 0,-8 19-6 16</inkml:trace>
  <inkml:trace contextRef="#ctx0" brushRef="#br0" timeOffset="73551.471">3347 5219 387 0,'0'0'7'0,"0"0"2"0,0 0 2 16,0 0 2-16,10 10 0 16,-2-9 2-16,5 1 0 15,5-2 1-15,5 0-6 0,7 0-3 16,7 0-2-16,11 0-2 15,3 3-3-15,7 4 0 0,5 2 0 16,2 1 0 0,-2 2 0-16,0 1 0 0,-6-4 0 15,-7 3 0 1,-14-12-25-16,-4 5-62 0,-11 0-4 15</inkml:trace>
  <inkml:trace contextRef="#ctx0" brushRef="#br0" timeOffset="74121.4823">8663 5281 405 0,'0'0'5'0,"0"0"2"0,11 7 2 0,1-7 3 15,9 5-2 1,8-3 4-16,8 2-1 0,9 0 1 16,5 0-4-1,6 1-3-15,5 0-2 0,2 0-5 16,0 1 0-16,-1 0 0 0,-6-1 0 15,2 8-19-15,-7-10-67 16,-4-3-4-16</inkml:trace>
  <inkml:trace contextRef="#ctx0" brushRef="#br0" timeOffset="74721.4944">13538 5267 376 0,'0'0'8'16,"0"0"3"-16,13 1 1 15,0 0 3-15,12 1 1 0,4 0 0 16,11-1 1 0,6 1 0-16,4-2-7 0,5 2-6 15,-6-6-18 1,2 3-70-16,0-2-4 0</inkml:trace>
  <inkml:trace contextRef="#ctx0" brushRef="#br0" timeOffset="85221.7044">15280 1042 211 0,'0'0'8'15,"0"0"2"-15,0 0 3 16,-5-5 2-16,5 5 3 0,0 0 2 16,0 0-3-1,-8-17 3-15,8 17-8 0,0 0-4 16,0 0-2-16,0 0-2 0,-5-10-1 15,-2-2-3 1,2 2 3-16,-4-2-3 0,-1-2 1 16,2 1 2-1,0-1-2-15,-21-21 1 0,8 12 2 16,21 23 3-16,-29-22-1 15,4 0 0-15,2 3 1 16,-2 1 0-16,0-1-1 16,-4 1 1-16,-4 1-2 15,-1-1-3-15,-5 0 1 0,-44-16 0 16,35 21-1-16,-2-4-2 15,-1 3 2-15,-4 2-1 16,0-5 0-16,-3 2 1 16,-2 4-2-16,-5-3-1 15,0 1 2-15,-4 3 1 16,-3-1-2-16,0 1 1 0,-1 2-1 15,-2 3 0-15,0 1 0 16,1-2 0-16,-1 1 0 16,-1 3-2-16,-2 0 2 0,2 2-1 15,-3 2 0 1,1 0 0-16,1 6 1 0,-3 5 0 15,0-2 0 1,4 5 0-16,1 2-1 0,-1 2 0 16,1 1 0-1,3 4 1-15,0-1-1 0,0 2 0 16,1 6 0-16,-1-1 1 0,4 5 1 15,2-3-1 1,1 2 1-16,6 5 0 0,-1-3 1 16,6-2 0-16,3 3 1 15,3 3-2-15,2 0 0 16,5 1 2-16,1 3-2 15,5 2 1-15,-14 35 1 0,-1 17 0 16,11 2-1 0,8 7 0-16,7-1 1 0,9-2-2 15,6-8 1-15,8-10 0 0,1-15-2 16,9-9 0-1,4-9 1-15,8-14 1 0,7-6 1 16,3-1 0-16,3-10 0 16,7-1 0-16,2 0 1 0,10-5-1 15,3-1-2 1,3 1 0-16,6-3 0 0,0-1 0 15,-1 3-1-15,3-2 0 0,-2 0 0 16,-1-2 1 0,-3 2-1-16,1-2 0 0,-4 4 1 15,0-3-1-15,1-1 1 16,-3 1 0-16,2-4 0 15,-2 3 0-15,2-4 0 16,1 4 0-16,-1-6 0 0,5 0 1 16,-1 3-2-1,-1-4 0-15,5 3 0 0,-2-1 0 16,-2 0 0-16,-3 0 0 0,3-1 0 15,-3 3 0 1,-2-4 0-16,4 1 0 0,-2-3 0 16,2 2 0-16,2 0 0 15,2 1 0-15,3-2 0 0,3-1 0 16,0 0 0-1,-2-2 0-15,3-1 0 0,-4 1 0 16,-5-1 0 0,-5 0 0-16,-5-2 0 0,-6 0 0 15,-4 1 0-15,-8 0 0 0,-3 1 0 16,0-2 0-1,-1 2 0-15,-1-2 0 0,1 1 0 16,1 0 0-16,-2 1 0 16,1 0 0-16,-1-1 0 0,-2-1 0 15,0 2 0 1,1 0 0-16,-1 0 0 0,-1 0 0 15,-2-1 0-15,2-1 0 0,1-3 0 16,-3 3 0 0,3-5 0-16,-2-1 0 0,4-1 0 15,-2 3 0-15,1 0 0 16,-2-4 0-16,3 4 0 15,-1 0 0-15,-3 1 0 16,3-1 0-16,-5 2 0 0,2-2 0 16,-1 0 0-1,0 1 0-15,-3 0 0 0,4-4 0 16,-5-1 0-16,0 3 0 0,4-3 0 15,-3 0 0 1,0-3 0-16,0 0 0 0,1-2 0 16,-2-1 0-16,1 3 0 15,-1-4 0-15,0 5 0 0,-1-2 0 16,0-1 0-1,-3 1 0-15,-1-3 0 0,-1-1 0 16,1-5 0 0,0-2 0-16,0-3 0 0,-5 6 0 15,1-8 0-15,1 4 0 0,-3 0 0 16,-3 8 0-16,-2-3 0 15,-3 4 0-15,1 0 0 0,-3-5 0 16,0 0 0 0,0 0 0-16,0-2 0 0,-3-11 0 15,1 4 0 1,-2-2 0-16,2 6 0 0,-1 1 0 15,-2 4 0-15,3 0 0 0,0 1 0 16,1 4 0 0,0 4 0-16,-3-4 0 0,2-1 0 15,1 8 0-15,-2-2 0 16,0 1 0-16,-1-4 0 0,0 2 0 15,-2-4-3 1,-2 2 1-16,2 0 0 0,-4-2 2 16,0-1 0-1,0-2 1-15,-3 1-1 0,2 1 1 16,0-3 0-16,-5-1-1 0,4 0 0 15,-1-2 1-15,-2 0 0 16,2 2 1-16,-1 1-2 16,2-1 0-16,-2 1 0 15,2-1 0-15,1-2 0 0,-2 1 0 16,-3 1 0-1,3-2 0-15,-3 0 0 0,0-2 0 16,16 26 0 0,-21-25 0-16,-21-18 0 0,19 25 0 15,23 18 0-15,-27-20 0 0,0 0 0 16,-3 3-3-1,0-2 2-15,-2 2-4 0,-1 0-4 16,-1 5-21-16,-1 0-59 16,3-1 0-16</inkml:trace>
  <inkml:trace contextRef="#ctx0" brushRef="#br0" timeOffset="86831.7365">11513 1547 404 0,'0'0'6'16,"0"0"1"-16,0 0 1 0,0 0 1 15,0 0 1 1,0 0 0-16,0 0-1 0,0 0 1 15,0 0-6-15,-8-1 0 0,8 1-2 16,-13-8 0 0,2 1-2-16,-6 0 0 0,-3 0 2 15,-5-1-1-15,-5-4 0 16,-6 2-1-16,-2-3 0 0,-6-1 0 15,-4 3 1 1,-3-4-2-16,-6 7 0 0,-4-1 1 16,-4-3 0-1,-5 3 0-15,-4 1 0 0,-4 2 0 16,-4 2 0-16,-3 2 1 0,-4 2 0 15,-4 0-2 1,-3 5 0-16,0 3 0 0,-7 1 1 16,-4 3-1-16,-5 2 0 15,-2 5 0-15,-3-4 0 0,41-7 3 16,-167 37 0-1,6 3 0-15,13 1-1 0,17-3 1 16,13 1-1 0,18 5 2-16,11-1-2 0,28-6-3 15,-1 2 2-15,-1 2-1 0,-2 2 0 16,3-1 0-16,3 2 0 15,8-6 1-15,6-1 2 16,8 1 0-16,6 2-1 16,6-5 1-16,5 4 0 0,6 1 0 15,2 2 1 1,-1 2-2-16,3 5 0 0,3-1 0 15,-3 2-1-15,-2 0 0 0,0 2-1 16,1-1 1 0,-1 0 0-16,2-3 0 0,0-1 0 15,3 0-1-15,4-2 1 16,2 1 0-16,3 1-1 0,4 1-1 15,-1 0-1 1,1-1 1-16,5 2 0 0,0-2-1 16,1 0 1-1,2-6 1-15,3 1 0 0,3-6 1 16,4-3 0-16,4-3-1 0,4-3 1 15,8-6 0-15,1-4 0 16,11-3 0-16,2-5 1 16,6-2-1-16,4-5 1 15,12-10 0-15,-12 11 0 0,12-11 1 16,0 0-1-1,0 0 0-15,0 0 1 0,0 0-1 16,0 0 1 0,0 0-1-16,0 0-1 0,0 0 1 15,0 0 0-15,0 0 0 0,0 0-1 16,0 0 1-16,11-7 0 15,4-5 0-15,5-1-1 0,4-5 1 16,11-4-1 0,5-1-1-16,11-1-2 0,-3-1-1 15,8 3-3 1,-5 1-4-16,-3 5-15 0,-2 6-59 15,-13-3-2-15</inkml:trace>
  <inkml:trace contextRef="#ctx0" brushRef="#br0" timeOffset="87341.7467">4471 3495 259 0,'0'0'3'0,"0"0"1"15,0 0 3-15,0 0 4 16,-12 5 4-16,12-5 1 16,-2 17 2-16,1-5 1 0,1 5 0 15,-5 1-1 1,3 5-4-16,-3 0-4 0,-1 1-2 15,-4 3-3-15,0 2 0 0,-2 1-3 16,-1 0 1 0,-2 2-1-16,2-2-1 0,2-1 0 15,-1 0 1-15,0-4-1 16,2-3 0-16,1-2 0 0,1-4-1 15,4-5 0 1,-3 0 0-16,7-11-2 0,-6 10-1 16,6-10-5-1,0 0-12-15,0 0-57 0,0 0-3 16</inkml:trace>
  <inkml:trace contextRef="#ctx0" brushRef="#br0" timeOffset="90871.8174">5278 4582 365 0,'0'0'8'15,"0"0"3"-15,0 0 0 0,-14-6 1 16,5 6 2 0,-4-1 0-16,-4 1 1 0,-2 5 0 15,-5 7-7-15,-1 6-2 16,-3 10-1-16,0 7-2 15,2 7-1-15,2 9-1 16,5 4 0-16,4 2 0 0,10-2 0 16,5-2-1-16,11-7 0 0,10-8 0 15,7-11 1 1,9-12 0-16,4-11 0 0,3-8 0 15,3-15 0 1,-3-8 1-16,-2-12 1 0,-7-5-1 16,-8-8 0-16,-12 1 0 15,-9 2 0-15,-7 3-2 0,-14 9 0 16,-5 6 0-1,-4 7-2-15,-1 12-8 0,-11 12-57 16,15 5-20-16</inkml:trace>
  <inkml:trace contextRef="#ctx0" brushRef="#br0" timeOffset="91051.821">5720 5068 465 0,'0'0'2'0,"0"0"0"0,-1 12-1 16,1-12-3 0,0 18-31-16,0-18-48 0,-1 13-2 15</inkml:trace>
  <inkml:trace contextRef="#ctx0" brushRef="#br0" timeOffset="93591.8718">5993 4642 343 0,'0'0'8'15,"0"0"2"-15,0 0 2 0,-7-5 2 16,7 5 1-16,2-9 0 16,8 3 2-16,6 0 0 0,11 1-7 15,2 4-2 1,5 1-1-16,1 3 0 0,1 11-3 15,-9 7 1-15,-7 7-2 0,-12 4-1 16,-8 6-1 0,-9-2 0-16,-11 3-2 0,-5-4 0 15,2-2-1 1,-3-9-3-16,10-5 2 0,6-5-1 15,10-5 2-15,4-5-1 16,16-4 2-16,8 0 0 0,6 0 2 16,9 2 2-16,1 6-1 0,-2 0 2 15,0 6-1 1,-9 1 2-16,-4 5-1 0,-9 0 1 15,-9 4-2 1,-11 1 0-16,-4-3-1 0,-10 2-2 16,-5 2 0-16,-3-2 0 15,-3-2 0-15,0-5 0 0,4-2 0 16,1-10-6-1,11-1-33-15,4-9-48 0,5-15-3 16</inkml:trace>
  <inkml:trace contextRef="#ctx0" brushRef="#br0" timeOffset="93941.8788">6685 4717 469 0,'0'0'3'0,"-6"0"0"15,-7 0 1-15,-4 4 0 16,-4 4 1-16,-1 0 0 0,-4 4 0 15,3 0 0-15,3 4-3 0,7-3-1 16,9 4 0 0,7-3-1-16,15 1-1 0,8-1 0 15,7 3 0 1,8 0 0-16,6-2 1 0,3 2 0 15,0 0 0-15,0 2 1 16,-5 0-1-16,-4 1 1 0,-8-1 1 16,-3 5 0-16,-12-4 0 15,-6 4-2-15,-10 2 0 16,-2 0 0-16,-11 1 0 0,-4-3 0 15,-7-2 0 1,-4-1 0-16,-1-4 0 0,-7-11-7 16,7 0-29-16,-2-7-52 15,-4-13 0-15</inkml:trace>
  <inkml:trace contextRef="#ctx0" brushRef="#br0" timeOffset="94091.8818">6647 4700 462 0,'0'0'4'0,"15"0"3"15,2 2 0-15,7-2 1 0,8 1 1 16,8-1 0 0,7 0-4-16,5-3-5 0,-3-9 0 15,3 4-83-15,-1-2-6 16</inkml:trace>
  <inkml:trace contextRef="#ctx0" brushRef="#br0" timeOffset="96091.9218">19201 776 231 0,'0'0'10'15,"0"0"5"1,0 0 2-16,-13-3 5 0,0 1 0 15,-45-13 2-15,-23-11 0 0,27 13 2 16,-9 0-10 0,-8 3-5-16,-7 1-5 0,-10 2-1 15,-7 3-2 1,-10 4-3-16,-8 4-1 0,-4 9 1 15,-5 1 1-15,1 17-1 16,-2 4 1-16,8 11 0 0,2 10-1 16,51-20 4-16,-143 114 1 15,35 7-1-15,34 8-1 16,37 5 1-16,43-11 0 0,29-12 0 15,30-16 2 1,36-31-3-16,18-7 0 0,18 2-1 16,15-11 1-1,16-2-1-15,12-6 1 0,17-5-2 16,8-9-1-16,8-6-1 15,6-8 0-15,0-16-1 0,-3-9 1 16,-4-14 1-16,-9-9-1 16,-7-21 1-16,-7-17 1 15,-10-20 0-15,-3-14 0 0,-9-16-2 16,-2-14 1-1,-10-12 0-15,-5-4 1 0,-9 2 0 16,-45 61-1-16,-1-4 0 16,-7 4 0-16,-3-5 2 15,-10 1 0-15,-3-6-2 16,-10 6-4-16,-8-3-2 0,-10 4-3 15,-9 1-19-15,-5 8-57 0,-14-3-1 16</inkml:trace>
  <inkml:trace contextRef="#ctx0" brushRef="#br0" timeOffset="97231.9445">17105 2416 342 0,'0'0'5'0,"3"10"2"0,-1-1 1 15,2 6 2-15,-3 5 2 0,-1 6-2 16,-6 8 1-16,-6 1 0 16,-9 2-5-16,-11-3-1 0,-7 0-1 15,-9-2-1 1,-10-6-1-16,-8-4 0 0,-7-5 0 15,-8-4-1 1,-7-3 0-16,-8 0 0 0,-7-1-1 16,-8-1 1-16,-3 0-1 0,-6 2 1 15,-5-3 0-15,-5 3-1 16,-2-3 0-16,-2 0 0 15,-1-2 0-15,4 3-1 16,-3 0 0-16,0 2 0 0,6 2 1 16,0 3-1-1,2 2 2-15,4 2-1 0,5 3 2 16,2-2 0-16,4-2 1 15,3 0-1-15,6-4 1 16,3 1-2-16,4-2 1 0,2-2-1 16,2-1 0-16,2 2-1 15,1 0 1-15,4 2-1 0,0 2 0 16,1 0 0-1,0 4 0-15,2 0 0 0,2 0 0 16,1 3 0 0,-2 0 0-16,0 1 0 0,4-4 1 15,-1 4-1-15,1-2 0 16,0-1 0-16,0 1 1 0,0-2-1 15,2 0 0-15,0-2 0 16,0 2 0-16,0-2 0 16,2 2 1-16,4 0-1 0,6 0 1 15,1 0-1 1,1 3 1-16,7 1 0 0,-2 1 0 15,4 1-1 1,0 3 0-16,4 0 0 0,-4 3 1 16,3 1-2-16,3 1 1 0,-1 2 0 15,4-1 0-15,1 2-1 16,1-2 1-16,1 2 0 0,4-3 1 15,2-1-1 1,3-1 0-16,2-6 0 0,4-1 1 16,3-4 0-1,2-2-1-15,4-3 1 0,-1-2-1 16,5-2 1-16,0-1-1 15,-3 2 0-15,2-2 0 0,0 1 0 16,-1-1 0-16,4-4 0 16,9-7-1-16,-13 13 1 15,13-13 0-15,0 0-1 0,0 0 1 16,12-3 0-1,9-8 0-15,3-2 1 0,6-3-1 16,5 0 0 0,3-1 1-16,2 0-2 0,2 0 0 15,-6 2-5-15,-1 6-8 16,-7 8-55-16,-3-6-12 0</inkml:trace>
  <inkml:trace contextRef="#ctx0" brushRef="#br0" timeOffset="97511.9501">10611 4028 313 0,'0'0'4'0,"-1"10"4"16,1 1 1-16,0 7 1 15,1 7 0-15,2 5 1 16,1 6-1-16,5 10-16 0,5 0-60 16,-7 0-6-16</inkml:trace>
  <inkml:trace contextRef="#ctx0" brushRef="#br0" timeOffset="100922.0184">10359 4896 349 0,'0'0'5'16,"-10"-4"1"-16,0 4 0 16,-5 0 2-16,-2 3 1 0,-8 7-2 15,-1 6 1 1,-5 8 0-16,-1 7-4 0,2 6-1 15,5 6 0-15,4 2 0 0,8 1 0 16,13-2 1 0,7-6 2-16,16-5 0 0,12-9-1 15,9-8 1-15,10-11 0 16,5-5 0-16,2-16 0 15,-1-6-1-15,-6-9-1 16,-3-5 0-16,-16-3-1 0,-10-4 0 16,-16 1 0-16,-9 0-2 0,-17 6-1 15,-10 7-2 1,-6 6-3-16,-6 6-4 0,4 13-27 15,0 4-48 1,8 0-2-16</inkml:trace>
  <inkml:trace contextRef="#ctx0" brushRef="#br0" timeOffset="101102.022">10878 5184 461 0,'0'0'2'15,"0"0"0"-15,1 15 0 0,-1-6 0 16,0-1-5-16,4 8-27 16,-3-5-52-16,1-2 0 15</inkml:trace>
  <inkml:trace contextRef="#ctx0" brushRef="#br0" timeOffset="101402.028">11080 4909 456 0,'0'0'5'0,"0"0"0"0,0 0 1 16,0 0-1-16,8-6 1 0,-8 6 0 15,6 8-1-15,-3 3 1 16,-2 5-5-16,-1 5-1 0,0 1 0 15,0 4 1 1,0 1-2-16,1-2 1 0,3-3 0 16,3 0 0-1,3-6 0-15,5-2 0 0,1-6 0 16,3-3 0-16,1-3-2 15,0-2-3-15,3-7-4 0,-4-8-13 16,-3 1-62-16,4-5-3 16</inkml:trace>
  <inkml:trace contextRef="#ctx0" brushRef="#br0" timeOffset="101592.0318">11318 4889 379 0,'0'0'9'16,"0"0"1"-16,1 10 3 0,-1-1 1 15,6 7 2-15,-2 5 0 16,3 5 0-16,-2 8 0 15,2 5-7-15,-2 4-3 0,1 1-2 16,0 0-1-16,-1-3-5 16,3-3-4-16,-3-12-9 0,4-2-70 15,1-7-3 1</inkml:trace>
  <inkml:trace contextRef="#ctx0" brushRef="#br0" timeOffset="101992.0398">11499 4898 466 0,'0'0'4'0,"0"0"0"16,0 0 1-16,0 0 2 15,13-12 0-15,4 7 1 16,10-4 0-16,7-1-6 15,6-2-2-15,6 0 0 0,1 1 0 16,1 3 0 0,-5 0 0-16,-3 4 0 0,-10 4 0 15,-6 0 0 1,-7 7 0-16,-4 8 0 0,-11 4 0 15,1 5 0-15,-3 7 0 0,-6 7 0 16,-5 4 0-16,1 4 0 16,-2 0 0-16,-2-1 0 0,5 0-5 15,-7-12-33 1,11-1-51-16,0-5 0 0</inkml:trace>
  <inkml:trace contextRef="#ctx0" brushRef="#br0" timeOffset="102802.056">12138 4908 368 0,'0'0'6'16,"0"0"3"-1,-10-9 1-15,10 9 2 0,-10-4 0 16,10 4 1-16,-13-6 1 0,13 6-1 16,-12-2-5-1,12 2-2-15,-10 0-3 0,10 0 0 16,-8 9-2-16,8-9 0 15,-6 15-1-15,5-5 0 0,1 1 0 16,6 4 0 0,4 0 0-16,7 3 1 0,6 2-1 15,7 0 0 1,3 2 1-16,3 2-1 0,4 3 0 15,-2 1 0-15,-3-2 0 0,-2 1 1 16,-7-1-1-16,-7 1 1 16,-7-4 1-16,-9-2 0 0,-4-1 0 15,-15-7 0 1,-2-1-1-16,-10-6-1 0,-3-3-5 15,-8-5-5 1,4-5-32-16,-1-9-43 0,-8-8-2 16</inkml:trace>
  <inkml:trace contextRef="#ctx0" brushRef="#br0" timeOffset="102952.059">12094 4928 401 0,'0'0'7'0,"0"0"2"16,10-9 3-16,2 6 1 15,0 0 1-15,8 1 0 0,4-1 0 16,3-1 0-1,7 4-10-15,1-8-33 0,10 6-54 16,4-3-4-16</inkml:trace>
  <inkml:trace contextRef="#ctx0" brushRef="#br0" timeOffset="104882.0975">24803 1281 341 0,'0'0'1'15,"0"0"-1"-15,0-12-2 0,0 2-1 16,-5-2 1-16,5 12 3 0,-12-21 3 16,1 0 0-1,-14-8 4-15,-2-1-1 0,-14-7 3 16,-54-41-1-1,26 32-2-15,-13 3-4 0,-18-3-4 16,-14 4 1-16,-15 2-2 16,-15 9 1-16,-11 7 2 15,-12 11 2-15,-8 11 1 16,-6 11 2-16,-4 16 1 0,-1 12-2 15,7 13-1-15,93-23 1 16,-246 120-1-16,63 31-1 16,71 19-1-16,82 6-1 0,73-11 1 15,62-23 0 1,68-21 0-16,45-37-1 0,31-12 1 15,16-14-2-15,17-18 3 16,8-10 1-16,15-17-3 16,5-11 1-16,3-19-1 0,-3-10 1 15,-6-22-1-15,-15-13 1 16,-18-16-2-16,-9-17-1 0,-19-16 1 15,-22-21-1 1,-14-7 1-16,-72 50-2 0,0-7 0 16,-13-1 1-1,-3-4 0-15,-13-1 0 0,-8 1-5 16,-12 4-53-16,-11-4-23 15</inkml:trace>
  <inkml:trace contextRef="#ctx0" brushRef="#br0" timeOffset="105892.1177">21955 2513 473 0,'-23'0'0'16,"-6"5"-1"-16,6 7 0 15,-1 3 1-15,0 10 0 0,0 7 0 16,-3 11-1-16,-2 9-2 0,24 9 1 16,-7 3-1-1,-10 1 0-15,-13 4 0 0,-14-2 1 16,-14-1 0-1,-14-4 0-15,-18-6 3 0,-14-5 0 16,-14-4 0-16,-16-4 0 16,-11-10 0-16,-12-2-1 0,-11-7 0 15,-5-1-1 1,-10-7 0-16,-4-2-1 0,-4-3 0 15,-5-3-1-15,-2 0-3 0,-6-2 0 16,0 1 0 0,-6-2 1-16,3 0 0 0,-4 2 1 15,1 2 0-15,4 0 1 16,3 2 2-16,7 1 1 15,4 3 0-15,6 1 1 16,3 7 0-16,9 0 1 0,3 5 0 16,12 1 0-16,9 6 1 0,10 1 0 15,11 4 1 1,15 3 1-16,15 0-2 0,13 2 1 15,14 0-1 1,11 0 0-16,9-5 0 0,14 1 0 16,8-4 0-16,8-5-1 15,7-5 1-15,5-2 0 0,6-5 1 16,2-4-1-1,4-2 1-15,1-3 0 0,2-11 0 16,-2 12 0-16,2-12 1 0,0 0-1 16,0 0 0-1,0 0 0-15,-13 3 0 0,13-3-2 16,-11-1 0-16,11 1 0 15,-13-7 0-15,13 7-2 16,-10-6 0-16,10 6 0 16,0 0 0-16,-10-1 0 0,10 1 0 15,0 0 0 1,0 0 0-16,0 0 0 0,-9 5 0 15,9-5 0-15,0 0 0 0,15 7 0 16,3-5 0 0,9-2 0-16,6 0 0 0,9-5 0 15,6-2 0-15,0-2-5 16,3 2-7-16,-12 7-57 0,0-11-18 15</inkml:trace>
  <inkml:trace contextRef="#ctx0" brushRef="#br0" timeOffset="106132.1226">15085 3953 396 0,'0'0'3'0,"-2"17"3"0,0 1 1 16,-5 11 1-1,-4 7 0-15,0 10-1 0,-3 4-3 16,3 4-42-1,-1 0-37-15,3-10-6 0</inkml:trace>
  <inkml:trace contextRef="#ctx0" brushRef="#br0" timeOffset="107412.1482">15389 4945 377 0,'0'0'6'0,"0"0"2"0,0 0 1 16,0 0 2-16,-11-8-1 15,1 8 1-15,-5 6 0 16,-5 10 0-16,-7 6-5 0,4 14-3 16,-2 8-1-16,0 7-2 15,9 10 0-15,4 1 1 0,8-1 0 16,9-4 1-1,14-6-1-15,10-13 1 0,11-13 0 16,8-13 1 0,7-12 0-16,0-16-2 0,3-11-1 15,-11-13 0-15,-6-8-1 16,-14-7-1-16,-14-3-1 0,-13 5-1 15,-14 4-2-15,-13 12-5 16,-13 7-12-16,-4 13-60 16,3 14 0-16</inkml:trace>
  <inkml:trace contextRef="#ctx0" brushRef="#br0" timeOffset="107562.1512">15996 5296 449 0,'0'0'1'0,"0"0"0"0,-3 8 0 15,3-8-4-15,-4 17-16 16,16-9-60-16,-12-8-2 0</inkml:trace>
  <inkml:trace contextRef="#ctx0" brushRef="#br0" timeOffset="107802.156">16143 4997 455 0,'0'0'2'0,"0"0"1"0,4 5 1 0,2 6 0 16,-4 8 0 0,6 5 1-16,-2 8-1 0,0 4 1 15,3 7-3 1,-1 1-1-16,1-1-3 0,-3-1-1 15,4-4-3-15,-3-14-19 0,-3-2-58 16,8-7-2-16</inkml:trace>
  <inkml:trace contextRef="#ctx0" brushRef="#br0" timeOffset="108112.1622">16311 4981 462 0,'0'0'4'0,"13"-2"0"0,4-3 1 15,6 0 1 1,8-3 0-16,9-1-1 0,5-1 1 16,6-1 0-16,4 3-5 15,-5-2 0-15,0 0-2 0,-7 3-1 16,-9 0 0-1,-4 4 0-15,-9 1 0 0,-5 2 1 16,-8 8 0-16,-2 6 1 0,-6 8 0 16,0 9 1-1,-3 4 0-15,-5 7 1 0,0 3-1 16,-4 3 1-16,3 1-2 15,-1-4-3-15,6-2-4 0,-2-14-20 16,6 0-59 0,5-8 0-16</inkml:trace>
  <inkml:trace contextRef="#ctx0" brushRef="#br0" timeOffset="108452.169">17166 4911 454 0,'0'0'2'15,"-14"5"1"-15,2 3 0 16,-3 1 1-16,-1 3-2 0,2 2 1 16,0 0 0-16,4 4-1 0,8-2-1 15,8 0-1 1,16 2-1-16,9-1 1 0,9 0-1 15,3 4 1 1,7 0 0-16,2 3 1 0,-3 3 1 16,2 3 1-16,-9-1 0 15,-4 3 1-15,-13-3 1 0,-5 3 2 16,-10-3-1-1,-10-3-1-15,-11 1-5 0,-9-4 0 16,-6 1 0-16,-6-8 0 0,0 1 0 16,-7-9-36-1,2-6-51-15,2-4-3 0</inkml:trace>
  <inkml:trace contextRef="#ctx0" brushRef="#br0" timeOffset="108602.172">17285 4867 500 0,'0'0'3'0,"20"0"-1"0,2 0 1 16,9 0 0 0,9-2-6-16,0 0-42 0,9-2-40 15,2-2-1 1</inkml:trace>
  <inkml:trace contextRef="#ctx0" brushRef="#br0" timeOffset="120322.4064">5056 6805 390 0,'0'0'4'0,"0"0"0"0,-15 8 0 0,1 4 1 16,-1 6-1-1,-6 7 1-15,-3 10 0 0,-3 8-1 16,1 6-2 0,3 6-2-16,6 1 1 0,6-1-1 15,6-5 0-15,6-8 1 16,13-8 1-16,10-11 1 0,7-10 1 15,5-13 1 1,7-9 1-16,2-11 1 0,0-9 1 16,-4-7-1-16,-8-7 0 0,-10-6-1 15,-11-2-1 1,-12 2 0-16,-7 3-3 0,-11 8-3 15,-7 5-2-15,-3 13-8 16,-10 20-66-16,13 0-10 0</inkml:trace>
  <inkml:trace contextRef="#ctx0" brushRef="#br0" timeOffset="120472.4094">5441 7210 471 0,'0'0'2'16,"0"0"0"-1,0 0 0-15,0 0-4 0,-2 14-11 16,9-5-68-16,-7-9 0 16</inkml:trace>
  <inkml:trace contextRef="#ctx0" brushRef="#br0" timeOffset="120842.4167">5848 6798 461 0,'0'0'3'0,"0"0"1"0,-17 5 0 0,4 5 1 16,-3 2-1-16,-3 3 1 0,-1 4-2 15,1 0 1 1,2 3-4-16,8-3-1 0,9-2 0 15,11 0-1 1,9-5 0-16,12-2 0 0,10-3 1 16,5 1 2-16,6-2 0 15,2 6 1-15,-3 0 1 0,-2 2 1 16,-8 4 0-16,-5 4 1 15,-9-1 2-15,-8 4-7 16,-15-1 0-16,-5 2 0 0,-5-1 0 16,-13-4 0-1,-5 1 0-15,-8-6-2 0,3-12-69 16,-7 5-18-1</inkml:trace>
  <inkml:trace contextRef="#ctx0" brushRef="#br0" timeOffset="120992.4198">5917 6779 495 0,'0'0'3'0,"9"0"1"16,3 0 0 0,3 3 1-16,3-2-5 0,7 1 0 15,6-2 0 1,7 5-10-16,16-5-75 0,-12-2-3 15</inkml:trace>
  <inkml:trace contextRef="#ctx0" brushRef="#br0" timeOffset="121392.4278">6666 6675 452 0,'0'0'4'0,"0"0"1"16,-14 4-1-1,1 4 1-15,-6 4 1 0,-6 2-1 16,-2 4 0-16,-6 8 0 0,-6 3-4 15,4 5-1-15,1 4 0 16,5-1 0-16,7 2-1 16,10-3 1-16,10-7-2 15,7-7-3-15,13-10-1 0,11-9-6 16,5-8-3-1,6-15-2-15,2-9-2 0,-3-8 2 16,-1-2 5 0,-8-2 6-16,-5 8 7 0,-6 4 7 15,-7 15 6-15,-12 14 5 0,8 7 2 16,-8 25 1-16,-8 18-4 15,-2 14-3-15,-2 11-2 16,-1 8-13-16,0 1 0 16,1-3 0-16,1-1 0 0,1-13 0 15,4-11 0 1,1-13 0-16,-2-11-31 0,6-15-58 15,1-17-2-15</inkml:trace>
  <inkml:trace contextRef="#ctx0" brushRef="#br0" timeOffset="124612.4921">10049 6699 385 0,'0'0'2'15,"0"0"2"-15,-8 3 1 0,0 6 1 16,-5 8 1-1,-3 12 0-15,-4 9 0 0,-4 9 0 16,0 8-2 0,3 4-2-16,4 0-1 0,8-3 0 15,9-7 0-15,10-12 1 16,13-12 0-16,11-12 0 0,9-13 2 15,4-9 1 1,5-13 1-16,-6-8 0 0,-4-8 0 16,-11-8 0-16,-10-5-1 0,-14-5-1 15,-11 0-1 1,-16 5-2-16,-13 4 0 0,-7 12-2 15,-7 6-3-15,0 18-8 16,-8 11-73-16,13 14-2 16</inkml:trace>
  <inkml:trace contextRef="#ctx0" brushRef="#br0" timeOffset="124912.4981">10555 7125 467 0,'0'0'5'0,"0"0"0"0,0 0 1 15,0 0 0-15,0 0 0 16,0 0-1-16,4 9-9 0,-9-4-74 15,5-5-7 1</inkml:trace>
  <inkml:trace contextRef="#ctx0" brushRef="#br0" timeOffset="125332.5066">10826 6699 469 0,'0'0'4'0,"8"0"2"16,-8 0-1-16,12 0 2 16,-12 0-1-16,14 17 1 0,-9 0 0 15,-3 6-7-15,-3 4 0 0,-9 5 0 16,-5 5 0-1,-2-2 0-15,2 2 0 0,1-5 0 16,8-3 0 0,4-6 0-16,7-6 0 0,13-6 0 15,9-5 0-15,11-3 0 16,3-3 0-16,6 0 0 0,1-5 0 15,-3 1 0 1,-2-1 0-16,-7 5 0 0,-16 4-69 16,-2-4-20-16</inkml:trace>
  <inkml:trace contextRef="#ctx0" brushRef="#br0" timeOffset="125552.511">11185 6728 495 0,'0'0'4'0,"8"7"0"0,1 7 2 15,-5 5-4-15,2 8-2 16,-3 9 0-16,1 7 0 0,-4 10 0 16,-4 2 0-1,-2 2 0-15,-6 0 0 0,4-4 0 16,-2-5 0-1,4-4 0-15,1-18-13 0,5-2-75 16,4-12-3-16</inkml:trace>
  <inkml:trace contextRef="#ctx0" brushRef="#br0" timeOffset="125732.5146">11543 6845 506 0,'2'11'3'0,"-1"8"-1"15,1 10-2-15,0 6 0 16,-1 10 0-16,0 3 0 0,-1 8 0 16,0 5 0-16,-6-10-28 15,-1-5-59-15,-1-4-4 16</inkml:trace>
  <inkml:trace contextRef="#ctx0" brushRef="#br0" timeOffset="202044.0408">3087 5564 346 0,'0'0'8'0,"0"0"3"16,0 0 5-16,0 0 1 0,-1-10 1 15,1 10 2 1,0 0 1-16,0 0 2 0,0 0-6 16,6 0-3-16,-6 0-14 15,9 17 0-15,-6-2 0 16,-1 2 0-16,-1 6 0 15,-1 7 0-15,-4 6 0 0,-7 3 0 16,0 4 0 0,-6 4 0-16,3 0 0 0,-3 1 0 15,6-3 0-15,1-7 0 0,0-1 0 16,6-6 0-1,3-5 0-15,1-6 0 0,2-5 0 16,4-1 0-16,2-7 0 16,6-2 0-16,1-5 0 0,3 0 0 15,4 0 0 1,2-8 0-16,7-1 0 0,5 0 0 15,-1-3 0 1,0 2 0-16,2 1 0 0,-5 2 0 16,-1 4 0-16,-9-5 0 0,-3 5-81 15,-7 3-12-15</inkml:trace>
  <inkml:trace contextRef="#ctx0" brushRef="#br0" timeOffset="202274.0454">3098 5857 440 0,'0'0'5'0,"0"0"3"16,8 0 1-16,3 0 1 15,5 2 1-15,2-2-1 0,8 2 1 16,3-2-4 0,1 0-7-16,3-2 0 0,-2-6-2 15,5-6-83-15,-11 7-4 0</inkml:trace>
  <inkml:trace contextRef="#ctx0" brushRef="#br0" timeOffset="202474.0494">3158 5571 450 0,'0'0'4'0,"0"0"2"0,0 0 0 16,0 0 1-16,0 0 0 0,7 0 2 15,3 0-1 1,4 0 1-16,6-6-4 0,5 0-5 15,5-1 0-15,11 7-30 16,9-7-56-16,-6-1-3 0</inkml:trace>
  <inkml:trace contextRef="#ctx0" brushRef="#br0" timeOffset="202844.0568">3743 5530 479 0,'0'0'4'0,"0"0"0"16,0 10 1 0,0 1 0-16,-3 8 1 0,-3 6 0 15,-3 7-4-15,-1 7-2 0,-1 4 0 16,-2 3 0-1,1-1 0-15,0 0 0 0,3-6 0 16,2-3 0-16,5-6 0 16,2-5 0-16,0-7 0 15,7-4 0-15,4-4 0 16,6-6 0-16,4-3 0 0,4-1 0 15,2 0 0 1,10-1 0-16,-1-2 0 0,0 3 0 16,-1-2 0-16,-4 2 0 0,-1 0 0 15,-4 0 0 1,-4 0 0-16,-7 0 0 0,1-9-75 15,-7 6-15-15</inkml:trace>
  <inkml:trace contextRef="#ctx0" brushRef="#br0" timeOffset="203024.0603">3767 5833 472 0,'0'0'3'0,"15"0"1"15,-1 0 0-15,5-1 1 0,3-3-3 16,7 4-7 0,-7 0-75-16,7-5-2 0</inkml:trace>
  <inkml:trace contextRef="#ctx0" brushRef="#br0" timeOffset="203194.0638">3727 5618 470 0,'0'0'4'15,"0"0"1"-15,16 0 1 16,2 0 0-16,8 2-3 0,1-5-12 16,-1 3-71-16,16 0-3 0</inkml:trace>
  <inkml:trace contextRef="#ctx0" brushRef="#br0" timeOffset="204614.0922">12468 1168 354 0,'0'0'6'16,"0"0"3"-16,0 0 2 0,0 0 2 15,0 0 0 1,0 0 2-16,0 0 2 0,0 0 0 15,0 0-5-15,0 0 0 16,0 0-4-16,0 0-1 16,-1 9-1-16,1-9-2 15,0 0 0-15,-10 0-1 0,10 0-3 16,0 0 0-16,-14 7 0 0,14-7 0 15,-8 5 0 1,8-5 0-16,0 0 0 0,0 0 0 16,0 0 0-1,6 6 0-15,4-6 0 0,7 0 0 16,-2-3 0-16,5 3 0 15,0 0 0-15,0-3 0 0,2 3 0 16,-2-2 0 0,1-1 0-16,-1 3 0 0,0 0 0 15,-4-7 0-15,3 2-71 0,-7 1-21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946.39398" units="1/cm"/>
          <inkml:channelProperty channel="Y" name="resolution" value="1675.80408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2-27T20:48:14.9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6093 11528 410 0,'0'0'4'16,"0"0"2"-16,9-14 2 0,-9 5 0 15,0-3 2 1,-1-5 0-16,-4-2 0 0,-5-4 1 15,-7-1-4-15,-4 0-2 16,-6 2-1-16,-4 2 0 0,-5 6-1 16,-5 7-1-1,-5 6 0-15,0 5 1 0,1 12-1 16,-2 6 0-16,3 7-2 0,5 5 0 15,6 4 0 1,8 2 0-16,5 1 0 0,9-1 0 16,4-1 0-16,7 0 0 15,2 0 0-15,7 2 0 0,2 0 0 16,5 5 0-1,-1 5 0-15,1 3 0 0,3 8 0 16,-2 1 0-16,1 5 0 0,-3 0 0 16,3 2 0-1,-6-2 0-15,3-3 0 0,-7 0 0 16,-3-8 0-1,0-3 0-15,-5-5 0 0,0-5-2 16,0-10-15-16,0-1-30 16,-6-6-42-16,-1-6 0 0</inkml:trace>
  <inkml:trace contextRef="#ctx0" brushRef="#br0" timeOffset="220.0088">5338 12504 443 0,'0'0'6'16,"1"-8"2"-16,8 1 2 0,5-4 0 16,7-2 1-1,7-2 1-15,7-4-1 0,9 0-11 16,6-3 0-16,3 0 0 0,5 4 0 15,-3-10-15 1,-8 7-71-16,8 2-5 0</inkml:trace>
  <inkml:trace contextRef="#ctx0" brushRef="#br0" timeOffset="760.0304">6799 11456 258 0,'0'0'8'15,"-9"-16"6"-15,-5 4 6 16,-2-2 2-16,-8 0 1 0,-2 0 2 16,-9 1 1-1,-1 4 0-15,-4 9-6 0,0 11-7 16,6 12-3-16,1 13-4 0,4 9 0 15,3 9 0 1,6 10-1-16,9 3 0 0,5 6 0 16,6 2-1-16,1-1-1 15,9-2 1-15,9-3-2 16,-1-3-2-16,2-4 0 15,-4 1 0-15,3-5 0 0,-6 0 0 16,1-2 0-16,-6 0 0 0,-3 1 0 16,-2-1 0-1,-2-5 0-15,-1 0 0 0,0-3-3 16,0-10-11-1,-1 2-20-15,3-11-52 0,-3-5-2 16</inkml:trace>
  <inkml:trace contextRef="#ctx0" brushRef="#br0" timeOffset="960.0384">6138 12497 426 0,'0'0'7'16,"7"6"2"-16,5-3 2 0,6-1 1 15,7 1-1-15,8-3 1 16,8 0 1-16,6 0-3 0,0-10-10 16,5 0-4-1,-7 3-56-15,4-12-28 0,-6-2 0 16</inkml:trace>
  <inkml:trace contextRef="#ctx0" brushRef="#br0" timeOffset="1570.0628">7158 11361 405 0,'0'0'5'0,"2"-11"2"15,3 0 2-15,5-5 3 16,6-4-2-16,3-3 2 15,8-2 1-15,6 0 0 0,5 3-3 16,4 8-4-16,4 6 0 0,-1 8-3 16,1 11-3-1,-4 10 0-15,-7 11 0 0,-5 10 0 16,-12 8 0-1,-8 6 0-15,-10 6 0 0,-6 4 0 16,-15-3 0-16,2 3-39 16,-5-6-48-16,-4-7-5 0</inkml:trace>
  <inkml:trace contextRef="#ctx0" brushRef="#br0" timeOffset="1760.0704">7451 12516 435 0,'0'0'5'0,"0"0"1"16,7 6 1-16,-7-6 1 0,12 6 1 16,-12-6 0-1,15 7 0-15,-15-7-2 0,10 2-13 16,-10-2-75-16,0 0-4 0</inkml:trace>
  <inkml:trace contextRef="#ctx0" brushRef="#br0" timeOffset="3640.1456">4262 9244 421 0,'0'0'2'0,"-7"-16"1"0,-9 5 1 16,-10-2 1-16,-10 4 0 15,-10 0 1-15,-15 7-1 0,-14 2 1 16,-11 17-3-1,-11 17 0-15,-3 16-2 0,-11 14 0 16,-4 18-1-16,5 12-1 0,-1 17 0 16,5 13-1-1,7 9 2-15,14 5-1 0,16-3 0 16,25-5 0-1,26-11 0-15,20-12 0 0,38-18 1 16,33-23 1-16,34-25-1 16,33-23 0-16,24-18 1 0,22-22 0 15,11-20 1 1,4-19-1-16,-10-13 0 0,-14-11 1 15,-26-10 0-15,-29-6 1 0,-32-1-1 16,-43-3-1 0,-35 5 1-16,-26 12 0 0,-34 11 0 15,-21 13-1-15,-20 19-2 16,-7 16-4-16,-2 15-45 0,1 18-33 15,6 9-3 1</inkml:trace>
  <inkml:trace contextRef="#ctx0" brushRef="#br0" timeOffset="8790.3515">2372 14170 329 0,'0'0'8'16,"0"0"4"-16,-11-2 4 15,2 2 0-15,-4 0 2 0,-7 1 1 16,-8 10 1-16,-6 6-1 15,-4 8-7-15,-6 11-4 16,-5 10-3-16,-3 8-2 0,1 8-1 16,3 4-2-1,6-1-1-15,7-3-1 0,6-10-1 16,13-12-1-1,9-16 1-15,7-24 0 0,17-9 1 16,8-27-1-16,7-14 2 0,5-9 0 16,1-2 1-16,-6 4 3 15,-1 8 0-15,-5 10 0 0,-10 13 0 16,-16 26 1-1,0 0-1-15,-2 36 1 0,-15 10-1 16,-1 19-4 0,-6 17-2-16,-1 20-2 0,-4 16 1 15,6 8-1-15,0 7 0 16,5-3 0-16,8-4 0 15,7-16 0-15,5-11 2 0,16-20 1 16,7-17 1-16,8-19-1 16,7-16 3-16,4-16 1 0,7-11 3 15,-2-6 1 1,0-11 1-16,-3-15 2 0,-5-3 0 15,-6-8-1 1,-4-1 0-16,-12-6-3 0,-13 0-1 16,-6-4-1-16,-8 1-3 15,-9 1 0-15,-4 3 0 0,-4 4 0 16,-3 2-3-16,9 12-23 15,4-3-59-15,-5-1-3 16</inkml:trace>
  <inkml:trace contextRef="#ctx0" brushRef="#br0" timeOffset="9450.3779">2477 13738 374 0,'0'0'5'16,"0"0"4"-1,1-10 1-15,5 0 1 0,0-4 1 16,3-1 1-1,5-2 0-15,1 0 1 0,1 3-5 16,3 7-3-16,2 6-2 0,2 7-1 16,-5 13 0-16,-3 12-2 15,-9 13 0-15,-2 6-1 16,-4 7 0-16,-4 3 0 15,-8 0-2-15,-3-4 1 0,3-7 0 16,-2-9 1 0,7-9 0-16,3-11 1 0,4-7 0 15,0-13 2 1,19 6 0-16,-2-6 0 0,5-3 0 15,4 1 0-15,-1 0-2 0,7 2-2 16,-4-4-7-16,9 5-28 16,-2 2-49-16,-4 1-3 0</inkml:trace>
  <inkml:trace contextRef="#ctx0" brushRef="#br0" timeOffset="9890.3955">3185 14489 345 0,'0'0'8'0,"0"0"4"15,6 0 6-15,2-2 0 0,4-3 0 16,9-1 2 0,6-2-1-16,6 0 1 0,2 2-8 15,6-6-5-15,2 6-4 16,-3-3-4-16,0 7-4 0,-8-4-7 15,1 6-14 1,-6 1-59-16,-10 4-2 0</inkml:trace>
  <inkml:trace contextRef="#ctx0" brushRef="#br0" timeOffset="10120.4048">3418 14653 444 0,'0'0'5'0,"10"1"2"0,-1-1 2 16,3 0 0-16,3-1 1 0,0-2-1 16,3 0 1-1,1-2-2-15,0-1-8 0,2 4-2 16,-7-9-24-16,5 8-60 15,2-1-3-15</inkml:trace>
  <inkml:trace contextRef="#ctx0" brushRef="#br0" timeOffset="10590.4236">4634 13791 379 0,'0'0'9'0,"0"-12"2"0,0 4 2 16,0 8 2-1,0-17 1-15,0 8 1 0,0 0 0 16,0 9 0-1,0 0-7-15,0 0-3 0,-1 19-7 16,0 9 0-16,1 11 0 16,0 11 0-16,-1 7 0 0,1 5 0 15,-2 4 0 1,2-4 0-16,0 1 0 0,-1-14-4 15,-5-3-84-15,7-10-1 0</inkml:trace>
  <inkml:trace contextRef="#ctx0" brushRef="#br0" timeOffset="11010.4404">4049 14972 388 0,'0'0'4'0,"0"0"2"0,-9 0 0 16,9 0 2-1,0 0 1-15,0 0 2 0,10 3 1 16,11-3 1-1,17-6-4-15,14-5 0 0,16-8-1 16,16-4 0-16,18-9-2 16,15-4-1-16,10-6-1 0,4-1-1 15,0-3-1 1,-4 1-2-16,-1 3 0 0,-8 3 0 16,-13 9 0-16,-14 1 0 0,-13 15-9 15,-21 10-67 1,-12-1-11-16</inkml:trace>
  <inkml:trace contextRef="#ctx0" brushRef="#br0" timeOffset="11560.4624">4473 15283 354 0,'0'0'7'0,"0"0"4"0,0 0 1 16,0 0 0-16,0 0 2 15,0 0 0-15,0 0 1 16,-1 8-1-16,-4 5-5 0,-1 3-3 15,-1 9-2 1,-2 7-1-16,-3 6-2 0,-1 8-2 16,0 3-1-16,0 2 0 15,1-3-1-15,4-1-1 16,1-5 1-16,7-6-1 15,0-7 1-15,10-8 1 0,7-4 1 16,7-7 0-16,5-5 0 0,3-5 2 16,2 0-1-1,5 0 1-15,-4-12-5 0,5 3-35 16,-1 1-40-1,-14-2-4-15</inkml:trace>
  <inkml:trace contextRef="#ctx0" brushRef="#br0" timeOffset="11820.4728">4748 15594 461 0,'0'0'3'0,"0"0"1"0,0 0-1 15,0 0 1-15,-4 13 1 16,2 0-1-16,2 9 1 0,-1 5 0 16,0 8-3-16,0 6 0 15,0 4 0-15,-3 5 0 16,2-3-1-16,1-1-1 0,1-2-3 15,-3-6-4 1,3 2-15-16,6-8-62 0,-3-6-3 16</inkml:trace>
  <inkml:trace contextRef="#ctx0" brushRef="#br0" timeOffset="12390.4955">5180 15352 356 0,'0'0'7'0,"0"0"4"15,-9-12 1-15,-1 9 1 16,-3 3 1-16,-5 4-1 0,0 6 2 15,-3 8 0 1,4 11-7-16,-2 7-3 0,7 10-3 16,3 6 0-1,6 1-1-15,4 3-1 0,10-4 0 16,5-7-1-16,9-5 0 15,3-9 0-15,4-12 0 16,4-10 1-16,-1-9 1 0,-3-14 1 16,-2-8 1-16,-8-9 1 15,-4-6 1-15,-11-5-1 0,-7-4 1 16,-6-1-1-1,-9 3-1-15,-2 6-1 0,-3 3-1 16,0 6-3 0,0 9-5-16,1 3-18 0,-1 8-58 15,20 9-4-15</inkml:trace>
  <inkml:trace contextRef="#ctx0" brushRef="#br0" timeOffset="12710.5084">5529 15366 298 0,'0'0'3'0,"-8"16"0"16,5 0 0-16,-5 5 1 0,3 6-1 15,2 7-3-15,-2 2-5 16,5 6-4-16,1-6-4 15,13-7 4-15,4-7 6 16,10-9 6-16,4-9 2 0,8-11 9 16,5-14 5-1,-2-8 6-15,0-6 2 0,-4-7-4 16,-7-7-7-1,-13 0-4-15,-8-2-2 0,-11 5-4 16,-14 7-2-16,-11 7 0 0,-6 9-3 16,-2 13-4-16,-6 5-8 15,6 8-20-15,9 11-49 16,0 0-1-16</inkml:trace>
  <inkml:trace contextRef="#ctx0" brushRef="#br0" timeOffset="13030.5212">6164 15095 365 0,'0'0'3'0,"0"11"1"16,-5 2 0 0,-3 6 3-16,-2 5-1 0,-2 6 0 15,1 10 1-15,-1 3 0 16,4-1-2-16,6-1-2 0,3-6 0 15,17-6 3 1,8-10 0-16,13-8 2 0,11-12 1 16,7-15 1-16,5-10 1 0,5-8 0 15,-2-7-1 1,-8-5 0-16,-9 0-3 0,-14-1-4 15,-13 4-3-15,-16 4 0 16,-13 9 0-16,-16 7 0 16,-10 10 0-16,-8 8 0 15,4 14-21-15,1-1-66 0,-6-2-3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F2CC810-E35B-4FBA-8010-EE0AE3403B2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915B2AC-C9E1-4C14-AE0C-5E84772E1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0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5B2AC-C9E1-4C14-AE0C-5E84772E1E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23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baseline="0" dirty="0" smtClean="0"/>
              <a:t> = 0.5 and q = 0.5, in theory. Use only a few (~10) spare alleles in the cups so that its likely the first generation is close to HW equilibrium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5B2AC-C9E1-4C14-AE0C-5E84772E1E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85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COUNT ALLELES</a:t>
            </a:r>
            <a:r>
              <a:rPr lang="en-US" baseline="0" dirty="0" smtClean="0"/>
              <a:t> BASED ON CLICKER RESPONSES!!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5B2AC-C9E1-4C14-AE0C-5E84772E1E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8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59F-2B63-AD4A-B400-FCFADF2F871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829B-EA1C-4741-BA89-C9F382997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59F-2B63-AD4A-B400-FCFADF2F871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829B-EA1C-4741-BA89-C9F382997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8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59F-2B63-AD4A-B400-FCFADF2F871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829B-EA1C-4741-BA89-C9F382997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53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59F-2B63-AD4A-B400-FCFADF2F871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829B-EA1C-4741-BA89-C9F382997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9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59F-2B63-AD4A-B400-FCFADF2F871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829B-EA1C-4741-BA89-C9F382997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2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59F-2B63-AD4A-B400-FCFADF2F871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829B-EA1C-4741-BA89-C9F382997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9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59F-2B63-AD4A-B400-FCFADF2F871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829B-EA1C-4741-BA89-C9F382997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3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59F-2B63-AD4A-B400-FCFADF2F871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829B-EA1C-4741-BA89-C9F382997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9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59F-2B63-AD4A-B400-FCFADF2F871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829B-EA1C-4741-BA89-C9F382997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1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59F-2B63-AD4A-B400-FCFADF2F871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829B-EA1C-4741-BA89-C9F382997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59F-2B63-AD4A-B400-FCFADF2F871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829B-EA1C-4741-BA89-C9F382997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8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59F-2B63-AD4A-B400-FCFADF2F871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829B-EA1C-4741-BA89-C9F382997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3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FE59F-2B63-AD4A-B400-FCFADF2F871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2829B-EA1C-4741-BA89-C9F382997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4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8.emf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tags" Target="../tags/tag21.xml"/><Relationship Id="rId7" Type="http://schemas.openxmlformats.org/officeDocument/2006/relationships/image" Target="../media/image10.emf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2.xml"/><Relationship Id="rId9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.emf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5" Type="http://schemas.openxmlformats.org/officeDocument/2006/relationships/image" Target="../media/image3.emf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5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5" Type="http://schemas.openxmlformats.org/officeDocument/2006/relationships/image" Target="../media/image6.emf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4164" y="1159467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Arial Rounded MT Bold" panose="020F0704030504030204" pitchFamily="34" charset="0"/>
              </a:rPr>
              <a:t>BB2920: Genetics</a:t>
            </a:r>
            <a:br>
              <a:rPr lang="en-US" sz="2800" dirty="0" smtClean="0">
                <a:latin typeface="Arial Rounded MT Bold" panose="020F0704030504030204" pitchFamily="34" charset="0"/>
              </a:rPr>
            </a:br>
            <a:r>
              <a:rPr lang="en-US" sz="2800" dirty="0" smtClean="0">
                <a:latin typeface="Arial Rounded MT Bold" panose="020F0704030504030204" pitchFamily="34" charset="0"/>
              </a:rPr>
              <a:t>Prof. Farny</a:t>
            </a:r>
            <a:br>
              <a:rPr lang="en-US" sz="2800" dirty="0" smtClean="0">
                <a:latin typeface="Arial Rounded MT Bold" panose="020F0704030504030204" pitchFamily="34" charset="0"/>
              </a:rPr>
            </a:br>
            <a:r>
              <a:rPr lang="en-US" sz="2800" dirty="0" smtClean="0">
                <a:latin typeface="Arial Rounded MT Bold" panose="020F0704030504030204" pitchFamily="34" charset="0"/>
              </a:rPr>
              <a:t/>
            </a:r>
            <a:br>
              <a:rPr lang="en-US" sz="2800" dirty="0" smtClean="0">
                <a:latin typeface="Arial Rounded MT Bold" panose="020F0704030504030204" pitchFamily="34" charset="0"/>
              </a:rPr>
            </a:br>
            <a:r>
              <a:rPr lang="en-US" sz="2800" dirty="0" smtClean="0">
                <a:latin typeface="Arial Rounded MT Bold" panose="020F0704030504030204" pitchFamily="34" charset="0"/>
              </a:rPr>
              <a:t>Lecture 18</a:t>
            </a:r>
            <a:br>
              <a:rPr lang="en-US" sz="2800" dirty="0" smtClean="0">
                <a:latin typeface="Arial Rounded MT Bold" panose="020F0704030504030204" pitchFamily="34" charset="0"/>
              </a:rPr>
            </a:br>
            <a:r>
              <a:rPr lang="en-US" sz="2800" dirty="0" smtClean="0">
                <a:latin typeface="Arial Rounded MT Bold" panose="020F0704030504030204" pitchFamily="34" charset="0"/>
              </a:rPr>
              <a:t>2/27/17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5077" y="3239888"/>
            <a:ext cx="6796355" cy="118483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Please take alleles (little papers with E or e on them) in the cups on the front table! Take two!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4164" y="4420161"/>
            <a:ext cx="77056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Additional Office Hours GH203C: Wednesday Pet Therapy Day! Open door 10am-4pm!, Thursday 9:30-11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Conference Wednesday at 3pm, help for PS6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 help session Wednesday 7-9pm SL lounge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PS6 due Thursday for all (remember that you have one drop!)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 Thursday or Friday, as you wish (Thursday participants will sign a non-disclosure agreement)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438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3949" y="1899204"/>
            <a:ext cx="540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clicker poll counts: p = 			q =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9288" y="2715053"/>
            <a:ext cx="790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genotypes of the next generation are the probability of two alleles combining</a:t>
            </a:r>
          </a:p>
          <a:p>
            <a:r>
              <a:rPr lang="en-US" dirty="0" smtClean="0"/>
              <a:t>(this is an application of the product rule!)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98683" y="3813425"/>
            <a:ext cx="39705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of EE? </a:t>
            </a:r>
          </a:p>
          <a:p>
            <a:endParaRPr lang="en-US" dirty="0"/>
          </a:p>
          <a:p>
            <a:r>
              <a:rPr lang="en-US" dirty="0" smtClean="0"/>
              <a:t>probability of </a:t>
            </a:r>
            <a:r>
              <a:rPr lang="en-US" dirty="0" err="1"/>
              <a:t>E</a:t>
            </a:r>
            <a:r>
              <a:rPr lang="en-US" dirty="0" err="1" smtClean="0"/>
              <a:t>e</a:t>
            </a:r>
            <a:r>
              <a:rPr lang="en-US" dirty="0" smtClean="0"/>
              <a:t>? </a:t>
            </a:r>
          </a:p>
          <a:p>
            <a:endParaRPr lang="en-US" dirty="0"/>
          </a:p>
          <a:p>
            <a:r>
              <a:rPr lang="en-US" dirty="0" smtClean="0"/>
              <a:t>probability of </a:t>
            </a:r>
            <a:r>
              <a:rPr lang="en-US" dirty="0" err="1"/>
              <a:t>e</a:t>
            </a:r>
            <a:r>
              <a:rPr lang="en-US" dirty="0" err="1" smtClean="0"/>
              <a:t>e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0224" y="3813425"/>
            <a:ext cx="3201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predict next generation, use</a:t>
            </a:r>
          </a:p>
          <a:p>
            <a:r>
              <a:rPr lang="en-US" dirty="0" smtClean="0"/>
              <a:t>Hardy-Weinberg Equation:</a:t>
            </a:r>
          </a:p>
          <a:p>
            <a:r>
              <a:rPr lang="en-US" dirty="0" smtClean="0"/>
              <a:t>p</a:t>
            </a:r>
            <a:r>
              <a:rPr lang="en-US" baseline="30000" dirty="0" smtClean="0"/>
              <a:t>2</a:t>
            </a:r>
            <a:r>
              <a:rPr lang="en-US" dirty="0" smtClean="0"/>
              <a:t>+2pq+q</a:t>
            </a:r>
            <a:r>
              <a:rPr lang="en-US" baseline="30000" dirty="0" smtClean="0"/>
              <a:t>2</a:t>
            </a:r>
            <a:r>
              <a:rPr lang="en-US" dirty="0" smtClean="0"/>
              <a:t> = 1.0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H-W to predict the next generation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446280" y="2005560"/>
              <a:ext cx="3601440" cy="3265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9720" y="1989000"/>
                <a:ext cx="3629880" cy="32976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5764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17254" y="484503"/>
            <a:ext cx="8229600" cy="5096933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Testing H-W: </a:t>
            </a:r>
            <a:r>
              <a:rPr lang="en-US" b="1" i="1" dirty="0" smtClean="0"/>
              <a:t>Let’s mate!</a:t>
            </a:r>
          </a:p>
          <a:p>
            <a:endParaRPr lang="en-US" b="1" i="1" dirty="0" smtClean="0"/>
          </a:p>
          <a:p>
            <a:r>
              <a:rPr lang="en-US" dirty="0" smtClean="0"/>
              <a:t>Choose a mate. There can be only one offspring per couple. Do not look at your alleles, just pick one at random to donate to your offspring.</a:t>
            </a:r>
          </a:p>
          <a:p>
            <a:endParaRPr lang="en-US" dirty="0" smtClean="0"/>
          </a:p>
          <a:p>
            <a:r>
              <a:rPr lang="en-US" b="1" u="sng" dirty="0" smtClean="0"/>
              <a:t>ONE PERSON IN THE MATING PAIR</a:t>
            </a:r>
            <a:r>
              <a:rPr lang="en-US" dirty="0" smtClean="0"/>
              <a:t>: Ring in your genotypes (if you both ring in it will throw off our population!!!)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49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116646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your offspring’s genotype?</a:t>
            </a:r>
            <a:br>
              <a:rPr lang="en-US" dirty="0" smtClean="0"/>
            </a:br>
            <a:r>
              <a:rPr lang="en-US" dirty="0" smtClean="0"/>
              <a:t>ONLY ONE MEMBER OF THE “MATING PAIR” SHOULD CLICK IN!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83511161"/>
              </p:ext>
            </p:extLst>
          </p:nvPr>
        </p:nvGraphicFramePr>
        <p:xfrm>
          <a:off x="4927600" y="3153123"/>
          <a:ext cx="2707089" cy="304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Chart" r:id="rId6" imgW="4571952" imgH="5143584" progId="MSGraph.Chart.8">
                  <p:embed followColorScheme="full"/>
                </p:oleObj>
              </mc:Choice>
              <mc:Fallback>
                <p:oleObj name="Chart" r:id="rId6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27600" y="3153123"/>
                        <a:ext cx="2707089" cy="304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57200" y="3452595"/>
            <a:ext cx="4114800" cy="2149074"/>
          </a:xfrm>
        </p:spPr>
        <p:txBody>
          <a:bodyPr>
            <a:noAutofit/>
          </a:bodyPr>
          <a:lstStyle/>
          <a:p>
            <a:pPr marL="514350" indent="-514350">
              <a:buFont typeface="Arial"/>
              <a:buAutoNum type="alphaUcPeriod"/>
            </a:pPr>
            <a:r>
              <a:rPr lang="en-US" dirty="0" smtClean="0"/>
              <a:t>EE biologist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err="1" smtClean="0"/>
              <a:t>Ee</a:t>
            </a:r>
            <a:r>
              <a:rPr lang="en-US" dirty="0" smtClean="0"/>
              <a:t> bioengineer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err="1"/>
              <a:t>e</a:t>
            </a:r>
            <a:r>
              <a:rPr lang="en-US" dirty="0" err="1" smtClean="0"/>
              <a:t>e</a:t>
            </a:r>
            <a:r>
              <a:rPr lang="en-US" dirty="0" smtClean="0"/>
              <a:t> engineer 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1720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8811" y="903142"/>
            <a:ext cx="72078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Did the results of our mating match the H-W prediction?</a:t>
            </a:r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baseline="30000" dirty="0" smtClean="0"/>
              <a:t>2</a:t>
            </a:r>
            <a:r>
              <a:rPr lang="en-US" dirty="0" smtClean="0"/>
              <a:t> = 				2pq = 			q</a:t>
            </a:r>
            <a:r>
              <a:rPr lang="en-US" baseline="30000" dirty="0" smtClean="0"/>
              <a:t>2</a:t>
            </a:r>
            <a:r>
              <a:rPr lang="en-US" dirty="0" smtClean="0"/>
              <a:t> =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 = 				q =</a:t>
            </a:r>
          </a:p>
          <a:p>
            <a:endParaRPr lang="en-US" dirty="0" smtClean="0"/>
          </a:p>
          <a:p>
            <a:r>
              <a:rPr lang="en-US" dirty="0" smtClean="0"/>
              <a:t>Have the allele frequencies changed? 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Have the genotype frequencies changed? 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8811" y="4782740"/>
            <a:ext cx="346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our system at H-W equilibrium? 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078920" y="173880"/>
              <a:ext cx="7901640" cy="2548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2360" y="158760"/>
                <a:ext cx="7932960" cy="2576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8108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6965" y="1843455"/>
            <a:ext cx="7726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random mating (no mate preference)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equal viability among genotypes (EE, </a:t>
            </a:r>
            <a:r>
              <a:rPr lang="en-US" sz="2400" dirty="0" err="1" smtClean="0"/>
              <a:t>Ee</a:t>
            </a:r>
            <a:r>
              <a:rPr lang="en-US" sz="2400" dirty="0" smtClean="0"/>
              <a:t> and </a:t>
            </a:r>
            <a:r>
              <a:rPr lang="en-US" sz="2400" dirty="0" err="1" smtClean="0"/>
              <a:t>ee</a:t>
            </a:r>
            <a:r>
              <a:rPr lang="en-US" sz="2400" dirty="0" smtClean="0"/>
              <a:t> are all equally likely to survive)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no isolation or formation of sub-populations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infinitely large population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25995" y="4597580"/>
            <a:ext cx="788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a population meets these criteria, the H-W equation can accurately predict genotype frequencies, the population is said to be at </a:t>
            </a:r>
            <a:r>
              <a:rPr lang="en-US" b="1" u="sng" dirty="0" smtClean="0"/>
              <a:t>Hardy-Weinberg equilibrium</a:t>
            </a:r>
            <a:endParaRPr lang="en-US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25995" y="5366546"/>
            <a:ext cx="7726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genetic variation is neither created nor destroyed, simply re-shuffled,</a:t>
            </a:r>
          </a:p>
          <a:p>
            <a:r>
              <a:rPr lang="en-US" dirty="0" smtClean="0"/>
              <a:t>fluctuation in genotype frequencies are minor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5449" y="70045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Assumptions required for the H-W equation:</a:t>
            </a:r>
            <a:br>
              <a:rPr lang="en-US" dirty="0"/>
            </a:b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258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4451" y="1727509"/>
            <a:ext cx="820947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Assortative</a:t>
            </a:r>
            <a:r>
              <a:rPr lang="en-US" dirty="0" smtClean="0"/>
              <a:t> mating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positive: preferring to mate with one’s own kind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negative: preferring to mate with an opposite kind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Geographic distance - individuals have only a certain distance they are willing/able to travel in order to mate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Inbreeding - breeding with close relatives enriches the presence of recessive alleles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Mutation - randomly arising mutations become incorporated into the gene pool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Selection - one genotype has some sort of survival advantage over another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Genetic drift - in small populations, random sampling error can lead to allele bias due to chance, even is random mating is true (populations are not infinite!)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9573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What types of </a:t>
            </a:r>
            <a:r>
              <a:rPr lang="en-US" sz="3200" dirty="0" smtClean="0"/>
              <a:t>“evolutionary influences” or other phenomena </a:t>
            </a:r>
            <a:r>
              <a:rPr lang="en-US" sz="3200" dirty="0"/>
              <a:t>affect the H-W equilibrium?</a:t>
            </a:r>
            <a:br>
              <a:rPr lang="en-US" sz="3200" dirty="0"/>
            </a:b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616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Applying H-W to rare genetic disease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rare disease in a very large population (like a country or an ethnic group) H-W allows you to calculate the allele frequencies with reasonable accuracy</a:t>
            </a:r>
          </a:p>
          <a:p>
            <a:r>
              <a:rPr lang="en-US" dirty="0" smtClean="0"/>
              <a:t>Example: In the U.S. 1:4000 individuals are affected with cystic fibrosis. What percentage of the population are carriers for the disease allele?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3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55204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 </a:t>
            </a:r>
            <a:r>
              <a:rPr lang="en-US" dirty="0"/>
              <a:t>the U.S. 1:4000 individuals are affected with cystic fibrosis.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“1:4000” represents: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2147299"/>
            <a:ext cx="4114800" cy="3978864"/>
          </a:xfrm>
        </p:spPr>
        <p:txBody>
          <a:bodyPr/>
          <a:lstStyle/>
          <a:p>
            <a:pPr marL="514350" indent="-514350">
              <a:buFont typeface="Arial"/>
              <a:buAutoNum type="alphaUcPeriod"/>
            </a:pPr>
            <a:r>
              <a:rPr lang="en-US" dirty="0" smtClean="0"/>
              <a:t>p</a:t>
            </a:r>
            <a:r>
              <a:rPr lang="en-US" baseline="30000" dirty="0" smtClean="0"/>
              <a:t>2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2pq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q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50871641"/>
              </p:ext>
            </p:extLst>
          </p:nvPr>
        </p:nvGraphicFramePr>
        <p:xfrm>
          <a:off x="4832136" y="2147299"/>
          <a:ext cx="3854664" cy="4336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Chart" r:id="rId6" imgW="4571952" imgH="5143584" progId="MSGraph.Chart.8">
                  <p:embed followColorScheme="full"/>
                </p:oleObj>
              </mc:Choice>
              <mc:Fallback>
                <p:oleObj name="Chart" r:id="rId6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32136" y="2147299"/>
                        <a:ext cx="3854664" cy="4336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664560" y="3306240"/>
              <a:ext cx="2079720" cy="2494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9080" y="3291120"/>
                <a:ext cx="2111760" cy="2520720"/>
              </a:xfrm>
              <a:prstGeom prst="rect">
                <a:avLst/>
              </a:prstGeom>
            </p:spPr>
          </p:pic>
        </mc:Fallback>
      </mc:AlternateContent>
    </p:spTree>
    <p:custDataLst>
      <p:tags r:id="rId2"/>
    </p:custDataLst>
    <p:extLst>
      <p:ext uri="{BB962C8B-B14F-4D97-AF65-F5344CB8AC3E}">
        <p14:creationId xmlns:p14="http://schemas.microsoft.com/office/powerpoint/2010/main" val="376914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9252"/>
            <a:ext cx="8229600" cy="937714"/>
          </a:xfrm>
        </p:spPr>
        <p:txBody>
          <a:bodyPr>
            <a:noAutofit/>
          </a:bodyPr>
          <a:lstStyle/>
          <a:p>
            <a:r>
              <a:rPr lang="en-US" sz="3200" dirty="0"/>
              <a:t>In the U.S. 1:4000 individuals are affected with cystic fibrosis. What percentage of the population are carriers for the disease allele?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2782"/>
            <a:ext cx="8229600" cy="3773381"/>
          </a:xfrm>
        </p:spPr>
        <p:txBody>
          <a:bodyPr/>
          <a:lstStyle/>
          <a:p>
            <a:r>
              <a:rPr lang="en-US" dirty="0" smtClean="0"/>
              <a:t>1/4000 = q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q = 0.0158</a:t>
            </a:r>
          </a:p>
          <a:p>
            <a:r>
              <a:rPr lang="en-US" dirty="0" smtClean="0"/>
              <a:t>p = 1-q = 0.9842</a:t>
            </a:r>
          </a:p>
          <a:p>
            <a:r>
              <a:rPr lang="en-US" dirty="0" smtClean="0"/>
              <a:t>2pq = 2(0.0158)(0.9842) = 0.0311 or 3.11%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6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how to define a gene pool and predict the genotypes and phenotypes of a population using the Hardy-Weinberg equation</a:t>
            </a:r>
          </a:p>
          <a:p>
            <a:r>
              <a:rPr lang="en-US" dirty="0" smtClean="0"/>
              <a:t>Discuss the factors that create deviations from H-W equilibrium in a population</a:t>
            </a:r>
          </a:p>
          <a:p>
            <a:r>
              <a:rPr lang="en-US" dirty="0" smtClean="0"/>
              <a:t>Use H-W to calculate risks for rare genetic diseases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82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comfortable are you at using the H-W equation?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>
              <a:buFont typeface="Arial"/>
              <a:buAutoNum type="alphaUcPeriod"/>
            </a:pPr>
            <a:r>
              <a:rPr lang="en-US" dirty="0" smtClean="0"/>
              <a:t>Very comfortable, I’ve learned this several times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I’ve seen it once or twice but I’m rusty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Not at all, this is my first time learning it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708957468"/>
              </p:ext>
            </p:extLst>
          </p:nvPr>
        </p:nvGraphicFramePr>
        <p:xfrm>
          <a:off x="4508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Chart" r:id="rId6" imgW="4571952" imgH="5143584" progId="MSGraph.Chart.8">
                  <p:embed followColorScheme="full"/>
                </p:oleObj>
              </mc:Choice>
              <mc:Fallback>
                <p:oleObj name="Chart" r:id="rId6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08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79324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Genetics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4279" y="1238753"/>
            <a:ext cx="7565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Examines variation within a population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Predicts genotypes of future generation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Addresses forces that alter or influence the expected variation in a population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4279" y="2666557"/>
            <a:ext cx="7708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Today we will study the prevalence of Engineer-</a:t>
            </a:r>
            <a:r>
              <a:rPr lang="en-US" dirty="0" err="1" smtClean="0"/>
              <a:t>itis</a:t>
            </a:r>
            <a:r>
              <a:rPr lang="en-US" dirty="0" smtClean="0"/>
              <a:t> within a population </a:t>
            </a:r>
          </a:p>
          <a:p>
            <a:r>
              <a:rPr lang="en-US" dirty="0" smtClean="0"/>
              <a:t>(alleles E and 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66617" y="3712623"/>
            <a:ext cx="142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EE = biologist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02025" y="3712623"/>
            <a:ext cx="146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ee</a:t>
            </a:r>
            <a:r>
              <a:rPr lang="en-US" dirty="0" smtClean="0"/>
              <a:t> = engineer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41698" y="6384051"/>
            <a:ext cx="214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Ee</a:t>
            </a:r>
            <a:r>
              <a:rPr lang="en-US" dirty="0" smtClean="0"/>
              <a:t> = bioengineers(?)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952" y="3278393"/>
            <a:ext cx="3248432" cy="276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4986867" y="6112933"/>
            <a:ext cx="211666" cy="2711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123267" y="6048374"/>
            <a:ext cx="118533" cy="335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7526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44519"/>
            <a:ext cx="6781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population size: (N) = (# of people that click in/students that are here) </a:t>
            </a:r>
          </a:p>
          <a:p>
            <a:endParaRPr lang="en-US" dirty="0"/>
          </a:p>
          <a:p>
            <a:r>
              <a:rPr lang="en-US" dirty="0" smtClean="0"/>
              <a:t>total alleles: (2N) = (total possible alleles)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8405" y="1658076"/>
            <a:ext cx="8567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define our </a:t>
            </a:r>
            <a:r>
              <a:rPr lang="en-US" b="1" u="sng" dirty="0" smtClean="0"/>
              <a:t>gene pool</a:t>
            </a:r>
            <a:r>
              <a:rPr lang="en-US" dirty="0" smtClean="0"/>
              <a:t>: the total of all alleles of all breeding members of a population,</a:t>
            </a:r>
          </a:p>
          <a:p>
            <a:r>
              <a:rPr lang="en-US" dirty="0" smtClean="0"/>
              <a:t>Based on the clicker responses: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348" y="3874156"/>
            <a:ext cx="8458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allele frequency: E + e = 1.0		dominant allele = p			recessive allele = q</a:t>
            </a:r>
          </a:p>
          <a:p>
            <a:r>
              <a:rPr lang="en-US" dirty="0"/>
              <a:t>	</a:t>
            </a:r>
            <a:r>
              <a:rPr lang="en-US" dirty="0" smtClean="0"/>
              <a:t>		     p + q = 1.0</a:t>
            </a:r>
          </a:p>
          <a:p>
            <a:endParaRPr lang="en-US" dirty="0" smtClean="0"/>
          </a:p>
          <a:p>
            <a:r>
              <a:rPr lang="en-US" dirty="0" smtClean="0"/>
              <a:t>Assume I put equal numbers of E and e into the cups!</a:t>
            </a:r>
          </a:p>
          <a:p>
            <a:endParaRPr lang="en-US" dirty="0"/>
          </a:p>
          <a:p>
            <a:r>
              <a:rPr lang="en-US" dirty="0" smtClean="0"/>
              <a:t>In theory, what are the allele frequencies?</a:t>
            </a:r>
          </a:p>
          <a:p>
            <a:r>
              <a:rPr lang="en-US" dirty="0" smtClean="0"/>
              <a:t>p=</a:t>
            </a:r>
          </a:p>
          <a:p>
            <a:endParaRPr lang="en-US" dirty="0" smtClean="0"/>
          </a:p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Defining a Gene Pool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029600" y="5514120"/>
              <a:ext cx="685800" cy="7999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3760" y="5502240"/>
                <a:ext cx="710280" cy="824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2382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Hardy-Weinberg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644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Allele frequencies within a population remain constant from generation to generation in the absence of other evolutionary influences***</a:t>
            </a:r>
          </a:p>
          <a:p>
            <a:r>
              <a:rPr lang="en-US" sz="2600" dirty="0" smtClean="0"/>
              <a:t>Therefore, H-W equation can be used to estimate genotype frequencies of subsequent generations once the gene pool has been defined.</a:t>
            </a:r>
          </a:p>
          <a:p>
            <a:r>
              <a:rPr lang="en-US" sz="2600" dirty="0"/>
              <a:t>Expected genotype frequency (f):  </a:t>
            </a:r>
            <a:endParaRPr lang="en-US" sz="26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</a:t>
            </a:r>
            <a:r>
              <a:rPr lang="en-US" baseline="30000" dirty="0" smtClean="0"/>
              <a:t>2</a:t>
            </a:r>
            <a:r>
              <a:rPr lang="en-US" dirty="0" smtClean="0"/>
              <a:t>+2pq+q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1.0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68120" y="3551760"/>
              <a:ext cx="6271920" cy="1664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4440" y="3538440"/>
                <a:ext cx="6301080" cy="169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044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Prediction of our Engineer/Biologist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baseline="30000" dirty="0"/>
              <a:t>2</a:t>
            </a:r>
            <a:r>
              <a:rPr lang="en-US" dirty="0"/>
              <a:t>+2pq+q</a:t>
            </a:r>
            <a:r>
              <a:rPr lang="en-US" baseline="30000" dirty="0"/>
              <a:t>2</a:t>
            </a:r>
            <a:r>
              <a:rPr lang="en-US" dirty="0"/>
              <a:t> = 1.0</a:t>
            </a:r>
          </a:p>
          <a:p>
            <a:r>
              <a:rPr lang="en-US" dirty="0"/>
              <a:t>p</a:t>
            </a:r>
            <a:r>
              <a:rPr lang="en-US" dirty="0" smtClean="0"/>
              <a:t>=0.5, q=0.5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8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380144" y="760866"/>
            <a:ext cx="876385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your genotype? </a:t>
            </a:r>
            <a:br>
              <a:rPr lang="en-US" dirty="0" smtClean="0"/>
            </a:br>
            <a:r>
              <a:rPr lang="en-US" dirty="0" smtClean="0"/>
              <a:t>(Please enter the alleles in front of you)</a:t>
            </a:r>
            <a:br>
              <a:rPr lang="en-US" dirty="0" smtClean="0"/>
            </a:br>
            <a:r>
              <a:rPr lang="en-US" dirty="0" smtClean="0"/>
              <a:t>This gene is </a:t>
            </a:r>
            <a:r>
              <a:rPr lang="en-US" dirty="0" err="1" smtClean="0"/>
              <a:t>haploinsufficient</a:t>
            </a:r>
            <a:r>
              <a:rPr lang="en-US" dirty="0" smtClean="0"/>
              <a:t>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50103669"/>
              </p:ext>
            </p:extLst>
          </p:nvPr>
        </p:nvGraphicFramePr>
        <p:xfrm>
          <a:off x="4508500" y="3277536"/>
          <a:ext cx="3126189" cy="351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Chart" r:id="rId6" imgW="4571952" imgH="5143584" progId="MSGraph.Chart.8">
                  <p:embed followColorScheme="full"/>
                </p:oleObj>
              </mc:Choice>
              <mc:Fallback>
                <p:oleObj name="Chart" r:id="rId6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08500" y="3277536"/>
                        <a:ext cx="3126189" cy="3516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57200" y="3613533"/>
            <a:ext cx="4114800" cy="2149074"/>
          </a:xfrm>
        </p:spPr>
        <p:txBody>
          <a:bodyPr>
            <a:noAutofit/>
          </a:bodyPr>
          <a:lstStyle/>
          <a:p>
            <a:pPr marL="514350" indent="-514350">
              <a:buFont typeface="Arial"/>
              <a:buAutoNum type="alphaUcPeriod"/>
            </a:pPr>
            <a:r>
              <a:rPr lang="en-US" dirty="0" smtClean="0"/>
              <a:t>EE biologist 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err="1" smtClean="0"/>
              <a:t>Ee</a:t>
            </a:r>
            <a:r>
              <a:rPr lang="en-US" dirty="0" smtClean="0"/>
              <a:t> bioengineer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err="1" smtClean="0"/>
              <a:t>ee</a:t>
            </a:r>
            <a:r>
              <a:rPr lang="en-US" dirty="0" smtClean="0"/>
              <a:t> engineer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847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880" y="2084483"/>
            <a:ext cx="8078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Actual genotype frequency (f):  f(EE) + f(</a:t>
            </a:r>
            <a:r>
              <a:rPr lang="en-US" sz="2400" dirty="0" err="1" smtClean="0"/>
              <a:t>Ee</a:t>
            </a:r>
            <a:r>
              <a:rPr lang="en-US" sz="2400" dirty="0" smtClean="0"/>
              <a:t>) + f(</a:t>
            </a:r>
            <a:r>
              <a:rPr lang="en-US" sz="2400" dirty="0" err="1" smtClean="0"/>
              <a:t>ee</a:t>
            </a:r>
            <a:r>
              <a:rPr lang="en-US" sz="2400" dirty="0" smtClean="0"/>
              <a:t>) = 1.0 (100%)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		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382401"/>
            <a:ext cx="303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population size: (N) =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9968" y="551177"/>
            <a:ext cx="856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Let’s  see how we did: 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645231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Actual allele frequency: (count from clicker responses…)</a:t>
            </a:r>
          </a:p>
          <a:p>
            <a:r>
              <a:rPr lang="en-US" sz="2400" dirty="0" smtClean="0"/>
              <a:t>p = </a:t>
            </a:r>
          </a:p>
          <a:p>
            <a:r>
              <a:rPr lang="en-US" sz="2400" dirty="0" smtClean="0"/>
              <a:t>q =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43880" y="5635756"/>
            <a:ext cx="6598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Reasons why this varied from the expected?</a:t>
            </a: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086120" y="1385640"/>
              <a:ext cx="6776640" cy="5361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2080" y="1370160"/>
                <a:ext cx="6807240" cy="53859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733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OWBARVISIBLE" val="True"/>
  <p:tag name="CSVFORMAT" val="1"/>
  <p:tag name="COUNTDOWNSTYLE" val="-1"/>
  <p:tag name="COUNTDOWNSECONDS" val="10"/>
  <p:tag name="BACKUPSESSIONS" val="True"/>
  <p:tag name="REVIEWONLY" val="False"/>
  <p:tag name="RACEENDPOINTS" val="100"/>
  <p:tag name="PARTICIPANTSINLEADERBOARD" val="5"/>
  <p:tag name="BUBBLESIZEVISIBLE" val="True"/>
  <p:tag name="CUSTOMGRIDBACKCOLOR" val="-722948"/>
  <p:tag name="CUSTOMCELLBACKCOLOR3" val="-268652"/>
  <p:tag name="DISPLAYDEVICENUMBER" val="True"/>
  <p:tag name="AUTOSIZEGRID" val="True"/>
  <p:tag name="POLLINGCYCLE" val="2"/>
  <p:tag name="INCLUDENONRESPONDERS" val="False"/>
  <p:tag name="CORRECTPOINTVALUE" val="1"/>
  <p:tag name="ZEROBASED" val="False"/>
  <p:tag name="FIBDISPLAYRESULTS" val="True"/>
  <p:tag name="PRRESPONSE1" val="10"/>
  <p:tag name="PRRESPONSE5" val="6"/>
  <p:tag name="PRRESPONSE9" val="2"/>
  <p:tag name="USESECONDARYMONITOR" val="True"/>
  <p:tag name="ANSWERNOWTEXT" val="Answer Now"/>
  <p:tag name="INPUTSOURCE" val="1"/>
  <p:tag name="CHARTVALUEFORMAT" val="0%"/>
  <p:tag name="STDCHART" val="1"/>
  <p:tag name="TEAMSINLEADERBOARD" val="5"/>
  <p:tag name="BUBBLEGROUPING" val="3"/>
  <p:tag name="CUSTOMCELLBACKCOLOR2" val="-13395457"/>
  <p:tag name="DISPLAYDEVICEID" val="True"/>
  <p:tag name="GRIDPOSITION" val="1"/>
  <p:tag name="RESETCHARTS" val="True"/>
  <p:tag name="INCORRECTPOINTVALUE" val="0"/>
  <p:tag name="CHARTSCALE" val="True"/>
  <p:tag name="FIBDISPLAYKEYWORDS" val="True"/>
  <p:tag name="PRRESPONSE6" val="5"/>
  <p:tag name="SHOWFLASHWARNING" val="True"/>
  <p:tag name="RESPCOUNTERSTYLE" val="-1"/>
  <p:tag name="ALLOWDUPLICATES" val="False"/>
  <p:tag name="AUTOUPDATEALIASES" val="True"/>
  <p:tag name="MAXRESPONDERS" val="5"/>
  <p:tag name="CUSTOMCELLFORECOLOR" val="-16777216"/>
  <p:tag name="DISPLAYNAME" val="True"/>
  <p:tag name="GRIDFONTSIZE" val="12"/>
  <p:tag name="INCLUDEPPT" val="True"/>
  <p:tag name="AUTOADJUSTPARTRANGE" val="True"/>
  <p:tag name="PRRESPONSE2" val="9"/>
  <p:tag name="PRRESPONSE8" val="3"/>
  <p:tag name="POWERPOINTVERSION" val="14.0"/>
  <p:tag name="RESPCOUNTERFORMAT" val="0"/>
  <p:tag name="AUTOADVANCE" val="False"/>
  <p:tag name="SKIPREMAININGRACESLIDES" val="True"/>
  <p:tag name="CUSTOMCELLBACKCOLOR1" val="-657956"/>
  <p:tag name="GRIDROTATIONINTERVAL" val="2"/>
  <p:tag name="MULTIRESPDIVISOR" val="1"/>
  <p:tag name="ADVANCEDSETTINGSVIEW" val="False"/>
  <p:tag name="PRRESPONSE4" val="7"/>
  <p:tag name="RESPTABLESTYLE" val="-1"/>
  <p:tag name="RACERSMAXDISPLAYED" val="5"/>
  <p:tag name="DEFAULTNUMTEAMS" val="5"/>
  <p:tag name="GRIDSIZE" val="{Width=800, Height=600}"/>
  <p:tag name="REALTIMEBACKUP" val="False"/>
  <p:tag name="PRRESPONSE3" val="8"/>
  <p:tag name="SAVECSVWITHSESSION" val="True"/>
  <p:tag name="BACKUPMAINTENANCE" val="7"/>
  <p:tag name="BUBBLEVALUEFORMAT" val="0.0"/>
  <p:tag name="CHARTCOLORS" val="0"/>
  <p:tag name="FIBNUMRESULTS" val="5"/>
  <p:tag name="ALWAYSOPENPOLL" val="False"/>
  <p:tag name="ROTATIONINTERVAL" val="2"/>
  <p:tag name="USESCHEMECOLORS" val="True"/>
  <p:tag name="REALTIMEBACKUPPATH" val="(None)"/>
  <p:tag name="BULLETTYPE" val="3"/>
  <p:tag name="BUBBLENAMEVISIBLE" val="True"/>
  <p:tag name="ALLOWUSERFEEDBACK" val="True"/>
  <p:tag name="ANSWERNOWSTYLE" val="-1"/>
  <p:tag name="GRIDOPACITY" val="90"/>
  <p:tag name="PRRESPONSE10" val="1"/>
  <p:tag name="CHARTLABELS" val="1"/>
  <p:tag name="RACEANIMATIONSPEED" val="3"/>
  <p:tag name="NUMRESPONSES" val="1"/>
  <p:tag name="CUSTOMCELLBACKCOLOR4" val="-8355712"/>
  <p:tag name="PRRESPONSE7" val="4"/>
  <p:tag name="FIBINCLUDEOTHER" val="True"/>
  <p:tag name="DELIMITERS" val="3.1"/>
  <p:tag name="EXPANDSHOWBAR" val="True"/>
  <p:tag name="TASKPANEKEY" val="ae97da80-e84a-4e5f-83f7-0f9499e8a0a8"/>
  <p:tag name="WASPOLLED" val="958FD8DD4000424398C80B287D9F0AA8"/>
  <p:tag name="TPVERSION" val="5"/>
  <p:tag name="TPFULLVERSION" val="5.3.2.24"/>
  <p:tag name="PPTVERSION" val="15"/>
  <p:tag name="TPOS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4"/>
  <p:tag name="TEXTLENGTH" val="73"/>
  <p:tag name="FONTSIZE" val="32"/>
  <p:tag name="BULLETTYPE" val="ppBulletArabicPeriod"/>
  <p:tag name="ANSWERTEXT" val="EE biologist (30%)&#10;Ee bioengineer (52%)&#10;ee engineer (18%)&#10;Population = 60"/>
  <p:tag name="ZEROBASED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F830798912784903B297C74510CAED99"/>
  <p:tag name="SLIDETYPE" val="Q"/>
  <p:tag name="DEMOGRAPHIC" val="False"/>
  <p:tag name="TEAMASSIGN" val="False"/>
  <p:tag name="SPEEDSCORING" val="False"/>
  <p:tag name="INCORRECTPOINTVALUE" val="0"/>
  <p:tag name="ZEROBASED" val="False"/>
  <p:tag name="NUMRESPONSES" val="1"/>
  <p:tag name="AUTOADVANCE" val="False"/>
  <p:tag name="DELIMITERS" val="3.1"/>
  <p:tag name="VALUEFORMAT" val="0%"/>
  <p:tag name="CORRECTPOINTVALUE" val="0"/>
  <p:tag name="SLIDEORDER" val="3"/>
  <p:tag name="SLIDEGUID" val="F951C4E490184EB79F276F8E564802BF"/>
  <p:tag name="QUESTIONALIAS" val="What is your offspring’s genotype?"/>
  <p:tag name="ANSWERSALIAS" val="EE biologist|smicln|Ee bioengineer|smicln|ee engineer"/>
  <p:tag name="RESPONSESGATHERED" val="True"/>
  <p:tag name="TOTALRESPONSES" val="31"/>
  <p:tag name="RESPONSECOUNT" val="31"/>
  <p:tag name="SLICED" val="False"/>
  <p:tag name="RESPONSES" val="1;-;-;2;1;1;-;-;1;2;-;-;-;-;1;3;-;-;-;-;2;-;-;1;3;2;-;-;2;-;-;-;1;-;-;-;-;2;3;2;2;1;2;-;3;-;-;-;-;-;1;-;1;2;2;2;-;-;2;1;1;2;2;"/>
  <p:tag name="CHARTSTRINGSTD" val="12 15 4"/>
  <p:tag name="CHARTSTRINGREV" val="4 15 12"/>
  <p:tag name="CHARTSTRINGSTDPER" val="0.387096774193548 0.483870967741936 0.129032258064516"/>
  <p:tag name="CHARTSTRINGREVPER" val="0.129032258064516 0.483870967741936 0.387096774193548"/>
  <p:tag name="ANONYMOUSTEMP" val="False"/>
  <p:tag name="VALUES" val="No Value|smicln|No Value|smicln|No Value"/>
  <p:tag name="TYPE" val="MultiChoiceSlide"/>
  <p:tag name="RESULTS" val="What is your offspring’s genotype?ONLY ONE MEMBER OF THE “MATING PAIR” SHOULD CLICK IN![;crlf;]40[;]75[;]40[;]False[;]0[;][;crlf;]1.825[;]2[;]0.703118055521262[;]0.494375[;crlf;]14[;]0[;]EE biologist1[;]EE biologist[;][;crlf;]19[;]0[;]Ee bioengineer2[;]Ee bioengineer[;][;crlf;]7[;]0[;]ee engineer 3[;]ee engineer [;]"/>
  <p:tag name="HASRESULTS" val="True"/>
  <p:tag name="TPQUESTIONXML" val="﻿&lt;?xml version=&quot;1.0&quot; encoding=&quot;utf-8&quot;?&gt;&#10;&lt;questionlist&gt;&#10;    &lt;properties&gt;&#10;        &lt;guid&gt;C40F1882C95149FF96E1F7F3AF9126CC&lt;/guid&gt;&#10;        &lt;description /&gt;&#10;        &lt;date&gt;3/3/2014 4:57:31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4D8B8BD0A7F04CA29E8F997E63428E21&lt;/guid&gt;&#10;            &lt;repollguid&gt;A0F8E38F14EC4B8EBF77307385D733DC&lt;/repollguid&gt;&#10;            &lt;sourceid&gt;8185939B0274415EAFF3F7BB34609B27&lt;/sourceid&gt;&#10;            &lt;questiontext&gt;What is your offspring’s genotype?ONLY ONE MEMBER OF THE “MATING PAIR” SHOULD CLICK IN!&lt;/questiontext&gt;&#10;            &lt;showresults&gt;True&lt;/showresults&gt;&#10;            &lt;responsegrid&gt;0&lt;/responsegrid&gt;&#10;            &lt;countdowntimer&gt;False&lt;/countdowntimer&gt;&#10;            &lt;correctvalue&gt;0&lt;/correctvalue&gt;&#10;            &lt;incorrectvalue&gt;0&lt;/incorrectvalue&gt;&#10;            &lt;responselimit&gt;1&lt;/responselimit&gt;&#10;            &lt;bulletstyle&gt;2&lt;/bulletstyle&gt;&#10;            &lt;answers&gt;&#10;                &lt;answer&gt;&#10;                    &lt;guid&gt;B41B5575B5554B7982D53958D4D33200&lt;/guid&gt;&#10;                    &lt;answertext&gt;EE biologist&lt;/answertext&gt;&#10;                    &lt;valuetype&gt;0&lt;/valuetype&gt;&#10;                &lt;/answer&gt;&#10;                &lt;answer&gt;&#10;                    &lt;guid&gt;3DF5F5AD3803425FB0E8DD34D84BFB04&lt;/guid&gt;&#10;                    &lt;answertext&gt;Ee bioengineer&lt;/answertext&gt;&#10;                    &lt;valuetype&gt;0&lt;/valuetype&gt;&#10;                &lt;/answer&gt;&#10;                &lt;answer&gt;&#10;                    &lt;guid&gt;FA095751CFE846AEA3107176B199BE9C&lt;/guid&gt;&#10;                    &lt;answertext&gt;ee engineer &lt;/answertext&gt;&#10;                    &lt;valuetype&gt;0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  <p:tag name="TYPE" val="0"/>
  <p:tag name="DEFINEDCOLORS" val="3,6,10,45,32,50,13,4,9,55,1"/>
  <p:tag name="LABELFORMAT" val="1"/>
  <p:tag name="NUMBERFORMAT" val="3"/>
  <p:tag name="COLORTYPE" val="SCHEM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3"/>
  <p:tag name="TEXTLENGTH" val="39"/>
  <p:tag name="FONTSIZE" val="32"/>
  <p:tag name="BULLETTYPE" val="ppBulletArabicPeriod"/>
  <p:tag name="ANSWERTEXT" val="EE biologist&#10;Ee bioengineer&#10;ee engineer"/>
  <p:tag name="ZEROBASED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RESULTS" val="In the U.S. 1:4000 individuals are affected with cystic fibrosis. “1:4000” represents:[;crlf;]74[;]75[;]74[;]False[;]70[;][;crlf;]2.89189189189189[;]3[;]0.452248662991392[;]0.204528853177502[;crlf;]4[;]-1[;]p21[;]p2[;][;crlf;]0[;]-1[;]2pq2[;]2pq[;][;crlf;]70[;]1[;]q23[;]q2[;]"/>
  <p:tag name="HASRESULTS" val="True"/>
  <p:tag name="TPQUESTIONXML" val="﻿&lt;?xml version=&quot;1.0&quot; encoding=&quot;utf-8&quot;?&gt;&#10;&lt;questionlist&gt;&#10;    &lt;properties&gt;&#10;        &lt;guid&gt;A844072ACD4F443E979EC0412970E153&lt;/guid&gt;&#10;        &lt;description /&gt;&#10;        &lt;date&gt;2/29/2016 2:18:09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33C436B345DC490395B5BD47FB141679&lt;/guid&gt;&#10;            &lt;repollguid&gt;8D9D176673234DAFB7CFD85159AD5EDF&lt;/repollguid&gt;&#10;            &lt;sourceid&gt;ED2DAB2303044013A577DBA5B46D05DD&lt;/sourceid&gt;&#10;            &lt;questiontext&gt;In the U.S. 1:4000 individuals are affected with cystic fibrosis. “1:4000” represents: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08CEA7F53DA8433F87AA0A6579234402&lt;/guid&gt;&#10;                    &lt;answertext&gt;p2&lt;/answertext&gt;&#10;                    &lt;valuetype&gt;-1&lt;/valuetype&gt;&#10;                &lt;/answer&gt;&#10;                &lt;answer&gt;&#10;                    &lt;guid&gt;1926F3EABDA34F9093C361890823B14F&lt;/guid&gt;&#10;                    &lt;answertext&gt;2pq&lt;/answertext&gt;&#10;                    &lt;valuetype&gt;-1&lt;/valuetype&gt;&#10;                &lt;/answer&gt;&#10;                &lt;answer&gt;&#10;                    &lt;guid&gt;898001ED178244CD831AE4801D2E1D81&lt;/guid&gt;&#10;                    &lt;answertext&gt;q2&lt;/answertext&gt;&#10;                    &lt;valuetype&gt;1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RESULTS" val="How comfortable are you at using the H-W equation?[;crlf;]73[;]73[;]73[;]False[;]0[;][;crlf;]2.3013698630137[;]2[;]0.696073754296575[;]0.484518671420529[;crlf;]10[;]0[;]Very comfortable, I’ve learned this several times1[;]Very comfortable, I’ve learned this several times[;][;crlf;]31[;]0[;]I’ve seen it once or twice but I’m rusty2[;]I’ve seen it once or twice but I’m rusty[;][;crlf;]32[;]0[;]Not at all, this is my first time learning it3[;]Not at all, this is my first time learning it[;]"/>
  <p:tag name="HASRESULTS" val="True"/>
  <p:tag name="LIVECHARTING" val="False"/>
  <p:tag name="TPQUESTIONXML" val="﻿&lt;?xml version=&quot;1.0&quot; encoding=&quot;utf-8&quot;?&gt;&#10;&lt;questionlist&gt;&#10;    &lt;properties&gt;&#10;        &lt;guid&gt;E4982C57F10F487EBFF3517A268CA81E&lt;/guid&gt;&#10;        &lt;description /&gt;&#10;        &lt;date&gt;2/29/2016 2:23:49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7EE9D38F2C3943AC900D3BA9765172C7&lt;/guid&gt;&#10;            &lt;repollguid&gt;F76C6346280B46F0964F13F8927F99E0&lt;/repollguid&gt;&#10;            &lt;sourceid&gt;E8AD617011B84FE6AE905665207D63B8&lt;/sourceid&gt;&#10;            &lt;questiontext&gt;How comfortable are you at using the H-W equation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413EBE3C5E024235877EADC93DA7865C&lt;/guid&gt;&#10;                    &lt;answertext&gt;Very comfortable, I’ve learned this several times&lt;/answertext&gt;&#10;                    &lt;valuetype&gt;0&lt;/valuetype&gt;&#10;                &lt;/answer&gt;&#10;                &lt;answer&gt;&#10;                    &lt;guid&gt;B68F698ACC8E470CA335E81F1665B8DB&lt;/guid&gt;&#10;                    &lt;answertext&gt;I’ve seen it once or twice but I’m rusty&lt;/answertext&gt;&#10;                    &lt;valuetype&gt;0&lt;/valuetype&gt;&#10;                &lt;/answer&gt;&#10;                &lt;answer&gt;&#10;                    &lt;guid&gt;1E48564F20B74D078747DAF276E0C4F0&lt;/guid&gt;&#10;                    &lt;answertext&gt;Not at all, this is my first time learning it&lt;/answertext&gt;&#10;                    &lt;valuetype&gt;0&lt;/valuetype&gt;&#10;                &lt;/answer&gt;&#10;            &lt;/answers&gt;&#10;        &lt;/multichoice&gt;&#10;    &lt;/questions&gt;&#10;&lt;/questionlist&gt;"/>
  <p:tag name="AUTOOPENPOLL" val="True"/>
  <p:tag name="AUTOFORMATCHART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F830798912784903B297C74510CAED99"/>
  <p:tag name="SLIDEID" val="F830798912784903B297C74510CAED99"/>
  <p:tag name="SLIDEORDER" val="1"/>
  <p:tag name="SLIDETYPE" val="Q"/>
  <p:tag name="DEMOGRAPHIC" val="False"/>
  <p:tag name="TEAMASSIGN" val="False"/>
  <p:tag name="SPEEDSCORING" val="False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What is your genotype?"/>
  <p:tag name="CORRECTPOINTVALUE" val="0"/>
  <p:tag name="RESPONSESGATHERED" val="True"/>
  <p:tag name="TOTALRESPONSES" val="60"/>
  <p:tag name="RESPONSECOUNT" val="60"/>
  <p:tag name="SLICED" val="False"/>
  <p:tag name="RESPONSES" val="1;3;1;2;2;1;3;2;1;1;1;1;2;1;2;2;1;1;2;2;3;2;1;2;2;3;2;2;3;2;2;3;1;2;3;1;1;2;1;2;2;3;2;2;2;2;2;3;2;3;1;2;1;2;1;2;2;2;3;2;"/>
  <p:tag name="CHARTSTRINGSTD" val="18 31 11"/>
  <p:tag name="CHARTSTRINGREV" val="11 31 18"/>
  <p:tag name="CHARTSTRINGSTDPER" val="0.3 0.516666666666667 0.183333333333333"/>
  <p:tag name="CHARTSTRINGREVPER" val="0.183333333333333 0.516666666666667 0.3"/>
  <p:tag name="ANONYMOUSTEMP" val="False"/>
  <p:tag name="ANSWERSALIAS" val="EE biologist (30%)|smicln|Ee bioengineer (52%)|smicln|ee engineer (18%)|smicln|Population = 60"/>
  <p:tag name="VALUES" val="No Value|smicln|No Value|smicln|No Value|smicln|No Value"/>
  <p:tag name="TYPE" val="MultiChoiceSlide"/>
  <p:tag name="LIVECHARTING" val="False"/>
  <p:tag name="TPQUESTIONXML" val="﻿&lt;?xml version=&quot;1.0&quot; encoding=&quot;utf-8&quot;?&gt;&#10;&lt;questionlist&gt;&#10;    &lt;properties&gt;&#10;        &lt;guid&gt;D34F9CF43C02443BA7038D7AE7045C4B&lt;/guid&gt;&#10;        &lt;description /&gt;&#10;        &lt;date&gt;3/3/2014 4:57:31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31C4C9099E194B698258DF3FCCA99D00&lt;/guid&gt;&#10;            &lt;repollguid&gt;D0B7B4CDEAF0401DAB65FD0DB1747E29&lt;/repollguid&gt;&#10;            &lt;sourceid&gt;076FC24D9B194E72ABAD498833B39C3F&lt;/sourceid&gt;&#10;            &lt;questiontext&gt;What is your genotype? (Please enter the alleles in front of you)This gene is haploinsufficient! 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1&lt;/incorrectvalue&gt;&#10;            &lt;responselimit&gt;1&lt;/responselimit&gt;&#10;            &lt;bulletstyle&gt;2&lt;/bulletstyle&gt;&#10;            &lt;answers&gt;&#10;                &lt;answer&gt;&#10;                    &lt;guid&gt;98CBB2D8765743B0879777757BC3482D&lt;/guid&gt;&#10;                    &lt;answertext&gt;EE biologist &lt;/answertext&gt;&#10;                    &lt;valuetype&gt;0&lt;/valuetype&gt;&#10;                &lt;/answer&gt;&#10;                &lt;answer&gt;&#10;                    &lt;guid&gt;E596A6C3EAD0447B9B0F95932894938B&lt;/guid&gt;&#10;                    &lt;answertext&gt;Ee bioengineer&lt;/answertext&gt;&#10;                    &lt;valuetype&gt;0&lt;/valuetype&gt;&#10;                &lt;/answer&gt;&#10;                &lt;answer&gt;&#10;                    &lt;guid&gt;7699BCE038BB484DA8336758958BFEC6&lt;/guid&gt;&#10;                    &lt;answertext&gt;ee engineer&lt;/answertext&gt;&#10;                    &lt;valuetype&gt;0&lt;/valuetype&gt;&#10;                &lt;/answer&gt;&#10;            &lt;/answers&gt;&#10;        &lt;/multichoice&gt;&#10;    &lt;/questions&gt;&#10;&lt;/questionlist&gt;"/>
  <p:tag name="AUTOOPENPOLL" val="True"/>
  <p:tag name="AUTOFORMATCHART" val="True"/>
  <p:tag name="RESULTS" val="What is your genotype? (Please enter the alleles in front of you)This gene is haploinsufficient! [;crlf;]74[;]75[;]74[;]False[;]0[;][;crlf;]1.93243243243243[;]2[;]0.684403095248681[;]0.468407596785975[;crlf;]20[;]0[;]EE biologist 1[;]EE biologist [;][;crlf;]39[;]0[;]Ee bioengineer2[;]Ee bioengineer[;][;crlf;]15[;]0[;]ee engineer3[;]ee engineer[;]"/>
  <p:tag name="HASRESULTS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  <p:tag name="TYPE" val="0"/>
  <p:tag name="DEFINEDCOLORS" val="3,6,10,45,32,50,13,4,9,55,1"/>
  <p:tag name="COLORTYPE" val="SCHEME"/>
  <p:tag name="LABELFORMAT" val="1"/>
  <p:tag name="NUMBERFORMAT" val="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877</Words>
  <Application>Microsoft Office PowerPoint</Application>
  <PresentationFormat>On-screen Show (4:3)</PresentationFormat>
  <Paragraphs>137</Paragraphs>
  <Slides>18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Rounded MT Bold</vt:lpstr>
      <vt:lpstr>Calibri</vt:lpstr>
      <vt:lpstr>Wingdings</vt:lpstr>
      <vt:lpstr>Office Theme</vt:lpstr>
      <vt:lpstr>Chart</vt:lpstr>
      <vt:lpstr>BB2920: Genetics Prof. Farny  Lecture 18 2/27/17</vt:lpstr>
      <vt:lpstr>Today’s Learning Objectives</vt:lpstr>
      <vt:lpstr>How comfortable are you at using the H-W equation?</vt:lpstr>
      <vt:lpstr>Population Genetics</vt:lpstr>
      <vt:lpstr> Defining a Gene Pool</vt:lpstr>
      <vt:lpstr>The Hardy-Weinberg Law</vt:lpstr>
      <vt:lpstr>Prediction of our Engineer/Biologist population</vt:lpstr>
      <vt:lpstr>What is your genotype?  (Please enter the alleles in front of you) This gene is haploinsufficient! </vt:lpstr>
      <vt:lpstr>PowerPoint Presentation</vt:lpstr>
      <vt:lpstr>Using H-W to predict the next generation</vt:lpstr>
      <vt:lpstr>PowerPoint Presentation</vt:lpstr>
      <vt:lpstr>What is your offspring’s genotype? ONLY ONE MEMBER OF THE “MATING PAIR” SHOULD CLICK IN!</vt:lpstr>
      <vt:lpstr>PowerPoint Presentation</vt:lpstr>
      <vt:lpstr>Assumptions required for the H-W equation: </vt:lpstr>
      <vt:lpstr>What types of “evolutionary influences” or other phenomena affect the H-W equilibrium? </vt:lpstr>
      <vt:lpstr>Applying H-W to rare genetic disease</vt:lpstr>
      <vt:lpstr>In the U.S. 1:4000 individuals are affected with cystic fibrosis.  “1:4000” represents:</vt:lpstr>
      <vt:lpstr>In the U.S. 1:4000 individuals are affected with cystic fibrosis. What percentage of the population are carriers for the disease allele?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24</dc:title>
  <dc:creator>Natalie Farny</dc:creator>
  <cp:lastModifiedBy>Farny, Natalie</cp:lastModifiedBy>
  <cp:revision>75</cp:revision>
  <cp:lastPrinted>2017-02-27T19:49:44Z</cp:lastPrinted>
  <dcterms:created xsi:type="dcterms:W3CDTF">2013-02-26T15:47:50Z</dcterms:created>
  <dcterms:modified xsi:type="dcterms:W3CDTF">2017-02-27T21:06:02Z</dcterms:modified>
</cp:coreProperties>
</file>