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1" r:id="rId3"/>
    <p:sldId id="280" r:id="rId4"/>
    <p:sldId id="284" r:id="rId5"/>
    <p:sldId id="286" r:id="rId6"/>
    <p:sldId id="287" r:id="rId7"/>
    <p:sldId id="289" r:id="rId8"/>
    <p:sldId id="300" r:id="rId9"/>
    <p:sldId id="290" r:id="rId10"/>
    <p:sldId id="291" r:id="rId11"/>
    <p:sldId id="302" r:id="rId12"/>
  </p:sldIdLst>
  <p:sldSz cx="9144000" cy="6858000" type="screen4x3"/>
  <p:notesSz cx="7010400" cy="92964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1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A06128-D09B-4252-90F5-5DF4CC525A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B1F729-A1B1-4EA7-A7B9-6EFF028C2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77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28T20:08:33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4418 7752 310 0,'0'0'6'0,"0"0"5"16,0 0 2-16,1-12 3 0,-1 12 3 15,1-8 2 1,-1 8-1-16,0-9 2 0,0 9-8 15,0 0-3-15,0 0-4 16,0 12-2-16,0 9-1 0,0 8-2 16,3 14-1-1,-2 11 1-15,1 14 0 0,0 10 1 16,-1 8-1-1,-1 2-1-15,3 0 0 0,-1-3 1 16,1-9-1-16,-1-9 0 0,0-11-1 16,2-10 1-16,-2-10-2 15,0-11-1-15,-1-3-5 16,-1-13-11-16,0-9-64 15,0 0-3-15</inkml:trace>
  <inkml:trace contextRef="#ctx0" brushRef="#br0" timeOffset="769.0144">4386 7654 314 0,'0'0'8'16,"0"0"1"-1,0 0 3-15,0 0 0 0,0 0 3 16,0 0 1-1,11-6 0-15,1 5 0 0,5-1-6 16,6 2-2-16,9 0-1 0,8 0-1 16,7 3-2-16,10 0 0 15,7 0-1-15,5 0-1 16,4 1 0-16,3 1 0 15,-2 0-1-15,-1 3 0 0,-2-1-1 16,-2 3 1 0,-6 0 0-16,-2-1-1 0,-7-2 0 15,-3-1 0-15,-7-2-1 0,-3-3 1 16,-4-1-1-1,-9 0 0-15,-2-1 0 0,-6-4 0 16,-4 0-1-16,-4 1 1 16,1-2 0-16,-13 6 0 0,13-6 0 15,-13 6 0 1,0 0 1-16,10-3-1 0,-10 3 1 15,0 0 0 1,0 0 0-16,0 0 0 0,0 0 0 16,0 0 0-16,12 9 0 0,-8 2 0 15,2 5 1-15,1 6 0 16,0 7 0-16,2 9 1 0,-1 4 0 15,-1 7 0 1,-1 4 0-16,2 4 0 0,0 4 0 16,-2-2 0-1,2 0-1-15,2-2 1 0,1 2-2 16,1-5 0-16,-1-1 0 15,1-3-1-15,-1-3 0 16,-1-3-2-16,0-5-2 0,-2 0-4 16,-4-8-5-16,3 0-13 15,-5 1-36-15,3-11-18 0</inkml:trace>
  <inkml:trace contextRef="#ctx0" brushRef="#br0" timeOffset="1098.592">5870 8803 241 0,'0'0'3'15,"0"0"-1"1,0 0 2-16,0 0-3 0,-15 0-6 16,15 0-8-16,-15 0-4 0,-2 1 1 15,-7 0-4-15,-3 0 4 16,-8-1 7-16,-9 0 2 15,-10-1 7-15,-12-4 8 16,-10 2 6-16,-14 0 4 0,-2 3 3 16,-11 0-5-1,1 3-2-15,2 5-1 0,6 1-1 16,10 3-2-16,13-5-13 15,15-4-45-15,17 4-13 16</inkml:trace>
  <inkml:trace contextRef="#ctx0" brushRef="#br0" timeOffset="1717.7984">5909 8202 319 0,'0'0'10'16,"0"0"3"-16,7 1 3 0,5 2 3 15,8 2 2-15,8-2-1 0,10-1 2 16,13 4 0-16,18-2-9 15,6-1-4-15,6 0-3 0,4-2-2 16,-1-1-1 0,-4 0-2-16,-7 0-1 0,-8 0-3 15,-13 0-7 1,-14 0-42-16,-2-7-32 0,-8 0-1 15</inkml:trace>
  <inkml:trace contextRef="#ctx0" brushRef="#br0" timeOffset="2496.8">7492 7704 365 0,'0'0'5'0,"0"0"2"16,0 0 2-16,-10-11-1 15,-2 8 2-15,-9 1 0 16,-1 2 0-16,-9 0 0 15,-5 11-4-15,-4 8-2 0,-7 9-2 16,2 11 0-16,0 12-1 0,2 10 0 16,5 7-1-1,11 6 1-15,11 4 0 0,7 0 0 16,14-1-1-1,15-7 0-15,13-7-1 0,13-12 0 16,10-10 1-16,11-13-1 16,8-17 1-16,5-11 0 0,7-18 1 15,1-18 1-15,1-14 0 16,-3-10 1-16,-6-15 1 15,-11-6-1-15,-17-8-1 0,-14-2 0 16,-21 3 1 0,-17 5-1-16,-12 13 0 0,-18 7-1 15,-10 16 0-15,-10 11-3 16,1 18-4-16,-7 7-24 15,7 12-52-15,-1 13-1 16</inkml:trace>
  <inkml:trace contextRef="#ctx0" brushRef="#br0" timeOffset="3116.0064">6463 8250 303 0,'0'0'7'16,"0"0"1"-16,0 0 2 0,0 0 2 16,-4 11 2-16,-1 6 2 15,2 11 0-15,0 6-1 0,2 16-6 16,-3 13-1-1,3 15-2-15,1 6-3 0,0 13 0 16,0 2-2-16,2 3-1 0,2-3 0 16,0-5 0-1,0-11-3-15,2-8-5 0,-3-14-19 16,-3-12-50-16,0-9-1 15</inkml:trace>
  <inkml:trace contextRef="#ctx0" brushRef="#br0" timeOffset="6801.2832">4443 9616 312 0,'0'0'9'15,"0"0"2"-15,0 0 2 0,0 0 0 16,0 0 2-16,0 0 0 15,0 0-1-15,0 0 1 16,0 0-8-16,0 0-3 16,0 0-1-16,0 0 1 0,6 3-1 15,-6-3-1 1,9 2 1-16,-9-2-1 0,21 1 1 15,-7-1 0 1,7 0-1-16,3 0 0 0,2 0-1 16,7 0 0-16,5 0 0 0,2-1 0 15,5-1-1-15,0 0 0 16,5 0 1-16,3-1-1 0,0 1 0 15,5-1 0 1,0 1 1-16,2-1-1 0,0 1 0 16,-1 1 0-1,3 1 0-15,-1 0 0 0,4 0-1 16,1 0 1-16,3 3-2 15,5 0 1-15,3 2 0 0,4-1-1 16,7 0 1-16,3 0-1 16,7-1 1-16,1-1 1 15,2-1 0-15,5-1-1 0,0 0 1 16,1 0 0-1,0-4 0-15,1 2-1 0,-5-2 1 16,0 0 0 0,-6 0 0-16,-4 4 0 0,-3-3 0 15,-6 3 0-15,-8 0 0 0,-3 0 0 16,-2 0 0-16,-6 0 0 15,-2 3 0-15,-5-1 0 0,-2-1 0 16,-3 1 0 0,-4 0 1-16,-5-1-1 0,-8 0 0 15,-4 1 0 1,-9-1 0-16,-4-1-2 0,-6 0-5 15,-3 0-34-15,-10 0-37 16,0 0-4-16</inkml:trace>
  <inkml:trace contextRef="#ctx0" brushRef="#br0" timeOffset="7670.1696">4418 9616 210 0,'0'0'2'15,"0"0"5"-15,-9 8 1 16,7 7 3-16,-2 2 3 16,-1 12 4-16,1 5 2 15,1 7 3-15,3 7 0 0,-5 1-3 16,5 4 0-16,-1-4-3 0,1 3-3 15,-2-8-3 1,2-3-4-16,-2-1-1 0,1-3-3 16,1-4-3-1,-3-7-6-15,3 2-25 0,9-3-47 16,-9-3-2-16</inkml:trace>
  <inkml:trace contextRef="#ctx0" brushRef="#br0" timeOffset="8419.2096">4270 10367 344 0,'0'0'2'15,"-3"-10"1"-15,3 10 1 0,-19-14 2 16,1 5 1-16,-6 1 3 15,-7 5 2-15,-9 3-1 0,-6 5 0 16,-5 12 0 0,-2 7-2-16,-3 8-1 0,3 8-2 15,5 5-2-15,6 4-1 0,5 3-1 16,10 3-1-1,6 2-1-15,7 1 0 0,6 1-1 16,6-2 2-16,2 1 0 16,6-3 0-16,5-4 0 15,8-3 0-15,3-4 0 16,10-5 1-16,6-6 0 0,6-5-1 15,8-6 0-15,5-8-1 0,13-7 1 16,3-7 0 0,3-4 0-16,4-11-1 0,-1-5 1 15,-4-4-1 1,-6-5 1-16,-8-4 1 0,-9-3-1 15,-11-3 0-15,-6-4 0 16,-8-6 0-16,-3-10 0 0,-6-4 0 16,-3-5 0-1,-5-4-1-15,-3 1 0 0,-3-1 0 16,-4 4 0-16,-5 5 0 0,-10 9-1 15,-5 9-3 1,-8 4-11-16,-5 12-66 0,-3 7-2 16</inkml:trace>
  <inkml:trace contextRef="#ctx0" brushRef="#br0" timeOffset="10336.752">3931 10360 251 0,'-6'11'6'0,"-3"7"3"0,-2 8-1 16,-2 8 2 0,-1 10-1-16,-7 6 1 0,1 8 0 15,-5 2 0-15,7-6-6 0,3-8-2 16,3-2-2-1,2-13-2-15,6-6 0 0,3-14 0 16,1-11 0-16,7-3-1 16,11-17 1-16,-1-7 0 0,9-12 2 15,5-3 1 1,3-7 2-16,5 0 4 0,-2 0 1 15,0 3 1-15,-5 8 3 0,-1 4 2 16,-10 10-1 0,-8 7 0-16,-5 7-2 0,-8 10-4 15,0 0-1-15,-19 15-3 16,1 9-2-16,-8 10-3 0,-6 12-2 15,-3 7-1 1,-1 8-3-16,-1-1-3 0,4 7-5 16,0-4-2-1,11-9-2-15,4-8 0 0,12-12 4 16,6-13 1-16,7-15 3 0,10-8 6 15,10-19 7-15,7-10 6 16,7-12 3-16,2-7 2 16,5-7-1-16,4-5 1 15,-4 0-3-15,2 7 0 0,-9-1-3 16,-7 10 0-1,-8 10-2-15,-9 9-1 0,-9 13 0 16,-8 14 0-16,-9 8-2 16,-11 15 2-16,-4 13-2 15,-7 8-2-15,-4 9 1 0,-2 4-1 16,0 3-1-16,0-2 1 15,5-1-1-15,6-7 0 0,4-8-1 16,7-8-1 0,5-7 1-16,9-9 0 0,1-9 1 15,11-5-1 1,1-9 3-16,8-13 1 0,2-7 2 15,5-12 0-15,5-8 1 0,2-10 1 16,6-6 1-16,1-3 0 16,4 0 0-16,-4 5 2 15,-1 5-2-15,-6 11 1 16,-5 10-1-16,-10 11-1 0,-9 13 1 15,-10 9-2 1,-8 14-1-16,-12 12-1 0,-10 11-1 16,-5 6-1-16,-7 13-1 15,-2 4 1-15,-2 3-1 16,4 2 0-16,5-2 1 0,4-4-1 15,6-6-2-15,8-4 0 16,10-11-1-16,7-7-1 0,3-10 1 16,10-10 1-1,9-11-1-15,6-7 0 0,6-18 3 16,5-11 1-1,5-14 1-15,6-10 0 0,5-8 1 16,1-5 0-16,-1 3 2 16,-5 5 0-16,-6 8 1 0,-9 11 0 15,-9 11 0-15,-8 13-1 16,-16 22-1-16,0 0 0 15,-24 10-2-15,0 17-1 0,-7 10 0 16,-5 10-2 0,-3 10 0-16,-1 6-1 0,0 6 0 15,2-1 0-15,3 1-3 16,6-9-1-16,4-6-3 15,10-11 0-15,6-12-1 0,8-12 3 16,1-19 0-16,15-1 3 16,6-24 4-16,5-10 3 0,1-14 4 15,4-7 0 1,1-10 3-16,0-4-2 0,4 0 1 15,-5 2-3 1,0 7-2-16,-7 10 2 0,-3 8-3 16,-8 12 1-16,-3 11-2 15,-10 20 1-15,0 0-1 0,-11 17-1 16,-4 11 0-16,-5 10-2 15,-2 10 1-15,0 4-1 16,-2 6-2-16,4-1 0 0,4 1-2 16,3-6-2-1,5-7-2-15,5-8 1 0,3-8-1 16,4-10 2-16,8-12 1 15,2-7 2-15,4-11 4 16,3-16 2-16,-1-7 3 16,2-12-1-16,-2-7 1 0,4-4 1 15,-4 0 0-15,1 0 0 0,-4 10 0 16,-3 6 1-1,-5 9-3-15,3 13 1 0,-12 19 0 16,0 0-2 0,5 14 0-16,-5 9-2 0,0 10-1 15,-3 4 0-15,1 6-3 16,2 0 0-16,0 0-3 0,0-6-1 15,0-1-2-15,6-11-2 16,0-3-6-16,4-14-6 16,4-4-4-16,0-6-1 0,1-12 1 15,1-7 2 1,2-10 3-16,-2-1 9 0,-1-9 15 15,0 10 17-15,-5-3 10 16,-1 10 3-16,-6 7 1 16,-3 17 0-16,-6 0-1 15,-5 21-6-15,-6 11-8 0,-6 4-8 16,-2 13-24-16,7-1-52 0,-7 0-4 15</inkml:trace>
  <inkml:trace contextRef="#ctx0" brushRef="#br0" timeOffset="11385.408">8003 9658 223 0,'0'0'6'0,"0"0"1"16,0 6 2 0,0-6 1-16,0 0 0 0,0 10 2 15,0-10 0-15,2 16 3 0,-1-7-5 16,4 10 2-1,-3-1-1-15,0 10-1 0,3 2-1 16,-2 11 0-16,2 2 0 16,-2 8-3-16,-1 1-1 0,0 2-3 15,-2 1-1 1,0-1-1-16,-1 1 0 0,-3-3 0 15,-5-4-2-15,1-4-3 0,1-5-7 16,-3-6-18 0,-4-5-41-16,10-4-5 0</inkml:trace>
  <inkml:trace contextRef="#ctx0" brushRef="#br0" timeOffset="12154.4224">7461 10526 176 0,'0'0'4'0,"0"0"2"16,0 0 2-1,0 0 4-15,0 0 3 0,5-8 2 16,-5 8 2-16,0 0 3 16,0 0-4-16,14-8-1 15,-14 8 0-15,13 0-4 0,3 0-1 16,6 0-3-16,8 0 0 15,13 1-2-15,10 0 0 0,11-1-1 16,10 1-1 0,6-1-1-16,6 0 0 0,0 0-1 15,-6 0-1 1,-4-1 1-16,-12 0-2 0,-7 1 0 15,-12 0-1-15,-7 0-3 0,-10 1-11 16,-7 2-33-16,-2-2-28 16,-2-1-6-16</inkml:trace>
  <inkml:trace contextRef="#ctx0" brushRef="#br0" timeOffset="12753.6544">8416 10578 242 0,'0'0'5'0,"0"13"4"0,0 1 3 16,3 7 1-16,0 3 2 15,0 11 1-15,2 3 1 16,-2 12-1-16,-1-1-3 0,-2 9-2 15,0 2-3-15,-3 7-1 16,-5 2-2-16,-4 1-1 0,-7 1-1 16,4-5 1-1,-3-2-2-15,3-8-2 0,-1-13-9 16,6-10-34-1,5-7-28-15,4-13-6 0</inkml:trace>
  <inkml:trace contextRef="#ctx0" brushRef="#br0" timeOffset="13322.9248">7467 10517 259 0,'0'0'10'0,"0"0"2"16,0 0 0-16,0 0 3 0,0 0 1 15,4 10 0-15,-1 5 1 0,0 8 2 16,-2 9-9-1,1 8-3-15,-2 10-1 0,2 10-1 16,-2 6 0 0,0 7-1-16,-1 5 0 0,-3 1-1 15,-3 0 0-15,0-1 0 16,-1-9 0-16,1-6-1 15,2-8-4-15,1-14-6 0,4-9-33 16,1-5-34-16,6-10-3 16</inkml:trace>
  <inkml:trace contextRef="#ctx0" brushRef="#br0" timeOffset="13822.2848">7401 11555 323 0,'0'0'4'0,"0"0"2"0,5-1 1 15,4 0 2-15,4-4 0 16,7 4 2-16,3-3-1 15,9 1 2-15,8 3-5 0,3-2-2 16,7 1-1-16,4 1-2 16,6 0-1-16,1 0 0 0,3 0-2 15,-2 1 1 1,-4 0 0-16,-2 0-1 0,-6 2 0 15,-6-3 0 1,-9 4 1-16,-5-3 0 0,-9-1 0 16,-5 0 1-16,-3 0-4 15,-6 0-21-15,5 3-47 0,-12-3-4 16</inkml:trace>
  <inkml:trace contextRef="#ctx0" brushRef="#br0" timeOffset="18745.9744">8395 11052 259 0,'0'0'8'16,"0"0"4"-1,0 0 2-15,0 0 4 0,0 0 2 16,0 0 0-16,0 0 2 0,0-11 2 15,0 11-6 1,9-3-3-16,1 2-4 0,6 0-2 16,2 1-1-16,7 0-1 15,5 2-1-15,6 4-2 16,7 0-1-16,9 2 0 15,9-1-2-15,6 1 0 0,11 0 1 16,7-4-2 0,7-4 1-16,8 0-1 0,3-9 1 15,3-2-1-15,-3-2 0 0,-8-1 0 16,-7 3 0-1,-11 2 0-15,-12 2 1 0,-15 5 0 16,-14 2 1-16,-9 0 0 16,-10 4 0-16,-4 1 0 0,-13-5-2 15,14 12-5 1,-14-4-43-16,0-8-36 0,0 13-1 15</inkml:trace>
  <inkml:trace contextRef="#ctx0" brushRef="#br0" timeOffset="19624.848">10447 10639 352 0,'0'0'5'0,"0"0"3"0,-3-11 2 16,3 11 2-16,-16-5-1 15,5 5 1-15,-5 0-1 0,-6 11 1 16,-3 10-5-1,-7 9-2-15,0 10-3 0,-4 8-1 16,0 9 0 0,4 5 0-16,2 6-1 0,6 2 1 15,5 1-1-15,7-4 0 0,9-3 0 16,4-7 0-16,13-7-1 15,8-9 0-15,10-11 1 0,10-11-1 16,10-13 0 0,7-7 1-16,6-15-1 0,3-6 1 15,-2-10 0 1,-1-3 1-16,-7-8 1 0,-6-3 1 15,-9-5 1-15,-7-2 0 0,-12-7-1 16,-8-4 0-16,-9-4-1 16,-12 1 1-16,-10 1 1 15,-12 4-1-15,-7 7-1 16,-7 8 1-16,-5 11-1 0,-2 10-2 15,4 16-7 1,0 17-62-16,7-1-15 0</inkml:trace>
  <inkml:trace contextRef="#ctx0" brushRef="#br0" timeOffset="21112.9408">9087 11135 268 0,'0'0'9'0,"0"0"3"16,0 0 4-16,0-10 2 15,0 10 1-15,0 0 0 16,0 0 3-16,0 0-2 15,0 0-7-15,-2 6-5 0,2 9-1 16,0 7-3 0,0 3-1-16,0 8-1 0,2 9 1 15,1 5-1-15,-1 9 0 0,-1 4-1 16,0 3 0-1,-1 4 0-15,-1 4-1 0,-5-1 1 16,1-1-1-16,-3-2 1 16,-2-2-1-16,1-4 1 0,1-4-1 15,1-3 0 1,-1-4 0-16,3-4-1 0,0-7-2 15,0-6-6-15,5-3-25 0,5-5-44 16,-5-8-3 0</inkml:trace>
  <inkml:trace contextRef="#ctx0" brushRef="#br0" timeOffset="21911.9168">8988 12291 256 0,'0'0'8'16,"0"0"2"-16,0 0 2 0,0 0 3 15,0 0 1-15,0 0 2 0,-8 9 0 16,2 1 2-16,-9 1-7 15,-4 5-4-15,-5 7-2 16,-8 7-2-16,-7 5-2 16,-5 5-2-16,-6 3-1 0,0 8 0 15,-5-5 0 1,7 3-1-16,3-7 0 0,8-5-3 15,5-7-3-15,8-2-4 0,5-6-10 16,6-6-8 0,3 2-20-16,-4-6-27 0,4 1-5 15</inkml:trace>
  <inkml:trace contextRef="#ctx0" brushRef="#br0" timeOffset="22331.3792">8319 12966 301 0,'0'0'6'0,"0"0"1"15,0 0 3-15,0 0 0 0,0 0 1 16,0 0 1-16,7 10 3 15,-1 5 1-15,2 3-6 16,7 14-2-16,-1 9-1 16,5 10-1-16,1 6-1 0,3 9-1 15,2 7 0 1,0-1-1-16,-3 3 1 0,1-5-1 15,-2-4 2-15,0-3-1 0,-3-5 1 16,-2-8 0 0,-4-3-1-16,3-8-1 0,-4-3-1 15,-1-6 0-15,0-7-5 16,-2-1-6-16,-8-22-27 0,10 14-46 15,-2-13-1 1</inkml:trace>
  <inkml:trace contextRef="#ctx0" brushRef="#br0" timeOffset="22760.8288">8908 13733 250 0,'8'-8'7'16,"7"-13"5"-16,11-8 3 0,8-10 3 15,12-12-1-15,11-9 3 0,5-6-2 16,9-6 2 0,-5 4-4-16,-2 8-4 0,-11 9-2 15,-4 7 0-15,-13 10-2 16,-8 8 0-16,-5 6 0 0,-5 6-1 15,-6 2-2 1,-1 2-3-16,-3 3-5 0,4 5-7 16,-12 2-32-1,13-5-37-15,-13 5-4 0</inkml:trace>
  <inkml:trace contextRef="#ctx0" brushRef="#br0" timeOffset="23190.2784">9589 12893 322 0,'0'0'4'0,"-5"-9"2"0,-2-2 1 15,-5-3 3-15,-7-7 0 16,-4-6 3-16,-6-4 1 0,-7-6 0 15,-7-3-4 1,-3 3-1-16,-2-3-2 0,0 0-1 16,2 2-3-1,3 4 0-15,4-2-5 0,7 4-3 16,4 0-6-16,8 1-19 0,16 2-47 15,-3 2-3-15</inkml:trace>
  <inkml:trace contextRef="#ctx0" brushRef="#br0" timeOffset="23739.5744">8780 12754 275 0,'0'0'9'16,"0"0"3"-16,0 0 1 0,0 0 4 15,5 0 0-15,-5 0 2 16,17-6 2-16,-2-3 0 16,3-1-8-16,7-2-2 15,1 0-3-15,6 4-1 0,0 3-3 16,0 5 0-1,-3 3-1-15,-7 11 0 0,-5 5-1 16,-9 8 0-16,-8 5 0 16,-4 3 1-16,-11 2-2 15,-7 4-1-15,-4-1-3 0,0-3-2 16,1 1-11-16,-3-3-37 15,11-7-29-15,6-3-3 0</inkml:trace>
  <inkml:trace contextRef="#ctx0" brushRef="#br0" timeOffset="23879.3952">8958 13370 204 0,'0'0'-54'0,"-2"9"-2"0</inkml:trace>
  <inkml:trace contextRef="#ctx0" brushRef="#br0" timeOffset="72841.8786">14697 11419 368 0,'0'0'4'15,"0"0"3"-15,-12 0 3 0,12 0 0 16,0 0 1 0,-10 0 2-16,10 0 0 0,0 0 2 15,-10 0-4-15,10 0-2 16,0 0-1-16,0-11-2 15,0 11-1-15,5-12-1 0,5 3-1 16,5-2 0-16,3-1-1 16,5-2 0-16,6 1 0 0,1 2 0 15,3 0-1 1,0 1 1-16,-1 2-2 0,-2 3 0 15,-4 2 0-15,-2 0 0 16,-6 3 0-16,1 0 0 16,-3 4 0-16,-2 4 0 15,-2 6 0-15,0 3 0 0,3 1 0 16,-4 4 0-16,1 2 0 0,-2 1 0 15,-2 0 0 1,-3 0 0-16,-3 1 0 0,-2-1 0 16,-1-1 0-1,-7 0 0-15,-2 1 0 0,-3-4 0 16,-1 1 0-16,-5-1 0 15,-1-1 0-15,-5 0 0 0,-1-2 0 16,-1 1 0 0,-1-1 0-16,-4 2 0 0,2-2 0 15,-2 0 0-15,0-2 0 0,1 1 0 16,1 0 0-1,0-5 0-15,5 2 0 0,-2-4 0 16,4-2 0-16,3 0 0 16,4-1 0-16,0-2 0 15,6-2 0-15,10-3 0 16,-11 6 0-16,11-6 0 0,0 0 0 15,7 3 0-15,7-3 0 0,11-8 0 16,8-4 0 0,13-7 0-16,11-2 0 0,12-5 0 15,5-2 0 1,7-2 0-16,0 0 0 0,-5 2 0 15,-2 5 0-15,-17 11-63 16,1-8-27-16</inkml:trace>
  <inkml:trace contextRef="#ctx0" brushRef="#br0" timeOffset="73591.5411">14582 12369 311 0,'0'0'8'15,"0"0"4"-15,0 0 3 0,9-6 4 16,-9 6 2-1,19-15 0-15,-4 6 1 0,4-5 1 16,9-1-6-16,3-7-3 16,9-5-3-16,8-5-3 0,13-8-1 15,9-8-5 1,14-6-2-16,6-7 0 0,10-1 0 15,4-4 0-15,-5 4 0 0,-2 1 0 16,-11 8 0 0,-15 10 0-16,-13 7 0 0,-19 11 0 15,-12 8 0-15,-17 1-23 16,-10 16-64-16,-12 8-3 15</inkml:trace>
  <inkml:trace contextRef="#ctx0" brushRef="#br0" timeOffset="74741.0236">15259 12129 312 0,'0'0'3'0,"0"0"1"16,0 0 3-1,0 0 0-15,0 0 3 0,0 0 1 16,-9 3 3 0,9-3 3-16,0 0-2 0,0 0-1 15,-5 9-1-15,5-9 0 0,0 0-2 16,0 0-2-16,0 0-1 15,0 0-3-15,0 0 0 0,0 0-2 16,0 0 0 0,0 0 0-16,5-8-1 0,5 1 1 15,3-3-1 1,8-3 1-16,1-2 0 0,6 1-1 15,2-2 0-15,4 2 0 0,-1 1-1 16,-1 4 1-16,-1 2 0 16,-2 5-2-16,-5 2 0 15,-3 5 0-15,-1 5 0 16,-9 5 0-16,0 3 0 0,-5 3 0 15,-6 3 0 1,0 2 0-16,-9 2 0 0,-4-1 0 16,-5 0 0-16,-2-1 0 15,-5-2 0-15,0-4 0 16,3-2 0-16,0-5 0 0,1-2 0 15,7-3 0-15,2-3 0 16,0-2 0-16,12-3 0 0,-9 0 0 16,9 0 0-1,1-8 0-15,-1 8 0 0,18-12 0 16,-2 8 0-1,5 1 0-15,2 3 0 0,5 0 0 16,3 8 0-16,4 4 0 16,3 1 0-16,-1 5 0 0,2 1 0 15,-2 0 0-15,-4 1-2 16,-3 2 1-16,-6-3 0 15,-8 0 0-15,-7 0 1 0,-8-1 0 16,-6-2 1 0,-12-2 0-16,-8 1 0 0,-9-3 1 15,-7-1-2-15,-10 0 0 16,-7 1 0-16,-5-2 0 15,-3-1 0-15,0-1 0 0,-1-2 0 16,8 0 0-16,5-6 0 16,19-3-38-16,7-6-49 0,14-5-4 15</inkml:trace>
  <inkml:trace contextRef="#ctx0" brushRef="#br0" timeOffset="78519.3226">4706 6815 306 0,'0'0'8'0,"0"0"3"16,0 0 2 0,0-10 2-16,0 10 4 0,0 0-1 15,0 0 1-15,0 0 1 0,0 0-8 16,0 0-2-1,0 9-3-15,0 2-1 0,0 7-3 16,1 4 0-16,2 6-1 16,-1 3-1-16,4 4 0 15,-2 2 0-15,-2 1-1 16,4 2 0-16,-2-4-1 0,1-2-1 15,-1-3 0-15,3-2-1 0,-3-4-2 16,-2-4 0 0,0-4 0-16,-2-2 0 0,0-5 0 15,0-10 1 1,0 12-1-16,0-12 1 0,0 0 0 15,-12-9-2-15,8-5-2 16,0-10-3-16,-2-4-6 0,1-9-7 16,-1-3 2-1,-2-5 3-15,-2-1 4 0,4 3 5 16,-5 0 9-16,1 7 6 0,1 1 8 15,0 9 8 1,0 2 3-16,-1 5 0 0,6 4-1 16,-2 3-3-16,4 3-4 15,2 9-4-15,-1-11-2 0,1 11-1 16,6-9-2-1,6 4-3-15,4-1 0 0,9-2-1 16,3 0-1 0,10-4 1-16,5 2-1 0,1-2-3 15,6 4-4-15,-4-3-6 0,3 5-17 16,2-1-55-1,-11 0-2-15</inkml:trace>
  <inkml:trace contextRef="#ctx0" brushRef="#br0" timeOffset="78749.2191">4769 7005 378 0,'0'0'5'16,"0"0"1"-16,10 0 1 0,2 0 1 16,4-2 0-1,9-2 0-15,6-1 0 0,5-3-5 16,9-1-43-16,2-1-37 0,-1 2-3 15</inkml:trace>
  <inkml:trace contextRef="#ctx0" brushRef="#br0" timeOffset="79318.9626">5593 6645 398 0,'0'0'4'0,"0"0"3"0,-15-9 0 16,6 6 0-16,-3-1 1 0,-5 1 1 15,0 3-1 1,-1 0 0-16,-1 5-3 0,1 8-2 16,4 5 0-16,0 6-1 15,1 5 1-15,6 6 0 16,1 3-1-16,2 6 1 15,4 2 0-15,0 3-1 0,4-1-1 16,3-2 0 0,2 0 0-16,-2-4-1 0,2-2-1 15,2-6-1-15,-2-5-3 0,-1-3-4 16,-5-5-7-16,5-2-17 15,-4-2-47-15,-4-5-5 16</inkml:trace>
  <inkml:trace contextRef="#ctx0" brushRef="#br0" timeOffset="79498.8816">5310 7079 360 0,'0'0'8'0,"0"0"2"16,14 0 3-16,-3 3 0 15,3-1 0-15,3 0 0 16,6-2 1-16,3 2-4 0,-1-4-26 16,6 0-61-1,1-2-4-15</inkml:trace>
  <inkml:trace contextRef="#ctx0" brushRef="#br0" timeOffset="80638.3686">7855 6863 314 0,'0'0'7'0,"0"0"1"15,0 0 2 1,0 0 0-16,0 0 2 0,0 0 1 16,-9 0 0-1,9 0 0-15,0 15-6 0,0 2-2 16,1 7-2-16,-1 5-1 0,2 5 0 15,1 4-1-15,0 3 0 16,-1 1 0-16,-1 0 1 16,-1-2-1-16,0-5 1 15,0-6 0-15,0-4-1 0,0-5 1 16,0-8 0-1,0-4-1-15,0-8-1 0,0 0 0 16,0-7-3-16,0-9-1 16,0-5 0-16,0-6-1 15,-3-6 0-15,-1-4 0 0,-1-4 1 16,0-3 0-16,-3 1 3 15,1 1 0-15,-4 2 0 0,3 4 1 16,0 4 2 0,2 7 2-16,0 4 1 0,1 6 2 15,3 2 2 1,2 5 0-16,0 8 2 0,14-10 0 15,2 6-1-15,6-2-1 0,11 1-2 16,4-4-1-16,11 1-1 16,5-2-1-16,1-1-1 15,1 0-1-15,-3 0-2 16,-3 1-4-16,-7 3-5 0,-12 0-9 15,-4 2-34 1,-10 5-32-16,-7 0-4 0</inkml:trace>
  <inkml:trace contextRef="#ctx0" brushRef="#br0" timeOffset="80868.2651">7949 7057 342 0,'0'0'7'16,"0"0"4"-16,7 0 2 0,5 0 1 15,2-1 0-15,6-2 0 0,3-3 0 16,5 1 0-16,4 3-10 15,-3-7-13-15,5-7-63 0,0 12-6 16</inkml:trace>
  <inkml:trace contextRef="#ctx0" brushRef="#br0" timeOffset="81438.0086">8865 6766 342 0,'0'0'5'0,"-10"-4"1"0,1 1 3 15,-1 0 1-15,-4-1 1 0,0 1 0 16,-5 0 1-16,-1 3 0 15,0 0-3-15,2 8-2 0,2 3-1 16,0 6 0 0,0 4-1-16,4 3-1 0,1 5-1 15,1 4 0 1,4 5-1-16,1 2-1 0,2 4 0 15,3 2 0-15,3 3-1 0,2-3 1 16,4-1 0-16,1-4 0 16,-1-2-1-16,1-5 1 15,-4-3-1-15,3-4-2 16,-7-5-1-16,1 1-4 0,-3-4-3 15,-1 0-7 1,-6-5-10-16,-2-5-45 0,2 2-10 16</inkml:trace>
  <inkml:trace contextRef="#ctx0" brushRef="#br0" timeOffset="81687.8961">8529 7197 317 0,'0'0'9'16,"0"0"1"-16,0 0 4 0,0 9 2 15,0-9 4-15,18 7-1 0,-4-4 1 16,6 1 0-16,10-3-7 15,1-1-3-15,3 0-3 0,3 0-4 16,4 0-3 0,-5 0-9-16,2 0-36 0,-8 0-38 15,-5 0-2 1</inkml:trace>
  <inkml:trace contextRef="#ctx0" brushRef="#br0" timeOffset="82687.4461">3989 11700 321 0,'0'0'3'0,"-1"-10"1"15,-8 1 0-15,-1-3 1 16,-7-4 3-16,-8-2 3 15,-3 1 3-15,-8-3 1 0,-2 6-3 16,-4 2 0-16,-1 7 0 16,-3 5-1-16,4 5-4 0,2 12-1 15,4 6-3 1,3 5-1-16,5 7 0 0,5 5-2 15,6 7 1 1,7 5 0-16,8 3 0 0,3 4 0 16,11 4 0-16,7-1-1 15,2-1 1-15,2 0 0 0,0-7-1 16,-1-4-1-16,-4-7 0 15,-8-6-2-15,-2-6-4 16,-8-9-8-16,0-9-33 0,-3-4-32 16,-9-5-4-1</inkml:trace>
  <inkml:trace contextRef="#ctx0" brushRef="#br0" timeOffset="82857.3696">3300 12283 306 0,'0'0'6'0,"0"0"3"16,6 2 1-16,5-2 1 15,7-2 1-15,6-5 0 0,12-5 1 16,7-4-1 0,5-5-13-16,13-1-31 0,10-2-38 15,-6-3-7-15</inkml:trace>
  <inkml:trace contextRef="#ctx0" brushRef="#br0" timeOffset="83287.1761">4471 11508 350 0,'0'0'6'0,"0"0"3"16,-7-8 0-1,-2 5 4-15,-3-1 0 0,-4 3 0 16,-4 1 1-16,-4 2 0 16,-4 11-5-16,-2 6-4 0,4 9-1 15,-3 4-2-15,2 11 0 16,1 7-1-16,4 7 0 15,3 4 0-15,7 4-1 0,6 1 2 16,6-1-1 0,5 1 0-16,8-5 1 0,6-6-2 15,1-7 1-15,3-7-1 16,-2-7-2-16,-3-7-1 15,-4-4-7-15,-4-10-10 0,-10-13-47 16,2 12-15-16</inkml:trace>
  <inkml:trace contextRef="#ctx0" brushRef="#br0" timeOffset="83477.0906">4068 12168 392 0,'0'0'5'0,"16"-1"1"15,2-1 2-15,4-1 0 16,8-2 0-16,8 0 0 0,4-6-8 16,15-7-67-1,-4 9-9-15</inkml:trace>
  <inkml:trace contextRef="#ctx0" brushRef="#br0" timeOffset="86775.6056">1813 13812 126 0,'0'0'3'0,"0"0"5"0,-6-9 7 16,6 9 6-16,-2-13 6 15,-1 2 3-15,-1 2 4 16,1-2 2-16,3 2-2 0,-4-1-5 16,1 0-1-1,3 10-9-15,-6-9-5 0,6 9-3 16,0 0-5-16,0 0-2 15,-6 9-2-15,5 9-1 16,1 4 0-16,0 8 0 16,1 9 1-16,5 5 0 0,-2 11-1 15,3 2 1-15,-4 3 0 0,3 1-1 16,-2-1 1-1,-2-4-1-15,-2-5 0 0,0-5 0 16,0-9 0 0,-2-5-1-16,0-5-2 0,1-10-1 15,0-5-3-15,1-2-11 16,0-10-56-16,0 0-9 0</inkml:trace>
  <inkml:trace contextRef="#ctx0" brushRef="#br0" timeOffset="87245.3941">1827 13664 281 0,'0'0'5'0,"0"0"2"15,0 0 1-15,0 0 1 16,1-11 0-16,-1 11 3 15,0 0 0-15,0-10 0 0,0 10-2 16,0 0-4 0,0 0 0-16,0 0-2 0,0 0 1 15,14-6-2-15,-3 6-1 16,5 1-1-16,11 2 1 15,6 2 0-15,7-1-1 0,7 1 1 16,7 1 0-16,4-2 0 16,-1 0-1-16,3-1-2 0,-6 0-4 15,-7-2-8 1,-4-1-33-16,-2 3-29 0,-15-3-5 15</inkml:trace>
  <inkml:trace contextRef="#ctx0" brushRef="#br0" timeOffset="87665.2051">1813 14021 305 0,'0'0'3'0,"0"0"1"0,0 0 2 16,0 0 1 0,0 0 0-16,0 0 1 0,10 0 2 15,-10 0 2 1,0 0 0-16,4-6-1 0,-4 6-3 15,5-9 1-15,-5 9 0 0,11-7-2 16,0 4-1-16,5 2-1 16,6 1-1-16,7 0-2 15,4 1 1-15,6 3-2 16,2 2 0-16,2 0 0 0,1 0-1 15,-1-3-3 1,6-5-69-16,-8 5-5 0</inkml:trace>
  <inkml:trace contextRef="#ctx0" brushRef="#br0" timeOffset="88564.8001">3837 13583 292 0,'0'0'7'15,"3"-11"2"-15,-3 11 1 0,0-14 2 16,-4 3 1-16,-4 1 0 15,-4-5 2-15,-5 1 1 16,-5 2-5-16,-3 0-2 16,-4 1-2-16,0 0 0 0,-1 6-2 15,2-2 0 1,-2 7-1-16,2 1-1 0,2 7-2 15,0 5 0-15,5 3-1 0,4 4 0 16,3 1 0 0,3 4 1-16,1 4-1 0,7 0 2 15,3 2 0-15,0 1 0 16,2 6 0-16,3-1 1 0,2 4-1 15,-2 1 0 1,1-2 1-16,0 2-1 0,-3-2-1 16,5 0 0-1,-3-2-1-15,1-3 0 0,-2-2 0 16,2 0 0-16,0-2 0 0,-1-2-1 15,3 1 1-15,-3-4 0 16,2-1-1-16,-3 1-3 16,1 1-5-16,-3-3-5 15,0 0-8-15,-2-2-18 0,0-6-28 16,-2 2-16-1</inkml:trace>
  <inkml:trace contextRef="#ctx0" brushRef="#br0" timeOffset="89004.6021">3301 13993 200 0,'0'0'9'0,"0"0"4"0,-1 7 4 16,1-7 2-1,0 0 3-15,0 10 2 0,0-10 2 16,0 0 0-16,6 5-5 0,3-5-4 15,4 0-3 1,4-2-2-16,7-3-3 0,7 1 0 16,9-5-3-16,4 1-1 15,7 1 0-15,3-1 0 0,3 1 0 16,2 0 0-1,1 4 0-15,-5 1-2 0,-3 2 0 16,-8 0-5 0,-3 9-28-16,-8 0-50 0,-11 0-3 15</inkml:trace>
  <inkml:trace contextRef="#ctx0" brushRef="#br0" timeOffset="90054.1296">323 15211 304 0,'0'0'3'0,"0"0"2"0,0 0 2 15,2 10 3 1,-2 2 1-16,0 3 0 0,0 9 3 15,0 5 0-15,0 4-2 0,-2 11-3 16,-4 4-2 0,0 9-1-16,0 3-2 0,-3 4-2 15,0 0-1 1,1 1 0-16,0 1 0 0,2-3 0 15,3-3 0-15,2-5-1 16,1-6 0-16,0-6-2 0,4-9-2 16,2-7-4-1,2-8-7-15,-8-19-24 0,0 0-37 16,11-7-7-16</inkml:trace>
  <inkml:trace contextRef="#ctx0" brushRef="#br0" timeOffset="90353.9946">361 15095 289 0,'0'0'3'0,"0"0"3"16,0 0 0-1,0 0 2-15,0 0 2 0,-5 0 0 16,5 0-1-16,0 0 2 16,0 0-3-16,0 0 1 15,0 0-3-15,0 0-1 16,18 0 1-16,0-4-2 0,10-1 1 15,5-3-1-15,8 0 0 0,3-1-2 16,5-1 1 0,0 3-3-16,-1 0-4 0,-1 2-7 15,-3 0-37 1,-3 5-27-16,-11 0-6 0</inkml:trace>
  <inkml:trace contextRef="#ctx0" brushRef="#br0" timeOffset="90663.8551">359 15577 321 0,'0'0'2'0,"0"0"3"0,16 2 2 16,-7-2 2-1,4 0 1-15,2 0 1 0,9-2 1 16,4-3 1 0,2-2-4-16,8 0-5 0,-3-6-15 15,5 4-62-15,7-1-2 16</inkml:trace>
  <inkml:trace contextRef="#ctx0" brushRef="#br0" timeOffset="91423.5131">844 16789 244 0,'0'0'3'15,"0"-10"1"1,-2 0 0-16,-5-4-1 0,-8-1 4 16,1-5 2-16,-4 1 5 15,-3-3 3-15,-2 4-1 16,-2 3-1-16,-2 6 1 0,3 3 1 15,3 6-2-15,-5 5-4 16,2 7-4-16,1 6-1 0,-3 8-2 16,5 4-1-1,2 5 0-15,4 2 0 0,5 4 0 16,3 2 0-1,7 1-1-15,2 1 0 0,9 0 0 16,-3-21-1-16,1 3 0 16,2 1 0-16,4 1-1 15,-3 2 0-15,2 1 2 0,1 2-2 16,-2 2-2-16,-1-2 0 15,0 1-2-15,-1 1-4 0,-1-2-5 16,0 1-13 0,-3 1-34-16,-3-4-19 0</inkml:trace>
  <inkml:trace contextRef="#ctx0" brushRef="#br0" timeOffset="91723.3781">376 17282 318 0,'0'0'4'16,"0"0"2"-16,13-5 2 0,-1 3 1 15,9-3 3 1,19-2 2-16,4-3 1 0,12-1 1 16,8-2-3-16,4 1-2 15,2 0-1-15,-7 0-3 16,-9 2-1-16,-9 5-3 15,-4-3-4-15,-8 7-10 0,-20 1-56 16,4-2-13 0</inkml:trace>
  <inkml:trace contextRef="#ctx0" brushRef="#br0" timeOffset="92832.8786">1701 15041 331 0,'0'0'4'16,"0"0"0"-16,0 0 2 16,0 6 1-16,0 2 2 0,0 5 2 15,0 6 1 1,1 7 0-16,-1 6-3 0,1 7 0 15,5 7-2-15,3 3-1 16,-4 3-2-16,4 1-1 16,-1-1 1-16,3-4-4 15,-3-2 1-15,-1-9-1 0,1-5-1 16,-4-6 1-16,0-7-3 0,0-6 0 15,-3-4-1 1,-1-9-5-16,0 0-8 0,-11-17-30 16,7-3-29-1,-9-10-6-15</inkml:trace>
  <inkml:trace contextRef="#ctx0" brushRef="#br0" timeOffset="93002.8021">1676 15086 373 0,'0'0'4'0,"0"0"3"0,11-8 1 15,-11 8 1-15,11-10 1 0,0 2 1 16,6-2 0-1,4-4 0-15,4 0-3 0,3 0-4 16,5-3-3 0,8 2-3-16,-2-2-4 0,1 3-7 15,-4 1-17-15,-9 4-50 16,-1 2-4-16</inkml:trace>
  <inkml:trace contextRef="#ctx0" brushRef="#br0" timeOffset="93192.7166">1774 15309 369 0,'0'0'4'15,"10"0"0"-15,1 0 2 16,0-4-1-16,8 3-5 0,-6-9-32 15,12 1-37-15,0 0-4 16</inkml:trace>
  <inkml:trace contextRef="#ctx0" brushRef="#br0" timeOffset="93542.5591">2213 15105 302 0,'0'0'2'0,"0"0"3"0,2 17 0 15,0-2 0 1,3 7 2-16,-1 3-2 0,1 12-1 15,0 8 0-15,4 2-1 0,-5 3-4 16,4 2 0 0,0-4 0-16,-5-4 0 0,3-3 0 15,-4-12 1-15,-1-7-1 16,-1-8-3-16,0-14-1 0,-9 2-3 15,2-9-3 1,0-13-10-16,-1-6-12 0,-2-9-12 16,4-5-8-1,-1-6 3-15</inkml:trace>
  <inkml:trace contextRef="#ctx0" brushRef="#br0" timeOffset="93752.4646">2173 15027 292 0,'0'0'8'0,"0"0"2"0,0 0 2 16,0 0 2-1,0 0 2-15,0 0 2 0,0 0 2 16,0 0 0 0,11 0-6-16,-1-5-3 0,9 3-1 15,0-7-2-15,6-1-2 0,3-5-2 16,2-2-3-1,1 0-2-15,0 1-5 0,-4-2-5 16,2 4-14-16,-8 9-46 16,-1-6-11-16</inkml:trace>
  <inkml:trace contextRef="#ctx0" brushRef="#br0" timeOffset="94042.3341">2215 15275 326 0,'0'0'5'16,"0"0"3"-16,15 1 3 0,-4-1 2 16,3 0 1-16,5-2 0 15,2-3-2-15,2-3-7 16,6-1-35-16,-3 2-42 15,1-5-6-15</inkml:trace>
  <inkml:trace contextRef="#ctx0" brushRef="#br0" timeOffset="97680.6961">1836 16436 345 0,'0'0'4'0,"0"0"1"0,0 0 1 16,0 0 3-1,5 8 1-15,-3 0 1 0,2 5-1 16,-2 6 1-16,5 8-4 16,-3 8 0-16,2 7-2 0,-3 6-1 15,-1 6-2-15,2 4 0 16,-3 2-5-16,2 0-1 15,-2-7-1-15,2-1-3 0,-2-6-1 16,2-4-3 0,-3-12-7-16,5-2-15 0,-3-10-7 15,-2-6-11 1,0-12-6-16,0 0-7 0</inkml:trace>
  <inkml:trace contextRef="#ctx0" brushRef="#br0" timeOffset="97890.6016">1824 16532 323 0,'0'0'7'0,"0"0"4"0,0 0 1 15,0 0 1 1,0 0 1-16,0 0 2 0,0 0 0 16,8-5 1-1,5 5-5-15,8 1-4 0,5 0-2 16,12-1 0-16,5-3 0 0,4-4-2 15,4-6-3-15,1 1-8 16,-2-5-11-16,-8-5-58 16,-5 10-8-16</inkml:trace>
  <inkml:trace contextRef="#ctx0" brushRef="#br0" timeOffset="98080.5161">2021 16774 359 0,'0'0'3'16,"0"0"1"-16,10 3 3 16,-3-1 0-16,3-2 1 0,5 0-2 15,2 0-6 1,1 0-18-16,-6-6-53 0,10-2-6 15</inkml:trace>
  <inkml:trace contextRef="#ctx0" brushRef="#br0" timeOffset="98540.3091">2758 16264 362 0,'0'0'3'0,"-18"0"2"0,0 5 0 16,-6 3 3-16,-7 6-1 16,-5 3 0-16,-6 7 1 15,-5 5 0-15,5 7-3 16,6 5-2-16,3 7-1 0,11 6-1 15,7 3-1-15,10 2 0 0,5 3-2 16,8-1-2 0,10 0-2-16,0-4-4 0,6-4-7 15,-6-8-19 1,0-7-34-16,-2 0-11 0</inkml:trace>
  <inkml:trace contextRef="#ctx0" brushRef="#br0" timeOffset="98750.2146">2311 16941 370 0,'0'0'2'0,"10"-4"2"0,1-1 3 16,7 0-2-1,5-3 2-15,8-3-1 0,7-2-1 16,6-6-5-16,8 2-20 16,10-2-55-16,-10-4-3 0</inkml:trace>
  <inkml:trace contextRef="#ctx0" brushRef="#br0" timeOffset="99509.8726">3594 15032 345 0,'0'0'2'0,"0"0"2"16,0 0 3-16,10 9 1 0,-4 2 2 15,1 3 1-15,2 7 0 16,3 5-1-16,-1 5 0 0,2 5-3 16,-2 3-2-1,1 0-2-15,-1-1-2 0,-1-3-1 16,-3-6-4-1,-1-5-7-15,-5-6-10 0,0-8-27 16,-1-10-27-16,0 0-7 16</inkml:trace>
  <inkml:trace contextRef="#ctx0" brushRef="#br0" timeOffset="99709.7826">3611 15089 366 0,'0'0'6'16,"0"0"2"-16,0-9 2 16,0 9 1-16,0-14 1 0,1 5 2 15,5-4 0 1,1-1 0-16,5-4-5 0,4 1-2 15,6-3-3-15,7-2-3 0,-1-2-4 16,7 2-6 0,-1-2-5-16,0 6-8 0,-5 3-7 15,-3 4-17-15,-6 6-12 16,-8 1-26-16,-1 6-3 0</inkml:trace>
  <inkml:trace contextRef="#ctx0" brushRef="#br0" timeOffset="99919.6881">3556 15265 384 0,'0'0'3'0,"0"0"1"15,0 0 3-15,9 1 1 16,-9-1 0-16,18 0 1 15,-2 0 0-15,3-7-3 0,7 1-11 16,-1-11-17 0,6-3-54-16,11 1-5 0</inkml:trace>
  <inkml:trace contextRef="#ctx0" brushRef="#br0" timeOffset="100409.4676">4612 14779 341 0,'0'0'3'15,"0"-11"1"-15,0 1 2 0,-6-1 1 16,-3-2 3-16,-3-1 0 0,-7-1 3 15,-2 1 0 1,-3 5-1-16,-1 6-3 0,0 3-1 16,3 0-1-16,2 10-2 15,5 5-2-15,4 1-1 16,2 10-1-16,5 3 0 15,1 3 0-15,3 7 1 0,4 3 0 16,1 3 0 0,7 2 0-16,0 2 0 0,2-2 1 15,1-1-2-15,0-3 0 0,-2-4 0 16,-4-3-2-1,-2-4-1-15,-1-2-1 0,-4-6-2 16,-1-1-4-16,-1-6-2 16,0 0-3-16,-2-5-6 0,1-1-11 15,-7 0-33 1,8-11-17-16</inkml:trace>
  <inkml:trace contextRef="#ctx0" brushRef="#br0" timeOffset="100619.3731">4288 15199 366 0,'0'0'5'16,"0"0"2"-16,13-12 3 15,-1 6 2-15,7-3 0 0,5 0 1 16,8 0 0-16,7-4 1 0,0 5-4 15,2 0-5 1,-4-1-9-16,6-7-56 0,-9 11-21 16</inkml:trace>
  <inkml:trace contextRef="#ctx0" brushRef="#br0" timeOffset="101319.0581">4047 16223 310 0,'0'0'5'15,"0"0"6"1,-13-10 1-16,3 5 2 0,-2 1 2 15,-4 1 1-15,-3 1-1 16,-1 2 0-16,-3 4-5 16,3 9-4-16,-2 8-4 0,2 3-2 15,5 8-1-15,3 4 0 16,-1 7 0-16,11 5-1 0,1 4-1 15,2 0 1 1,4 0-2-16,8 1 0 0,-2-3-2 16,1-2-3-1,-1-6-5-15,-2-6-16 0,1-1-44 16,-10-13-8-16</inkml:trace>
  <inkml:trace contextRef="#ctx0" brushRef="#br0" timeOffset="101478.9861">3735 16697 327 0,'0'0'1'0,"16"-4"0"0,-1 1-1 15,11-4-3 1,4-1-9-16,10-1-15 0,9 1-38 15,5-7-7-15</inkml:trace>
  <inkml:trace contextRef="#ctx0" brushRef="#br0" timeOffset="101818.8331">4602 16068 216 0,'0'0'5'0,"-11"0"3"16,-3 2 3-16,-4 4 4 16,-7 5 2-16,-2 4 3 15,-3 7 2-15,-3 4 0 0,1 7-4 16,2 4-1-1,6 7-4-15,5 2-3 0,5 2-3 16,9 6-3-16,5-1-1 0,1 1-2 16,12-1 0-1,4-1-1-15,4-3 0 0,2-2-2 16,-3-5-5-16,2-5-24 15,-4-7-43-15,-14-5-6 0</inkml:trace>
  <inkml:trace contextRef="#ctx0" brushRef="#br0" timeOffset="101978.7611">4238 16634 383 0,'0'0'3'0,"17"0"1"16,-1 0 0-16,8-2 0 15,2-6-8-15,9-1-32 16,3 1-35-16,1-4-4 0</inkml:trace>
  <inkml:trace contextRef="#ctx0" brushRef="#br0" timeOffset="102838.3741">1926 16637 172 0,'0'0'1'16,"0"0"-2"0,6-3 0-16,-6 3-1 0,0 0 2 15,8-10 2 1,-8 10 5-16,7-12 2 0,-7 12 4 15,0 0 3-15,4-13 3 16,-4 13 0-16,0 0 2 16,13-6-4-16,-13 6-2 0,11 5-1 15,-2-5-4-15,8 3-4 16,-4 1-2-16,4-4-5 0,-2 3-31 15,15 1-36 1,-18-4-6-16</inkml:trace>
  <inkml:trace contextRef="#ctx0" brushRef="#br0" timeOffset="104257.7351">1325 14872 222 0,'0'0'8'0,"0"0"5"0,6-8 3 16,-6 8 6-1,0 0 1-15,0 0 2 0,11-6-2 16,-11 6 2-16,0 7-6 15,0 8-5-15,0 9-4 0,-1 5-3 16,1 13-2-16,0 11 1 0,0 10-3 16,4 10 1-1,2 10 0-15,2 7-1 0,1 8-1 16,1 7-1-1,0 0 0-15,0 5 0 0,1-3-2 16,-1 3 2-16,1-7-1 16,0-4-1-16,-2-7 1 0,1-5-1 15,-2-4 1 1,2-11-1-16,-2-1-1 0,-2-9-1 15,2-2-4-15,-5-6-3 0,5-5-6 16,-5-9-6 0,3-7-21-16,1 0-29 0,-3-14-13 15</inkml:trace>
  <inkml:trace contextRef="#ctx0" brushRef="#br0" timeOffset="105837.0241">1498 14608 335 0,'0'0'4'0,"0"0"0"15,0 0 0 1,0 0 0-16,0 0-1 0,0 0 0 15,5-4 0-15,-5 4 0 16,15-10-5-16,-3 5 1 16,4-3 0-16,8-3 1 0,4 3-1 15,10-3-1-15,5 1-1 16,11-2 0-16,3 0 0 0,10 1-1 15,5 0 1 1,5 1 1-16,6 1 0 0,5-1 3 16,0 4 0-1,7-3 1-15,8 2 1 0,-1-1-1 16,3-3 1-16,5 1-1 15,1-2-1-15,3-2 0 0,6-1-1 16,-7 0 1-16,-2-2-1 16,4 1 0-16,-6 0 0 15,-1 0 1-15,4 1-1 0,-7 0 1 16,-6-1 0-1,2 2 0-15,-4 1 0 0,-2-3-1 16,1 1 1-16,-5 0-1 16,-6-1 2-16,1 1-1 15,-6-2 0-15,-3 3 1 16,-4-1-2-16,-7 5 0 0,-3-3 1 15,-6 4-1-15,-9 2 2 0,-6 2-1 16,-4 1 2 0,-9 4 0-16,-2-3 1 0,-9 3 1 15,-2 0-1 1,-6 0-1-16,-10 0 0 0,13 14-1 15,-8-3-2-15,-1 2 0 16,-1 5-1-16,-1 4 1 0,-1 4-1 16,1 6 1-16,4 4-1 15,2 3 1-15,4 4 1 16,0 8 0-16,2 4-1 0,5 4 1 15,4 4-1 1,2 12 0-16,0 3 1 0,2 3-1 16,-2 7 0-1,-1 3-1-15,1 3 2 0,-3 3-2 16,-6 4 2-16,2-1-1 15,-7-1 1-15,1 0 0 0,-1-3 1 16,-2 1 0-16,1-1 1 0,-2-5 0 16,3 0 0-1,-3-4 0-15,-2-1 0 0,1-4-1 16,-4 4 0-1,-2-6-2-15,-1-3 1 0,0-2-2 16,0-5 0-16,0-2-1 16,0-3 0-16,-1-7 0 0,0-5 1 15,1-6-1 1,0-4 1-16,-1-4 0 0,-1-4 1 15,0-3 1-15,-1-7 0 0,0-1 0 16,0-7 0 0,1 0 0-16,-2-5 0 0,2-4 0 15,2-8-1 1,-12 8 1-16,12-8-1 0,-18 1 0 15,5-1 0-15,-5 0-1 16,-3-1 0-16,-3-1-1 0,-5 1-2 16,-4 0 1-16,-3 0-1 0,-5 1 1 15,-5 0 0 1,22 1-2-16,-6 1 1 0,-3 4 1 15,-7 3 1 1,-6-1 0-16,-4 3 1 0,-7 4 0 16,-6 2 0-1,-4 2 2-15,-7 0 0 0,-5 4 2 16,-7 0-2-16,-3 1 1 15,-9-1-1-15,-4 3 1 0,-5-1-1 16,-4-1 0-16,-3 0 0 0,-2 0-1 16,-1-2 0-1,-2-3 0-15,-1-1 1 0,2-2-1 16,1-2 2-1,1-2-1-15,3 0 1 0,4-4 0 16,1-1 1-16,6-2-1 16,3 2 0-16,5-1 0 15,5-2-1-15,6-1-1 16,4-2 0-16,9-1 0 0,4 0 0 15,9 0-1-15,4-1 1 0,6-1-1 16,8-2 0 0,4 0-3-16,2 1-7 0,6 0-26 15,4-1-36 1,3 3-6-16</inkml:trace>
  <inkml:trace contextRef="#ctx0" brushRef="#br0" timeOffset="107256.3851">3691 16045 402 0,'0'0'1'16,"0"0"0"-16,0 0 1 0,11-8-1 15,0 1 1 1,5 3-1-16,3-2 1 0,10 3 0 16,3 2-2-16,4 2 1 0,2 9 1 15,4 7 0 1,4 5 0-16,-1 9 0 0,6 5 2 15,-5 6 1-15,5 5 1 16,1 2 0-16,3 5 0 0,1 1 0 16,3 6 0-1,1-3 0-15,0 0 0 0,2 0-1 16,-1-1-1-1,1-3 0-15,-2-3-1 0,-4-5-1 16,-1-7 1-16,-3-3-1 0,-3-7 0 16,-6-5-2-1,-1-3 1-15,-4-6-3 0,-7-5-6 16,-4-1-13-16,3-4-62 15,-16-5-4-15</inkml:trace>
  <inkml:trace contextRef="#ctx0" brushRef="#br0" timeOffset="107606.2276">4736 15758 460 0,'0'0'1'15,"0"0"-1"1,0 0 1-16,-7 19-1 0,-1-2 0 15,-6 8 0 1,-7 11 1-16,-7 11 0 0,-11 13 0 16,-12 10 0-16,-9 14 0 15,-16 6 1-15,-8 11-1 0,-14 6 1 16,2 4 0-1,-9 5 0-15,-2 0-1 0,58-56-7 16,-5 4-16-16,1-1-61 0,3 5 1 16</inkml:trace>
  <inkml:trace contextRef="#ctx0" brushRef="#br0" timeOffset="179303.9491">10742 9716 233 0,'0'0'8'0,"-11"3"3"0,1 3 4 15,-1 0 3-15,1 2 2 16,-3-2 2-16,-1 1-1 0,1-2 2 15,13-5-6 1,-10 0-4-16,10-14-1 0,10-5-1 16,12-8-2-16,6-5 0 0,12-1-1 15,3-4 0 1,6 3-2-16,-1 5 0 0,0 8-2 15,-3 9-1-15,-8 10-1 16,-10 8 0-16,-6 18-1 0,-12 8 1 16,-9 11-1-1,-2 4 1-15,-11 4-2 0,-9 6 0 16,-6-1-1-1,-1-2 0-15,-4-3-2 0,1-2 1 16,-1-9 0-16,5-7-1 0,3-6 1 16,5-8 1-16,7-7 0 15,13-12 1-15,0 0 1 16,2-11 0-16,17-4 2 15,7-4 0-15,6 0 0 0,5 1 1 16,0 3 0 0,4 2 0-16,-2 2-1 0,-2 6-2 15,-3 1-4 1,-2 4-17-16,0 0-63 0,-10 0-3 15</inkml:trace>
  <inkml:trace contextRef="#ctx0" brushRef="#br0" timeOffset="180043.6161">11349 9375 295 0,'0'0'7'15,"0"0"3"-15,0 0 4 0,0 12 3 16,7 2 1-16,5 10 2 15,3 11 0-15,4 11 0 0,5 12-6 16,2 9-4-16,0 6-4 16,4 5-2-16,-4 0-2 15,-2-7-2-15,-3-9-1 0,0-11-4 16,-5-11-6-1,0-10-8-15,-4-14-19 0,-12-16-42 16,9 1-3 0</inkml:trace>
  <inkml:trace contextRef="#ctx0" brushRef="#br0" timeOffset="180323.4901">11256 9414 297 0,'0'0'5'15,"0"-8"1"1,0-1 1-16,0-1 3 0,2-2 0 15,4 0 2 1,5-3 2-16,2 1 2 0,9 4-3 16,7 2-2-16,5 6-1 0,9 2-1 15,5 11-1-15,-1 7-1 16,1 7-2-16,-5 4 0 15,-10 7-1-15,-5 5-1 16,-16 3 1-16,-12 0-1 0,-10 1 0 16,-16-5-1-1,-6-2-3-15,-6-12-7 0,2-11-43 16,-5-1-29-16,5-14-4 15</inkml:trace>
  <inkml:trace contextRef="#ctx0" brushRef="#br0" timeOffset="181293.0536">11961 9061 407 0,'0'0'6'0,"0"-11"1"15,-2 0 2-15,0-1 1 16,-5-1 0-16,-3-2 1 16,-3-1 0-16,-3 3 0 0,-5 4-5 15,-3 7-2 1,0 4-2-16,-4 13 0 0,5 9-2 15,0 7-1-15,3 10 0 16,2 5-1-16,5 5 1 16,7 1-2-16,4-2 0 0,5-5-2 15,10-8 1-15,5-11 0 16,8-12 0-16,3-13-1 0,2-8 2 15,-2-12 0 1,-2-10 1-16,0 0 1 0,-8-3 1 16,-4 0 0-1,-6 5 1-15,-6 8 0 0,-2 8-1 16,-1 11 0-16,0 0 1 15,-5 22 0-15,-1 10-1 0,-2 11 0 16,3 10 0-16,-3 14-1 0,2 6 1 16,2 4-2-1,4 3 0-15,0-5-2 0,10-7-1 16,9-7 0-1,5-11 1-15,4-14-1 0,6-11 1 16,4-8 1-16,2-13 2 16,-1-4 2-16,-2-11 2 15,-4-8 1-15,-6-6 1 16,-6-2 1-16,-8-3 2 0,-10 0-2 15,-3 1 0-15,-15 4-2 0,0 9-9 16,-10 0-71 0,3 3-5-16</inkml:trace>
  <inkml:trace contextRef="#ctx0" brushRef="#br0" timeOffset="246913.5111">11173 10944 122 0,'0'0'9'0,"0"0"8"15,-2-6 4-15,2 6 3 0,0 0 2 16,-2-9 1-1,2 9 2-15,0 0 1 0,0 0-6 16,0 0-5-16,0 0-2 0,0 0-1 16,0 0-2-1,0 0 0-15,0 0-1 0,0 0-1 16,-11 2-2-16,11-2-2 15,0 0-1-15,-7 9-1 0,7-9-1 16,0 0-2 0,-6 10 0-16,6-10-1 0,0 0 0 15,0 0 0 1,0 0 0-16,8 7-1 0,-8-7 1 15,16 0-1-15,-8 0 1 0,2-3 0 16,1-3 0-16,5-5-1 16,4-4 1-16,9-8 0 15,6-7 0-15,13-8-1 16,10-11 1-16,15-10-1 0,12-9 1 15,15-7-2 1,7-8 1-16,8-8 0 0,10-4-1 16,3-4 2-16,7-1-2 0,-1-1 0 15,-2 4 0 1,0 3 0-16,-4 5 0 0,-4 6 0 15,-8 8 0-15,-10 5 0 16,-11 10 0-16,-10 6 0 0,-7 4 0 16,-15 7 0-1,-9 6 0-15,-10 5 0 0,-8 5 0 16,-9 2 0-1,-4 7 0-15,-5 3 0 0,-4 2 0 16,-5 4 0-16,-9 9 0 0,10-11 0 16,-10 11 0-16,0 0 0 15,0 0-13-15,0 0-50 0,0 0-25 16,-8 0 0-1</inkml:trace>
  <inkml:trace contextRef="#ctx0" brushRef="#br0" timeOffset="253640.4826">11616 10877 346 0,'0'0'7'0,"0"0"2"15,-6 0 5-15,6 0 0 16,-9 1 1-16,9-1 0 16,-12 14 1-16,3 1 0 15,2 4-6-15,1 10-1 0,-2 6-3 16,-1 10-1-1,3 9-1-15,1 8 0 0,5 5 0 16,6 4 0-16,6 4-1 0,4-3-2 16,8-5 0-1,5-5 0-15,4-5-1 0,3-10 0 16,1-9 1-16,0-9-1 15,-2-7 0-15,0-4 1 0,-4-5 0 16,-4-2 0 0,-6-5 0-16,-1 0-1 0,-8-1 2 15,-3-3-2 1,-9-2 0-16,11 6-2 0,-11-6-4 15,0 0-12-15,0 0-66 0,0 0-3 16</inkml:trace>
  <inkml:trace contextRef="#ctx0" brushRef="#br0" timeOffset="254749.9831">11949 10842 338 0,'0'0'5'0,"0"0"3"15,0 0 4-15,3 9 4 0,6 7 0 16,6 6 1-16,3 7 1 16,5 10 1-16,4 9-4 15,3 7-4-15,-2 0-4 0,4 2-1 16,-7-3-2-1,5-4-4-15,-9-8-5 0,5-5-21 16,11-16-57-16,-16-9-3 16</inkml:trace>
  <inkml:trace contextRef="#ctx0" brushRef="#br0" timeOffset="255009.8661">12458 10935 379 0,'0'0'10'0,"0"0"1"0,15-9 2 15,-3-5 2 1,7-7 0-16,8-7 0 0,-1-4 1 16,7-6 0-1,3 4-11-15,-10-11-20 0,4 10-67 16,-6 6-3-16</inkml:trace>
  <inkml:trace contextRef="#ctx0" brushRef="#br0" timeOffset="255859.4836">13218 10090 360 0,'0'0'5'16,"0"0"3"-16,0 0 2 0,-2-9 1 16,2 9 2-1,-9-4 0-15,9 4 0 0,-18 4 2 16,5 6-6-1,1 9-1-15,-3 6-3 0,0 7-2 16,0 7 0-16,0 6-2 16,5-2 0-16,3 2-1 0,1-7-1 15,6-5-1 1,0-10 1-16,6-10 0 0,4-12-1 15,1-8 0-15,2-13 0 0,-1-7 1 16,0-3 0 0,0-2 0-16,1 2 2 0,-6 6-1 15,2 3 1-15,-3 11 1 16,-6 10 0-16,0 0-1 15,7 24 2-15,-5 8-1 16,0 11 0-16,0 13-2 0,0 10 0 16,5 10-2-16,3 5-1 0,0 4-1 15,3-2 0 1,5-6 0-16,-1-6-1 0,8-14 1 15,0-11 1 1,-1-13 1-16,4-11 1 0,0-13 2 16,0-9 0-16,-3-6 2 15,0-8 0-15,-3-8 1 0,-3-3 0 16,-5-4 1-1,-5-3-1-15,-3-3 0 0,-5 0-1 16,-1 1-1-16,-8-2-2 0,-2 5-3 16,-4-1-5-1,3 8-14-15,1-1-60 0,-1-1-1 16</inkml:trace>
  <inkml:trace contextRef="#ctx0" brushRef="#br0" timeOffset="256479.2046">13349 9922 316 0,'0'0'9'0,"0"0"2"0,-12-5 3 16,12 5 2-16,-11-7 3 15,11 7-1-15,-8-13 1 0,7 2 2 16,2-2-7 0,8-3-4-16,7 2-2 0,3-1-2 15,4 2 0 1,2 4-2-16,0 6-2 0,-2 3-1 15,-3 12-2-15,-8 8-2 0,-4 6-2 16,-6 6-2-16,-2 2 0 16,-8 3 0-16,-2-2 0 15,0-3 0-15,1-6 2 16,2-6 2-16,0-6 2 0,7-14 2 15,0 0 1 1,9 0 0-16,4-12 1 0,2-7-4 16,10-3-41-16,-3-2-35 0,2-5-3 15</inkml:trace>
  <inkml:trace contextRef="#ctx0" brushRef="#br0" timeOffset="256879.0246">13505 9457 278 0,'0'0'5'15,"13"0"0"-15,0 0 4 0,6 3 1 16,4 3 2-16,8 3 3 16,3 8 1-16,9 9 3 15,2 5-3-15,1 10-1 16,-3 10-2-16,0 7-2 0,-3 8-2 15,-8 4-2 1,-9 0-2-16,-4 3-2 0,-13-1-2 16,-6-4-3-16,-5-10-7 0,-1-17-64 15,-9 6-5 1</inkml:trace>
  <inkml:trace contextRef="#ctx0" brushRef="#br0" timeOffset="293442.5636">13783 8395 438 0,'0'0'4'15,"0"0"3"-15,0 0 0 0,2-5 2 16,7-7 0-16,6-9 0 0,6-4 0 15,6-4 0-15,3-5-5 16,8 0-8-16,-2-4-11 16,3 9-68-16,-5 9-4 15</inkml:trace>
  <inkml:trace contextRef="#ctx0" brushRef="#br0" timeOffset="293602.4916">13843 8651 412 0,'0'0'8'15,"4"-7"1"-15,8-6 1 0,3-5 0 16,6-5-2-16,2-12-10 16,-1-1-69-16,13-4-3 0</inkml:trace>
  <inkml:trace contextRef="#ctx0" brushRef="#br0" timeOffset="293982.3206">14366 7811 345 0,'0'0'3'0,"-7"13"1"0,3 3 1 16,-1 9 1-16,0 5 1 15,0 9 0-15,2 5 1 0,3 6-1 16,3 0-3-1,11-9 0-15,3-7 2 0,6-12-1 16,8-8 1-16,1-14 1 0,4-10 1 16,-4-13 2-1,-2-11 1-15,-7-6-1 0,-4-3-2 16,-13-3 0-16,-6 1-2 15,-7 2-4-15,-14 3-4 16,1 14-15-16,-11 2-64 16,6 8-5-16</inkml:trace>
  <inkml:trace contextRef="#ctx0" brushRef="#br0" timeOffset="294132.2531">14722 7882 496 0,'0'0'3'0,"0"0"-1"15,0 0 0-15,0 0-1 16,0 0-9-16,3 10-74 0,-3-10-3 16</inkml:trace>
  <inkml:trace contextRef="#ctx0" brushRef="#br0" timeOffset="295601.5916">14820 7429 450 0,'0'0'3'15,"0"0"0"-15,-4 4 1 0,0 7 0 16,1 5 0-16,0 5 0 0,2 6 0 16,1 5 0-16,0 3-3 15,7 1-1-15,7-2 0 16,4-5-1-16,9-10 2 15,2-8-1-15,2-8 1 0,1-7 1 16,2-14 2 0,-5-7 1-16,-3-6 0 0,-10-3 0 15,-3-2-1-15,-13 1 0 16,-7-2-4-16,-9 7-4 15,-15 1-17-15,-16 7-62 0,14 11-5 16</inkml:trace>
  <inkml:trace contextRef="#ctx0" brushRef="#br0" timeOffset="296051.3891">15080 7210 465 0,'0'0'3'15,"3"-8"1"-15,9-2 1 0,-2-1 0 16,7-2-1-1,3 3 1-15,0 1-1 0,3 5-1 16,-4 4-3-16,-2 13-2 0,-7 8-1 16,-3 9 0-16,-4 0-1 15,-3 3 1-15,0-6 0 16,0-2 1-16,0-9 1 15,0-16-1-15,11 7 2 0,1-9-1 16,8-8 2 0,5-1 0-16,2-2 1 0,6 5 1 15,1 4 0 1,-4 1 2-16,1 6 0 0,-4 6 1 15,-6 7 0-15,-7 5-1 0,-5 0-5 16,-8 3 0-16,-3 3 0 16,-10 2 0-16,-2-2 0 0,-1-3 0 15,-8-13-23 1,6 1-63-16,5-5-4 0</inkml:trace>
  <inkml:trace contextRef="#ctx0" brushRef="#br0" timeOffset="297970.5251">15533 6907 393 0,'0'0'3'16,"0"0"2"-1,-12 2 1-15,12-2 0 0,-12 18 1 16,6 0 0-16,1 7 1 0,1 7 1 16,4 5-3-16,6 5-1 15,8 2 0-15,8-2 0 16,5-6-1-16,5-6 1 15,4-13 0-15,4-11 0 0,-1-9-2 16,-4-17 1 0,-3-11-1-16,-8-10 0 0,-6-3 0 15,-10-2 0 1,-9-1-1-16,-17 1 0 0,-8 4 0 15,-9 6 0-15,-6 7-2 0,-4 10-2 16,1 8-3-16,-1 5-7 16,11 6-44-16,8 8-30 0,8 9-1 15</inkml:trace>
  <inkml:trace contextRef="#ctx0" brushRef="#br0" timeOffset="301229.0581">15382 6834 391 0,'0'0'7'0,"0"0"3"0,0 0 3 15,17 3 1 1,-5 9 2-16,8 2 0 0,1 9 1 16,8 7 1-16,3 7-9 15,-1 4-9-15,0 4 0 0,0 2 0 16,-5 1 0-16,0-7 0 0,-2 0 0 15,-2-9 0 1,-1-2-18-16,0-13-68 0,-4-8-3 16</inkml:trace>
  <inkml:trace contextRef="#ctx0" brushRef="#br0" timeOffset="301448.9591">15563 6765 455 0,'0'0'5'16,"0"0"1"-16,4 14 2 15,2 2 1-15,7 6 1 0,2 5 0 16,7 7-2 0,2 5-8-16,2 3 0 0,5 2 0 15,-2-2 0-15,0-1 0 16,-4-7 0-16,2-1 0 15,-12-5-49-15,5-12-40 0,-5-7-1 16</inkml:trace>
  <inkml:trace contextRef="#ctx0" brushRef="#br0" timeOffset="301888.7611">15913 6664 400 0,'0'0'5'16,"0"0"2"-16,0 13 1 15,0 1 1-15,0 8 0 16,0 5 1-16,0 7 0 15,5 4 0-15,0 2-4 0,7-3-2 16,5-2-1 0,3-6-1-16,4-8 1 0,3-11-1 15,0-10 0-15,0-6 1 16,-2-11 0-16,-2-6 0 15,-4-6-1-15,-8-5 1 0,-9-1 0 16,-4 0-1-16,-14 1 0 16,-5 3-4-16,-8 4-2 0,0 9-11 15,-4 2-68 1,3 4-3-16</inkml:trace>
  <inkml:trace contextRef="#ctx0" brushRef="#br0" timeOffset="302278.5856">16092 6485 414 0,'0'0'5'16,"6"0"3"-16,4-6 0 15,4-5 2-15,5-3 0 16,5-4 1-16,6-4-1 15,2-1 1-15,2-3-5 0,0 2-2 16,-7 2-2 0,2 5 0-16,-7 6 1 0,-4 7-1 15,-2 4 1-15,-3 8-1 16,-6 10-2-16,4 8 0 15,-3 9 0-15,1 7 0 0,0 10 0 16,2 4 0-16,-5 1 0 16,3 0 0-16,-3-6 0 0,8-6-79 15,-7-1-10 1</inkml:trace>
  <inkml:trace contextRef="#ctx0" brushRef="#br0" timeOffset="349297.4176">16355 11568 340 0,'0'0'7'16,"0"0"2"-1,0 0 4-15,-8 0 3 0,8 0 0 16,-9 1 3-16,9-1 1 0,-8 8 1 15,8-8-6 1,-6 15-1-16,6-6-2 0,7 1-3 16,2 2-9-16,2 0 0 15,2 3 0-15,3 2 0 0,-1-2 0 16,4 4 0-1,-5-1 0-15,6 2 0 0,-5 1 0 16,2 2 0 0,2-2 0-16,0 1 0 0,1-2 0 15,1-4 0-15,1 0 0 0,-3 0 0 16,1-6 0-16,-2 2 0 15,-3 2-85-15,-3-14-7 16</inkml:trace>
  <inkml:trace contextRef="#ctx0" brushRef="#br0" timeOffset="349897.1476">16663 11533 352 0,'0'0'6'0,"0"0"4"16,0 0-1-16,0 0 2 0,-5-7 0 15,5 7 2 1,0 0 0-16,0 0 1 0,-7-9-5 16,7 9-1-16,0 0-1 15,0 0-1-15,0 0 0 0,0 0-2 16,-2 5 0-1,2-5-1-15,0 9-1 0,0-9 1 16,0 12-2 0,0-12 1-16,0 10-1 0,0-10 1 15,0 0 0-15,3 9 0 0,-3-9 0 16,0 0 0-16,0 0-1 15,-3-8 0-15,1-3 0 16,-1 0-1-16,-3-2 1 16,4-2-2-16,-1 0 1 0,1-1 0 15,1 1-1 1,1 1 1-16,0 5 0 0,1 0 1 15,-1 9-1-15,4-9 1 16,-4 9 1-16,0 0-2 16,0 0 0-16,0 0 0 0,-3 9 0 15,-3 4 0-15,-6 2 0 16,-3 9 0-16,-5 6 0 0,-6 5 0 15,-4 4 0 1,-3 4 0-16,-2 3 0 0,-2-3 0 16,2 3 0-1,2-6 0-15,3-5 0 0,3-8 0 16,12 2-19-16,7-11-68 0,4-6-3 15</inkml:trace>
  <inkml:trace contextRef="#ctx0" brushRef="#br0" timeOffset="351376.4816">17247 11353 307 0,'0'0'8'16,"0"0"5"-16,-2-11 2 0,2 11 2 16,-10-13 3-1,10 13 1-15,-12-16 1 0,3 8 0 16,9 8-7-16,-17-9-4 15,8 9-2-15,-3 2-3 16,-3 10-1-16,0 7-2 16,-3 8-1-16,-3 10 0 0,-4 9-1 15,-1 9 0 1,2 12-1-16,0 5 1 0,2 0-2 15,7 1 1-15,7-5 0 0,8-6-1 16,10-9 0 0,13-13 1-16,13-16-1 0,9-13 1 15,9-12 0-15,5-16 0 16,2-17 1-16,2-10-1 0,-7-11 1 15,-2-9 1 1,-13-6-1-16,-9-2-1 0,-14 2 1 16,-13 4-1-1,-7 12 0-15,-18 8 0 0,-7 11 0 16,-11 15 0-16,-5 13-1 0,-6 7-1 15,3 12-4-15,-4-1-11 16,7 0-62-16,8 8-6 16</inkml:trace>
  <inkml:trace contextRef="#ctx0" brushRef="#br0" timeOffset="351826.2791">17734 11961 457 0,'0'0'4'16,"0"0"2"-1,0 0-1-15,0 0 1 0,0 0 0 16,0 0 0-1,0 0-5-15,0 0-11 0,-9-3-71 16,9 3-4-16</inkml:trace>
  <inkml:trace contextRef="#ctx0" brushRef="#br0" timeOffset="352845.8201">18142 11453 242 0,'0'0'8'0,"0"0"2"16,-11-7 4-16,11 7 4 0,-15-2 0 16,5 2 4-16,-2 3 0 15,-2 5 3-15,-1 8-6 0,1 3-4 16,0 8-3-1,-1 4-4-15,3 7-2 0,2 4-2 16,1 2-1-16,8 1-2 16,1-1 0-16,5-3-1 15,10-5 0-15,6-7 1 16,8-7 0-16,7-10 1 0,4-8 1 15,8-8 0-15,-2-13 1 0,-1-9 0 16,-3-9 0 0,-5-5 1-16,-8-4-1 0,-13-5 0 15,-7 1-2 1,-9 4 0-16,-10 6-3 0,-10 7-2 15,-7 7-5-15,-7 13-15 16,-6 11-55-16,-2 3-6 0</inkml:trace>
  <inkml:trace contextRef="#ctx0" brushRef="#br0" timeOffset="353835.3746">18482 11408 288 0,'0'0'5'16,"0"0"6"-1,0 0 1-15,-9-4 3 0,9 4 1 16,0 0 2-16,-3-14 1 16,3 6 0-16,10-1-6 0,4-2-3 15,6 4-3 1,2-1-2-16,8 5-3 0,0 2 0 15,-1 1-1-15,-4 10 0 0,-2 6 1 16,-7 5-1 0,-8 3 0-16,-6 4 1 0,-7 1-1 15,-7 0 0-15,-6 0-1 16,1 0 1-16,-3-5-2 15,3-3 1-15,4-6-1 16,2-3 0-16,11-12 0 0,-4 12 0 16,4-12 1-1,15 0 0-15,1-3-1 0,3-1 1 16,5 2 0-16,1 2 0 0,1 2-1 15,-2 6 1 1,-1 3-1-16,-3 4 1 0,-6 1 0 16,-3 4 0-16,-4 4 0 15,-7 1 1-15,-4 1 1 0,-9 2 1 16,-4-1 1-1,-4 0 1-15,-8 0 1 0,-1-5 1 16,-2-3-1-16,-2-3 0 0,3-8 0 16,-2-2-3-1,4-2-5-15,0-6-9 0,11-10-62 16,4 5-11-16</inkml:trace>
  <inkml:trace contextRef="#ctx0" brushRef="#br0" timeOffset="358143.4351">18970 11330 279 0,'0'0'8'15,"0"0"5"1,0 0 2-16,0 0 3 0,0 0 0 16,-11 6 2-16,11-6 1 15,-6 11 0-15,6-11-6 16,-8 17-4-16,3-5-2 15,3 8-1-15,-1 2-1 0,2 8-1 16,0 9-1-16,1 5-1 0,0 4-1 16,0 3-2-1,0 2 0-15,0 0-2 0,-1-6-3 16,1-1-7-1,1-14-23-15,-1-4-48 0,2-7-2 16</inkml:trace>
  <inkml:trace contextRef="#ctx0" brushRef="#br0" timeOffset="358543.2551">19208 11347 238 0,'0'0'7'16,"0"0"5"-16,0 0 6 0,0 0 4 16,10-5 3-16,-10 5-1 15,0 0 2-15,0 0 2 16,6 12-7-16,-6 2-4 15,0 8-4-15,-1 7-4 0,-4 8-3 16,3 8-1-16,-1 5 0 0,-2 3-2 16,3 2-1-1,0-3-1-15,1-1-4 0,1-8-3 16,0-5-7-1,0-9-19-15,-2-8-50 0,7-8-2 16</inkml:trace>
  <inkml:trace contextRef="#ctx0" brushRef="#br0" timeOffset="359103.0031">19457 11439 356 0,'0'0'4'0,"0"0"1"16,0 0 2-16,0 0 0 0,-11 1 1 16,11-1 1-1,-7 10 0-15,4-2 2 0,0 6-2 16,-4 4-1-1,4 9-2-15,-3 6 0 0,3 6 0 16,-4 2-1-16,5 5 0 16,-1 0-2-16,3-3-1 0,0-3 0 15,8-7 1 1,5-8-1-16,7-5 1 0,4-9 0 15,5-9-1-15,3-4 1 0,2-11-1 16,0-7-1 0,-2-6 1-16,-3-6 0 0,-7-3-1 15,-11-8 2-15,-8 2-1 16,-7 1 0-16,-12 5-1 15,-6 5 0-15,-11 4-1 16,0 6-4-16,-2 4-6 0,4 10-24 16,7 3-50-1,-1 0-2-15</inkml:trace>
  <inkml:trace contextRef="#ctx0" brushRef="#br0" timeOffset="360222.4991">19789 11379 249 0,'0'0'5'15,"0"0"4"1,0 0 2-16,0 0 4 0,0 0 2 15,0 0 2-15,0 0 1 0,0 0 1 16,-15 2-1 0,15-2-5-16,0 0-3 0,-8 3-2 15,8-3-1-15,0 0-2 16,0 0-2-16,1 9-1 0,-1-9 0 15,18 3-1 1,-1-3 0-16,4 0 0 0,2 0 0 16,7-3-1-1,2 0 0-15,2-1-1 0,2-1 0 16,-3 0 0-16,-2 1 0 0,-5 0-1 15,-3 0 1-15,-5 1-1 16,-6 2 0-16,-1 0 0 16,-11 1 1-16,10-2-1 15,-10 2 2-15,0 0-1 0,0 0 0 16,0 0 1-1,0 0-1-15,0 0 1 0,0 0-1 16,0 0 0-16,0 0-1 0,0 0 0 16,0 0 0-16,0 0 0 15,4 5 0-15,-4-5 0 16,0 0 0-16,0 14 0 15,0-5 0-15,-1 4 1 0,0 3-1 16,-3 6 0 0,2 6 1-16,-2 8-2 0,-1 7 1 15,-3 6-1 1,2 1 1-16,-1 6 0 0,-3-1-1 15,3-1 1-15,-1-3 0 0,2-5 0 16,-2-6 0-16,2-5-1 16,-1-6-1-16,2-6-2 0,0-1-5 15,-4-12-16 1,-3 0-57-16,12-10-1 0</inkml:trace>
  <inkml:trace contextRef="#ctx0" brushRef="#br0" timeOffset="361022.1391">20406 11597 252 0,'0'0'4'0,"0"0"6"16,0 0 2-1,0 0 3-15,0 0 0 0,0 0 2 16,0 0 1 0,4 9 2-16,-4-9-2 0,5 15-4 15,3-7-2-15,-1 2-2 16,6 5 1-16,0 0-1 0,3 3-2 15,4 5-1-15,1 1-1 16,-1 1-2-16,0 1-1 16,-1 0-1-16,0-2-1 0,-1-2-2 15,-3-4-1 1,1 0-3-16,-6-7-5 0,3 3-11 15,-10-2-39-15,10-7-23 16</inkml:trace>
  <inkml:trace contextRef="#ctx0" brushRef="#br0" timeOffset="361391.9726">20618 11535 330 0,'0'0'9'0,"0"0"2"16,0 0 2-16,-6 5 2 0,2 7 1 15,-4 5 0-15,-4 8 0 16,-7 8 1-16,-5 7-8 16,-2 4-3-16,-2 4-4 0,-1 2-6 15,-1-9-18 1,-5-2-57-16,18-7-2 0</inkml:trace>
  <inkml:trace contextRef="#ctx0" brushRef="#br0" timeOffset="385196.7072">21388 11451 280 0,'0'0'5'16,"0"0"5"-1,0 0 2-15,0 0 4 0,-7-4 1 16,7 4 2 0,-16 0 1-16,4 0 0 0,-2 1-5 15,-2 9-4-15,-3 7-3 0,-3 8-3 16,-1 11-4-16,-2 11 0 15,-1 9 0-15,4 5-1 0,2 4 0 16,6 0-1 0,6-4 1-16,8-8 0 0,7-12 0 15,13-16 0 1,16-16 1-16,9-13 0 0,5-20 0 15,4-16 1-15,0-10-1 16,-2-11 2-16,-6-5 0 0,-10-6-1 16,-14-1 0-16,-12 2-1 15,-10 6 0-15,-10 8-1 16,-13 11 0-16,-9 9-1 0,-8 12 0 15,-4 12-2 1,-1 12-6-16,-2 2-11 0,8 6-45 16,6 8-14-1</inkml:trace>
  <inkml:trace contextRef="#ctx0" brushRef="#br0" timeOffset="385546.6512">21751 11872 425 0,'0'0'4'0,"0"0"2"16,0 10 0-16,0-10 1 0,2 11-1 15,-2-11-2-15,0 0-9 16,4 12-69-16,-4-12-6 0</inkml:trace>
  <inkml:trace contextRef="#ctx0" brushRef="#br0" timeOffset="386156.5536">22053 11485 377 0,'0'0'2'0,"6"-7"0"16,6-3 3-16,10 0 0 15,7-4 2-15,9 1 0 16,7 0 0-16,7 3 0 0,1 9 0 15,-1 4-2 1,-6 18-2-16,-8 9-7 0,-10 16-4 16,-18 7-4-1,-11 8 0-15,-19 1-1 0,-11 1 0 16,-12-3 2-16,-7-8 4 0,-1-6 6 15,-1-15 5-15,7-9 4 16,7-11 2-16,8-10 1 0,13-6 0 16,12-11 0-1,9-5 0-15,14-2-1 0,8 1 1 16,9 2 0-1,5 7-1-15,0 7-1 0,-1 6-1 16,-3 10-2-16,-4 9-4 16,-8 3-5-16,-3 7-9 0,-10-5-15 15,-2 4-56-15,4-5-1 16</inkml:trace>
  <inkml:trace contextRef="#ctx0" brushRef="#br0" timeOffset="386696.4672">22777 11342 308 0,'0'0'3'0,"-15"2"2"0,2 5 3 16,-5 2 0-16,2 3 1 16,-2 1 0-16,0 3 2 0,4 1 3 15,7 1-1-15,7-1-3 16,18-2-1-16,7-1 0 15,13-2-1-15,7 4 0 0,6 0-2 16,2 1-3 0,0 0 0-16,-1 4 0 0,-10 2-1 15,-10 2 2 1,-12 2-1-16,-9 3 1 0,-11 1 0 15,-14 3 0-15,-9 0 0 16,-8-1-1-16,-4 1-3 0,-5-5-3 16,1-3-7-16,-1-8-13 0,-1-11-45 15,6-6-16 1</inkml:trace>
  <inkml:trace contextRef="#ctx0" brushRef="#br0" timeOffset="386916.432">22542 11371 286 0,'0'0'4'16,"0"0"5"-16,0 0 4 15,10-13 4-15,2 7 3 0,9-3 2 16,9-1 3-1,8-2-2-15,13-4-3 0,7 0-8 16,5-6-22-16,-1 1-65 16,16-3-3-16</inkml:trace>
  <inkml:trace contextRef="#ctx0" brushRef="#br0" timeOffset="393495.3792">14669 15002 377 0,'0'0'4'16,"0"0"4"-16,0 0 1 0,0 0 2 16,0-9 1-16,0 9 1 0,0-8 1 15,0 8 0 1,-5-11-2-16,5 11-3 0,-7-9-2 15,7 9-1 1,0 0-2-16,-9-11 0 0,9 11-2 16,0 0 0-16,7-4 1 15,4 4-3-15,8 0 0 0,13 0 0 16,11 4 0-16,16-1 0 15,12-1 0-15,13-2 0 16,9 0-3-16,8 0-2 0,2-9-4 16,-4 4-5-1,-10-8-16-15,-17 1-55 0,-2 1-2 16</inkml:trace>
  <inkml:trace contextRef="#ctx0" brushRef="#br0" timeOffset="393975.3024">14685 15259 333 0,'0'0'6'16,"0"0"2"-1,0 0 3-15,0 0 3 0,0 0 1 16,14 0 1-1,-5 2 2-15,5-1 0 0,4 3-5 16,12-3-3-16,7 2-2 16,9-1-2-16,14 0-1 0,6-2-2 15,6 0-2-15,5 0-2 16,3-4-1-16,1 4-9 15,-13 0-51-15,-2 0-22 0</inkml:trace>
  <inkml:trace contextRef="#ctx0" brushRef="#br0" timeOffset="396014.976">16363 14568 284 0,'0'0'8'15,"-5"-11"3"-15,5 11 5 0,-1-20 4 16,1 8 3-16,0-1 3 0,-4 1-1 15,-1 2 1 1,5 10-7-16,-22 1-4 0,2 14-5 16,-7 11-3-16,-7 9-3 15,-2 12-3-15,0 7 0 16,1 11-1-16,3 5 1 15,6 2-1-15,8 3 0 0,11 0-1 16,7-3 1 0,12-3-1-16,12-6 0 0,10-10 0 15,8-12 0-15,5-13 1 0,3-16 0 16,-3-12 1-1,-1-19 0-15,-8-18 0 0,-6-15 1 16,-7-15 0-16,-10-10-1 16,-8-9 0-16,-6 1 0 0,-1 3-1 15,-6 3 0 1,-3 12-2-16,-3 8-3 0,1 16-12 15,-9 17-57 1,6 5-12-16</inkml:trace>
  <inkml:trace contextRef="#ctx0" brushRef="#br0" timeOffset="396234.9408">16936 15349 504 0,'0'-38'1'0,"1"-3"-1"16,1 1-1-1,-2-3-9-15,2-4-46 0,-2 9-30 16,0-3-1-16</inkml:trace>
  <inkml:trace contextRef="#ctx0" brushRef="#br0" timeOffset="397434.7488">17350 14629 363 0,'0'0'5'0,"0"0"0"15,-6 9 1 1,-2 3 2-16,-1 7-1 0,-2 7 0 15,-3 6 1-15,0 7 0 16,3 3-4-16,0 7-1 0,8-1-2 16,3 1 0-1,4-2 0-15,14-6-1 0,9-6 1 16,3-9 0-16,7-13 2 0,1-13 3 15,0-8-2 1,-1-18 2-16,-5-14 0 0,-5-9 1 16,-10-10-1-1,-8-5-1-15,-8 0-1 0,-3 2-1 16,-12 8 0-16,-6 5-3 15,-5 12-7-15,-10 8-20 0,-13 15-55 16,6 11-1 0</inkml:trace>
  <inkml:trace contextRef="#ctx0" brushRef="#br0" timeOffset="398204.6256">18011 14471 378 0,'0'0'3'0,"0"0"1"0,0 0 1 15,-15 8 1 1,5 1 1-16,-5 6 1 0,-1 6 1 15,-3 9 0-15,-4 8 0 16,0 11-4-16,4 6 0 16,2 8-1-16,11 2 0 15,6-3-1-15,6-3 0 0,16-9 1 16,10-12 0-16,8-14 1 0,7-13 0 15,0-11 1 1,4-14 0-16,-8-15-1 0,-2-9 0 16,-10-8-1-1,-8-5-1-15,-11-3-1 0,-7 0-2 16,-10 5-4-16,-13 3-5 15,-8 16-17-15,-5 6-58 0,-11 9-3 16</inkml:trace>
  <inkml:trace contextRef="#ctx0" brushRef="#br0" timeOffset="399004.4976">19069 14347 340 0,'0'0'4'0,"0"0"4"0,0 0 1 16,0 0 3-16,0 0 1 15,-3 12 0-15,3-12 0 16,-16 10 1-16,3-3-2 16,-5 0-4-16,-4-1-2 0,-3 0 0 15,-3 0-1-15,-5 1-1 0,-3 0 0 16,-2 0 0-1,-1-4-2-15,4 5 0 0,-2-4-1 16,4-1 0 0,7 1-1-16,3 1 0 0,5-4 0 15,6 0-1-15,12-1 1 16,-9 12-1-16,9-2 0 0,1 2 0 15,2 5 0 1,1 3 1-16,-1 3 1 0,0 2-1 16,-1 2 0-16,-2-1 1 0,0-2-1 15,-2 0 1 1,-4-4-1-16,1-3 0 0,0-3-1 15,0-2 0-15,5-12-1 16,-9 15 1-16,9-15 0 16,0 0-1-16,13 6 1 15,0-4 0-15,7 2 1 0,5 1-1 16,6 2 1-16,9 6-1 0,4 3-1 15,3 7-1 1,-1 2 0-16,-1 5-1 0,-5 2 1 16,-8 1 0-1,-10 1 2-15,-10-2 1 0,-11-1 1 16,-12-2 2-16,-11-3 1 15,-12-2 1-15,-9-4-1 0,-7 0-2 16,-5-9-6 0,0 4-15-16,4-8-60 0,-6-7-3 15</inkml:trace>
  <inkml:trace contextRef="#ctx0" brushRef="#br0" timeOffset="399334.4448">19281 14409 365 0,'0'0'10'0,"0"0"1"15,0 0 1-15,0 0 1 0,-3 11 2 16,-2 8 0-16,-2 6 0 15,-1 11 1-15,-1 9-8 16,0 7-3-16,3 10-2 0,-1 1-3 16,6 7-5-1,0-4-7-15,2 4-13 0,5 0-56 16,4-11-3-16</inkml:trace>
  <inkml:trace contextRef="#ctx0" brushRef="#br0" timeOffset="400244.2992">19862 14369 404 0,'0'0'4'0,"-4"-11"0"16,-6 3 1-16,-1-1 0 0,-4 2 0 16,-9 2 0-16,-4-1 1 0,-6 3-2 15,-3 6-2 1,0 7-2-16,1 4 0 0,1 5-1 15,3 2 1 1,5 1-1-16,8 3 1 0,5 1 0 16,13 1 0-16,4 0 0 15,13 2 0-15,13 0 1 0,10 3-2 16,9 0-2-16,6 3-2 15,1-1-4-15,4 3-2 16,-8 3-2-16,-4 0-3 0,-11 0-1 16,-9 0-1-1,-15-1 2-15,-7-4 0 0,-6-2 5 16,-15-5 4-1,-4-5 5-15,-8-7 7 0,2-6 6 16,-7-10 2-16,2-2 3 16,-3-14 0-16,5-10 1 0,1-7-2 15,10-7-4-15,6-9-5 0,6-4-3 16,8-5-2-1,14-1-2-15,9 5-15 0,11 3-57 16,-1 2-4 0</inkml:trace>
  <inkml:trace contextRef="#ctx0" brushRef="#br0" timeOffset="401544.0912">18100 17044 393 0,'0'0'4'16,"0"0"2"-16,0 0 0 16,10 0 2-16,-10 0-1 0,11-8 1 15,-1-2 1-15,4-4-1 16,3-6-3-16,6-5-1 15,6-6-2-15,7-4-1 0,4 2 1 16,2 0-2 0,0 6 0-16,0 3 1 0,-2 10-1 15,-4 9 2-15,-2 5-1 16,-3 9 1-16,4 10-1 15,0 2 1-15,9 2 0 16,5-1-1-16,8-1 0 0,10-4 0 16,4-7 0-16,6-5-1 0,1-10-1 15,2-11-6 1,-14-4-53-16,-2-16-24 0,-6-8-1 15</inkml:trace>
  <inkml:trace contextRef="#ctx0" brushRef="#br0" timeOffset="402823.8864">20465 16275 401 0,'0'0'5'16,"0"-11"1"-16,0 11 2 0,-5-12 1 15,5 12 0 1,-17-7 0-16,3 7 0 0,-2 7 1 15,1 13-4-15,-4 9-2 16,0 9-2-16,0 13-3 0,3 6 1 16,3 4-1-16,5 5-1 15,5 0-1-15,8-2-1 16,7-6 0-16,11-7 1 0,6-13 3 15,9-13 0 1,2-11 2-16,0-14 1 0,5-15 1 16,-8-17 0-16,0-11 3 15,-10-10-2-15,-3-9 0 16,-9-6 0-16,-8-2-2 0,-4 3 1 15,-3 7-1-15,-9 6-1 16,-7 10-4-16,-2 12-6 0,-11 4-16 16,-2 13-59-1,4 8-4-15</inkml:trace>
  <inkml:trace contextRef="#ctx0" brushRef="#br0" timeOffset="403013.856">20939 16453 492 0,'0'0'1'0,"0"0"-1"0,0 0-1 15,13 4-11 1,-13-4-69-16,0 0-5 0</inkml:trace>
  <inkml:trace contextRef="#ctx0" brushRef="#br0" timeOffset="403733.7408">21707 15877 403 0,'0'0'5'0,"0"0"2"15,0 0 1-15,0 0 1 0,-5 0 2 16,5 0 0-16,-11 0 1 15,1 0 0-15,-4 0-5 16,-5 0-2-16,-6 0-2 16,-4 0-1-16,-8 3-1 0,-4 1-1 15,-3 3-2 1,0 2 1-16,3 0-1 0,0 5 1 15,9-3 0 1,2 2 1-16,8-1-1 0,11 2 0 16,2 1 1-16,8 2 1 0,1 3-1 15,6-1-1-15,0 2 1 16,3 1 0-16,0 2 0 15,0-2 0-15,-5-2 0 16,2 1 0-16,-4-4 0 0,-2 0-1 16,0-5 1-1,0-1 0-15,-2-2 0 0,2-9 0 16,-5 9 0-16,5-9 0 0,0 0 0 15,7-3 1 1,5-3-1-16,8 0 0 0,5-1 0 16,3 5 0-16,6 2 1 15,6 2-1-15,6 8-1 0,-3 9-1 16,0 5-3-1,-4 4-2-15,-3 5-1 0,-6 4 0 16,-5 1 1 0,-15 3 0-16,-6 1 2 0,-8-1 0 15,-12-4 4-15,-10-2 2 0,-8-2 1 16,-6-6-3-16,-1-3-14 15,0-6-55-15,-5-16-9 16</inkml:trace>
  <inkml:trace contextRef="#ctx0" brushRef="#br0" timeOffset="404233.6608">21735 16002 433 0,'0'0'2'16,"7"-8"3"-16,5-5 1 15,10 1 2-15,9-5 0 0,9 2 1 16,5-2 0 0,9 5 1-16,3 8-3 0,-1 5-3 15,-6 14-1-15,-10 7-1 0,-13 10-3 16,-12 9 0-1,-12 2 0-15,-7 4-2 0,-14 2 0 16,-7-1-1-16,-2-3 0 16,-2-2 0-16,3-7 1 0,3-4 0 15,3-7 0 1,4-6 1-16,6-2 1 0,7-5 1 15,3-3-1 1,10-4 1-16,9 0 0 0,9-2-1 16,13-1-3-16,1-2-19 0,3-4-58 15,12-3 0 1</inkml:trace>
  <inkml:trace contextRef="#ctx0" brushRef="#br0" timeOffset="404663.592">22656 15612 395 0,'0'0'4'15,"0"0"3"-15,-18-7 0 0,5 7 1 16,-6 0 0 0,-2 0 1-16,-4 10-2 0,-3 0 1 15,1 7-5-15,1 4-2 0,5 6-1 16,6 0-1-1,8 2-1-15,5-2 1 0,5-5-1 16,9-4 0 0,9-6 1-16,5-10-2 0,0-6 1 15,3-14 0-15,-5-5 1 16,-5-8-1-16,-6-4 0 0,-9-3-2 15,-5 2 2 1,-11 2-1-16,-3 5 1 0,-6 5-1 16,2 3-1-16,2 8 0 0,3 3 1 15,6 4 1 1,8 6-4-16,0 0-32 0,0 0-35 15,12-10-6-15</inkml:trace>
  <inkml:trace contextRef="#ctx0" brushRef="#br0" timeOffset="405083.5248">22806 15475 406 0,'0'0'4'0,"0"0"1"16,8 8 2-16,-7 1-1 15,1 6 2-15,1 7 0 16,-3 8 0-16,-4 9 0 0,-4 10-3 16,-6 7-2-1,-3 11-1-15,0 6 0 0,-5 9-2 16,1 3-3-1,1 0-2-15,2 0-1 0,6-3-3 16,2-8-1-16,7-8-1 16,3-10-1-16,3-13 3 0,7-15 2 15,7-12 2-15,3-15 4 0,5-10 2 16,2-15 2-1,1-10 2-15,2-9 3 0,-2-3 0 16,-2 7 2 0,-5 3 0-16,-4 7-1 0,-7 12 0 15,-10 17-2-15,0 0-1 16,6 14-2-16,-6 12-3 15,-2 4-1-15,2 1-3 16,0 3 1-16,8-2 0 0,3-6-1 16,7-6 2-16,3-7 0 0,2-10 2 15,1-5 1 1,-4-14 1-16,1-7 0 0,-11-9 1 15,-7-6 0 1,-4 1-1-16,-11-4-10 0,-5 1-56 16,-7 8-19-16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28T20:25:41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8090 256 0,'0'0'3'16,"0"8"3"-16,2 4 2 0,2 0 5 16,4 2 2-1,0 4 2-15,3 3 3 0,0-1 1 16,2-1 0-1,-3-5-1-15,0-2-4 0,-7 1-2 16,-3-13-2-16,7 14 0 0,-7-14-3 16,0 0 0-16,0 0-2 15,-7-10 0-15,4-7 0 16,-4-7 0-16,3-6-3 15,1-9 0-15,3-7-1 0,2-6-3 16,9 0 0 0,2-2 0-16,5 1 0 0,1 6 0 15,3 7 0-15,0 6 0 16,-1 9-3-16,3 7-1 15,-8 3-8-15,10 13-26 0,-5 2-50 16,0 0 1-16</inkml:trace>
  <inkml:trace contextRef="#ctx0" brushRef="#br0" timeOffset="290">3817 7888 324 0,'0'0'5'15,"0"19"2"-15,0-1 0 0,0 8 1 16,0 6 1-16,0 5 0 0,1 3 0 16,5 4 1-16,-1-7-9 15,6-2-11-15,0-3-39 16,2-14-24-16,3-9-5 15</inkml:trace>
  <inkml:trace contextRef="#ctx0" brushRef="#br0" timeOffset="440">3719 7702 355 0,'0'0'6'0,"0"0"1"16,0 0-2-16,1-9-1 15,-1 9-16-15,17-4-55 16,-6 1-4-16</inkml:trace>
  <inkml:trace contextRef="#ctx0" brushRef="#br0" timeOffset="960">4363 7882 353 0,'0'0'5'16,"-5"0"2"-16,-7 0 2 0,-2 3 2 15,-5 2-1 1,-3 4 1-16,-1-2 1 0,-1 2 0 15,2 1-6-15,6 2-1 0,4 0-2 16,5 0-1-16,7 2-1 16,6 0-1-16,9 0 1 15,6 3-1-15,6 2 1 16,5 0 0-16,5 4 0 0,3 0-1 15,2 3 2 1,-3-2-1-16,-4 1 0 0,-5-1 1 16,-8-1 1-16,-7-2 2 0,-11-1 1 15,-4-4 1 1,-10 0 0-16,-10-5 0 0,-3-1 0 15,-5-3-1-15,-2-6-3 16,1-1-6-16,0-10-11 0,0-5-71 16,5-2-3-1</inkml:trace>
  <inkml:trace contextRef="#ctx0" brushRef="#br0" timeOffset="1490">4723 7602 327 0,'0'0'6'15,"0"0"3"-15,0 9 2 0,3 5 2 16,1 8 2-16,2 8 0 0,0 8 0 16,4 12 0-16,-3 9-5 15,4 6-4-15,-2 3-1 16,2 1-3-16,-5-5-3 15,1-1-4-15,0-13-4 0,-1-8-7 16,0-13-11 0,-1-17-33-16,4-4-20 0</inkml:trace>
  <inkml:trace contextRef="#ctx0" brushRef="#br0" timeOffset="1840">5038 7841 323 0,'0'0'6'15,"4"8"2"1,-4-8 2-16,0 19 1 0,0-8 3 16,-1 5-1-16,-5 0 1 0,-3 4-1 15,-4-3-6 1,0-1-2-16,-3-1-2 0,-1-3-3 15,1 0-4-15,-1 0-1 16,3-4-1-16,1 1 0 0,3 1 0 16,0-1 0-1,4 3 2-15,4 3 3 0,1 2 4 16,1-1 2-1,5 3 3-15,4 1 2 0,7 0 0 16,6-3 0-16,2 1 0 0,6-4-2 16,8-1-1-16,2-5-5 15,5 3-9-15,-3 7-59 16,3-18-16-16</inkml:trace>
  <inkml:trace contextRef="#ctx0" brushRef="#br0" timeOffset="2560">6048 8003 369 0,'0'0'5'15,"0"0"2"-15,0 6 1 0,0-6 0 16,4 20 1 0,-2-4 0-16,2 0 1 0,1 4-1 15,-2-3-4-15,8 2-1 16,-2-4-2-16,5-6 0 15,0-4 0-15,-1-5-1 0,2-5-1 16,0-7 1-16,-2-2-1 16,-1-1 0-16,-2-1 0 0,-2 4-1 15,-1 0 0 1,-7 12 1-16,11-10-1 0,-11 10 1 15,8 8 0 1,-4 3 1-16,3 3 1 0,2 3 1 16,5 0 0-16,5-3 0 0,7-1 1 15,6-6-1-15,7-5 0 16,4-4 0-16,2-6 0 15,0-7 1-15,-5-5-1 16,-4-3 0-16,-10-2 0 0,-9-3 0 16,-10-1-1-1,-7 3 0-15,-8-2-3 0,-5 4-4 16,-6-1-6-16,6-2-48 15,-3 12-26-15,3 0-4 16</inkml:trace>
  <inkml:trace contextRef="#ctx0" brushRef="#br0" timeOffset="2830">6687 7425 341 0,'0'0'6'0,"0"0"3"15,13 0 1-15,-13 0 2 16,17 0 1-16,-7 8 1 15,4 8 0-15,0 9 1 0,-3 9-5 16,0 12-3-16,-2 13 0 16,-3 6-2-16,-3 9 0 0,-3 1-2 15,0 0 0 1,-3-3 0-16,-5-7-2 0,1-6 1 15,-1-9 0 1,2-8-1-16,-1-6-1 0,6-8-4 16,-4-7-8-16,5-21-64 0,1 16-7 15</inkml:trace>
  <inkml:trace contextRef="#ctx0" brushRef="#br0" timeOffset="3530">7490 7860 362 0,'0'0'8'0,"0"0"1"15,-1-10 3-15,1 10 1 16,-8-10 1-16,8 10 0 0,-14-12 0 15,4 8 1 1,-1 4-7-16,-4 0-3 0,1 9-2 16,-1 7-1-1,-2 7-1-15,1 4-1 0,1 7 0 16,5 3-1-16,5 1 0 15,2-1 1-15,3-1-1 16,9-7 1-16,8-7-1 0,6-7 1 16,3-11-1-16,2-4 2 15,-2-12 0-15,-1-7-1 0,-3-6 1 16,-6-4-1-1,-6 0 1-15,-4 1-1 0,-5 5 0 16,-1 2-1 0,-1 8 0-16,1 13 0 0,-11-7 0 15,11 7 0-15,-11 19 0 16,9 0 0-16,2 4 1 0,0 3-1 15,2 0-2-15,8-2-3 0,3 1-8 16,0-8-24 0,6-3-42-16,10-5-4 0</inkml:trace>
  <inkml:trace contextRef="#ctx0" brushRef="#br0" timeOffset="4530">8073 7708 338 0,'0'0'6'0,"5"-17"1"15,-3 3 2 1,2-9 2-16,-2-2 3 0,-1-2 1 16,-1-2 1-1,-1-1 0-15,-7 7-4 0,-5 7-3 16,-5 9-1-16,-4 7-2 15,-2 7-2-15,-3 13-2 16,1 9-2-16,0 8-1 0,4 10 1 16,5 9-1-16,3 5 1 15,9 5-1-15,5 0 1 0,2 0 0 16,9-5 0-1,4-8-1-15,3-5 1 0,1-12 0 16,-5-8-1 0,-1-9-1-16,-5-8-2 0,-8-11-1 15,0 0 0-15,-8 0-1 16,-9-13-2-16,-6-5-1 0,-6-3 0 15,-1-5 0-15,-1 0 2 0,0 1 1 16,5 2 2 0,3 3 0-16,8 2 2 0,6 6 3 15,9 4 1 1,9 4 1-16,9 3 0 0,7 1 0 15,5 0 0-15,9 0-1 16,5-5-2-16,7-3-2 16,1-5-3-16,4-6-1 0,-3-8 0 15,-1-2-2-15,-2-7 1 16,-7-1 2-16,-8-1 5 0,-11-2 4 15,-4 2 3 1,-12 6 4-16,-1 6 0 0,-7 2 1 16,-8 9-1-1,-1 8 0-15,-3 7-4 0,0 12-1 16,-1 13-1-16,-1 10-2 15,1 12-1-15,3 4 0 0,3 7 0 16,4-2-1-16,3 1-1 0,8-7-1 16,0-7-2-1,4-7-2-15,1-12-2 0,-3-10-6 16,-10-14-2-1,0 0-1-15,0-10-2 0,-11-12-5 16,-13-4 2-16,-3-5 5 16,-2 3 7-16,-4 2 13 0,6 2 4 15,0 9 5 1,7 8 3-16,8 7 7 0,12 0 2 15,0 17-4-15,15-2-5 0,12 4-5 16,11-5-2 0,9 1-3-16,8-7-1 0,5-5-3 15,5-3-2 1,0-7-4-16,-7-9-4 0,-5-3-8 15,-11-5-5-15,-10-1 0 16,-10-1 5-16,-12 4 5 0,-5 1 5 16,-7 5 6-16,-6 5 5 0,-9 4 9 15,4 7 5 1,-4 2 0-16,3 8-4 0,-1 2-4 15,0 3-3 1,3 5-2-16,0 3-1 0,3 3 1 16,0 1-2-16,3 2 0 15,2-1-1-15,4-2 0 0,8-1-1 16,4-5 0-1,10-3 0-15,4-6-2 0,2-6-2 16,7-2-9-16,-7 2-60 0,7-13-13 16</inkml:trace>
  <inkml:trace contextRef="#ctx0" brushRef="#br0" timeOffset="5080">9106 7858 403 0,'0'0'4'0,"0"0"1"0,-4-2 1 16,4 2 1-1,-16 0 1-15,5 0 1 0,-9 1 1 16,-3 7 0-1,1 0-3-15,-8 5-1 0,-1 5-2 16,1 5 0-16,3 6-2 16,2 1 0-16,8 7-1 0,8-2 0 15,9 2-1 1,12-6 0-16,16-3-2 0,8-9-1 15,17-6-4-15,5-13-7 0,9-7-13 16,0-2-55 0,0-23-2-16</inkml:trace>
  <inkml:trace contextRef="#ctx0" brushRef="#br0" timeOffset="5550">9409 7582 388 0,'0'0'6'16,"-3"12"1"-16,1 7 3 0,-2 7 0 15,4 9 1 1,-2 11 1-16,2 3 0 0,0 9 1 15,1-3-6 1,6 3-2-16,-1-8-2 0,3-5-2 16,0-11-2-16,-1-8-1 15,-4-9-3-15,-4-17-1 16,0 0-3-16,-5-1-8 15,-13-20-14-15,-1-5-6 0,-7-1 7 16,-4-2 13-16,1 6 9 0,1 2 7 16,5 8 4-1,2 5 12-15,12 8 15 0,9 0 7 16,4 14-5-1,20-1-13-15,7-5-7 0,13 0-4 16,9-6-2-16,5-2-2 16,4-5-2-16,0-8-1 0,-6-4-1 15,-7-4 0 1,-12-1 0-16,-10-2-1 0,-12 3 0 15,-13-1-1-15,-3 7 1 0,-11 4-1 16,-8 9 1 0,-1 6-1-16,0 12 1 0,-1 11 0 15,3 8 1-15,5 6-1 16,7 3 1-16,7 2-2 15,9-5-2-15,19-3-9 16,5-9-19-16,8-19-41 0,9 0-10 16</inkml:trace>
  <inkml:trace contextRef="#ctx0" brushRef="#br0" timeOffset="6020">10155 7865 365 0,'0'0'5'15,"0"0"2"-15,0-8 2 0,0 8 1 16,-7-5 0-1,-2 3 0-15,-4 2 1 0,-3 7 0 16,-4 6-3-16,-2 6-3 16,-2 5-2-16,1 8-2 0,0 2-3 15,6 5-4 1,2-1-1-16,10-1-1 0,5-6-1 15,7-8 1-15,11-8-1 0,8-12 1 16,8-3 1 0,1-21 0-16,4-8-4 0,-4-8-5 15,-3-10-12-15,-6-9-21 16,-2-6-1-16,-11-2 16 15,-2 2 12-15,-7 4 19 16,-4 10 10-16,-3 10 11 0,-8 16 18 16,-1 19 21-16,-9 19-2 0,0 21-14 15,-2 15-12 1,4 12-11-16,2 5-4 0,7 6-4 15,6-6-4 1,10-3-7-16,5-3-49 0,13-19-29 16,6-9-3-16</inkml:trace>
  <inkml:trace contextRef="#ctx0" brushRef="#br0" timeOffset="6580">11293 7707 427 0,'0'0'3'0,"-10"0"0"0,-7 1 2 15,-3 4 0 1,-3 2-1-16,-7 0 1 0,2 3-1 15,-2 2 0 1,2 2-3-16,8 1-2 0,9 0 0 16,9 0-1-16,7 4 1 15,15 2 0-15,8-1 1 0,10 4 0 16,8 2 0-1,4 1 1-15,-1 5 0 0,-1-3 0 16,-5 1 1-16,-9-2 1 0,-8-2 2 16,-11-1 1-1,-15-4 0-15,-8-4 1 0,-13-2-1 16,-6-5 1-16,-9-3-1 15,-3-5-1-15,-3-2-5 16,2-1 0-16,1-10 0 16,6-7-4-16,7-1-6 0,3-8-14 15,11-13-58 1,11 8-6-16</inkml:trace>
  <inkml:trace contextRef="#ctx0" brushRef="#br0" timeOffset="6750">11568 7833 371 0,'0'0'5'0,"7"17"2"15,-1-2 0-15,1 6 1 16,-1 3-1-16,4 6 1 0,0-1-3 16,4 5-9-16,-8-5-33 0,4-6-38 15,-2-5-4 1</inkml:trace>
  <inkml:trace contextRef="#ctx0" brushRef="#br0" timeOffset="7320">11789 7540 316 0,'0'0'6'16,"5"19"0"0,3 3 1-16,1 5 0 0,2 10 1 15,2 1-1 1,4 11 1-16,0 3 1 0,1-3-7 15,-2-5-2-15,-1-6-2 16,-2-6-1-16,-1-9 1 0,-5-5-1 16,-7-18 0-16,7 10 3 0,-7-10 2 15,-1-9-1 1,-5-5 4-16,3-1-1 0,-1 0 0 15,4-3 1 1,0 2 0-16,9 5 0 0,5 6 2 16,7 5 1-16,2 7 2 15,3 6 0-15,1 8 2 0,2 4 0 16,-3 4-1-1,0 1-1-15,-7-1-1 0,-6-3-2 16,-5-3 0-16,-8-4-2 0,-9-3-1 16,-10-3 1-1,-10-6-5-15,-7-4 0 0,-4-1-3 16,-9-1-52-16,10-7-32 15,3-6 0-15</inkml:trace>
  <inkml:trace contextRef="#ctx0" brushRef="#br0" timeOffset="7820">12863 7790 407 0,'0'0'3'0,"0"0"3"0,0 0 1 15,13 0 1 1,0 0 1-16,10 0 0 0,6-5 0 15,11 1 0-15,4-2-3 0,8 2-6 16,0-6-9 0,4-13-67-16,-6 20-8 0</inkml:trace>
  <inkml:trace contextRef="#ctx0" brushRef="#br0" timeOffset="8020">12950 8006 376 0,'0'0'7'15,"0"0"2"1,0 0 1-16,0 0 1 0,0 0 2 16,16-6 0-16,9-1 1 15,7 0-1-15,10-1-5 16,6-1-4-16,8 0-6 15,-3-6-18-15,3 6-61 0,-3 1-4 16</inkml:trace>
  <inkml:trace contextRef="#ctx0" brushRef="#br0" timeOffset="10040">14821 7640 359 0,'0'0'9'0,"0"0"0"15,-14-3 3-15,3 3 0 16,-3 0 1-16,0 6 0 16,-6 4 1-16,-1 6 0 15,-2 6-7-15,0 10-2 0,3 8-2 16,-1 4 0-16,4 11-1 0,2 2 0 15,6 4-1 1,6-2 0-16,5-5-1 0,11-7-1 16,11-12 1-1,11-11-1-15,6-15 0 0,8-9-1 16,3-16 1-16,1-8 1 15,-1-11 0-15,0-5 0 0,-12-6 1 16,-6-2 0 0,-14-3 0-16,-7 0 2 0,-13 0-1 15,-9 4 1-15,-14 3 0 0,-10 4-1 16,-3 8 0-1,-5 9 0-15,0 6-3 0,1 7-5 16,11 10-12-16,3 6-64 16,10 7-4-16</inkml:trace>
  <inkml:trace contextRef="#ctx0" brushRef="#br0" timeOffset="10270">15289 8150 472 0,'0'0'3'0,"0"0"-1"16,0 0 1-16,0 0 0 0,5 1-2 15,-5-1-9 1,12 2-71-16,-1-2-4 0</inkml:trace>
  <inkml:trace contextRef="#ctx0" brushRef="#br0" timeOffset="11110">15772 7765 366 0,'0'0'5'0,"-17"1"2"15,5 7 2 1,-6 3-1-16,-1 5 1 0,-4 4 0 15,0 8 1-15,-2 5 0 16,4 6-4-16,6 0-3 0,5 4 0 16,9-1-2-1,5-4 1-15,13-4-1 0,10-7 0 16,8-8 0-16,7-12 0 0,5-7 0 15,1-7 0 1,4-12 1-16,-8-8 0 0,-2-6 0 16,-11-4 1-16,-5-7-1 15,-13-1 0-15,-11 2 0 0,-4 2-2 16,-17 3-3-1,-2 4-47-15,-9 13-32 0,-9 6-2 16</inkml:trace>
  <inkml:trace contextRef="#ctx0" brushRef="#br0" timeOffset="13810">16407 7793 412 0,'0'0'4'0,"-9"2"1"15,-2 4 1-15,-4 3 1 16,-4 5 0-16,-2 5 0 0,-4 6 0 16,-2 6 0-16,0 6-3 15,6 8-1-15,6 1-2 16,7 2 0-16,8-3 0 0,8-6-1 15,13-6 1 1,10-14 0-16,10-8-1 0,6-12 1 16,7-15-1-1,2-10 1-15,-3-7 0 0,-5-7 0 16,-8-3 1-16,-12-2-1 0,-12 1 0 15,-16-1 0-15,-10 6-1 16,-17 6 1-16,-7 7-2 0,-7 7-1 16,-3 6-5-1,4 9-11-15,-4 6-62 0,15 3-6 16</inkml:trace>
  <inkml:trace contextRef="#ctx0" brushRef="#br0" timeOffset="15300">17208 7775 381 0,'0'0'5'15,"0"0"1"1,0 0 2-16,0 0 2 0,0 0 0 15,-6 4 2-15,6-4 1 16,0 0 0-16,0 0-3 0,0 0-2 16,-12 0-2-1,12 0-1-15,-11-1-1 0,3-3-1 16,-5-2-1-16,0 3 0 0,-5-1-1 15,0 1 0 1,-4 3-1-16,-1-1 0 0,-1 1 0 16,-1 4 0-16,3 3-1 15,1 3 0-15,1 2 0 16,4 5 1-16,1 3-1 15,7 2 1-15,1 4 0 0,1 1 0 16,5-1 1 0,1 0-1-16,0 0 2 0,0-6-2 15,0-2 1-15,0-5-1 0,0-5 0 16,0-8 0-1,0 0-1-15,0 0 1 0,0 0-1 16,0 0-1-16,-1-8 1 16,1 8-1-16,2-16 1 0,7 10-1 15,8 3 1 1,2 3-1-16,6 4 1 0,3 8 0 15,5 5 1 1,0 2 0-16,2 5 1 0,-4 2-1 16,-4-1 1-16,-6 2 0 0,-7-2 0 15,-5-2 0-15,-9-2 1 16,-4 0 0-16,-10-1-1 15,-6 0 0-15,-3-2 1 16,-8-2-1-16,-2-3 0 0,-1-1-1 16,-4-7-1-1,2-3-1-15,3-2-4 0,-1-7-10 16,12-17-50-16,6 7-18 0</inkml:trace>
  <inkml:trace contextRef="#ctx0" brushRef="#br0" timeOffset="15620">17535 7797 373 0,'0'0'4'16,"3"20"3"-16,2 1-1 0,1 6 1 15,0 7 1 1,0 7 0-16,3 4 1 0,-2 5-1 16,4-4-4-16,-4-3-3 0,1-5-8 15,-2-8-21-15,-5-6-48 16,8-4-3-16</inkml:trace>
  <inkml:trace contextRef="#ctx0" brushRef="#br0" timeOffset="16220">18101 7713 373 0,'0'0'6'16,"0"0"3"0,0 0 1-16,-11-4 1 0,0 4 0 15,-7 0 1-15,-3 2 1 0,-8 5-1 16,-3 2-6-1,-2 3-2-15,-4 4-1 0,4 2-2 16,1-1 0-16,6 0-2 16,9 3 1-16,7-1 0 0,11 0 0 15,8-2 0 1,12 0 0-16,11 0 1 0,7 2-1 15,6 0 2 1,4-1-2-16,0 0 1 0,0-1-1 16,-1-1 0-16,-5 0 1 0,-4 0-1 15,-7 1 0-15,-6 1 0 16,-10-1-1-16,-5 4 0 15,-8 1-1-15,-6 0-1 16,-9 1 1-16,-6 0 0 0,-1-3 0 16,-4-2 1-1,1-5 1-15,0-8 1 0,2-5 0 16,4-13 1-16,4-8 0 0,5-12-1 15,6-6 0 1,2-5 1-16,6-2 1 0,4-1-1 16,5 4 1-16,3 3 1 15,4 7-1-15,1 3 1 0,-1 8-1 16,2 2 0-1,1 1-2-15,0 2 0 0,-3 3 0 16,1 2-2 0,-7-1-1-16,-1 6-8 0,-15 7-44 15,13-11-31-15,-13 11-3 0</inkml:trace>
  <inkml:trace contextRef="#ctx0" brushRef="#br0" timeOffset="18570">3196 10186 236 0,'0'0'9'15,"0"0"3"-15,10 20 3 16,-4-5 1-16,9 9 2 0,1 8 1 16,4 5-1-1,1 4 0-15,1 2-5 0,5 1-2 16,-3-3-1-16,-3-2 0 0,-3-8 0 15,-4-4 1 1,-6-8 1-16,-5-3-1 0,-3-5 2 16,0-11-3-16,-10 0 0 15,-1-5-1-15,-3-12-2 16,-1-7-1-16,2-11-2 15,-3-5-1-15,5-7-3 0,2-3 0 16,4-3 0 0,5 0 0-16,5 2 0 0,6 6-2 15,4 7-5-15,6 5-7 0,9-3-52 16,-2 18-21-1</inkml:trace>
  <inkml:trace contextRef="#ctx0" brushRef="#br0" timeOffset="18810">3759 10103 369 0,'0'0'5'0,"5"16"1"15,-1 2 2-15,3 9-1 16,-4 4 1-16,6 10-1 0,-2 5 0 16,5 7-6-1,-6-5-15-15,6-9-49 0,-1 3-14 16</inkml:trace>
  <inkml:trace contextRef="#ctx0" brushRef="#br0" timeOffset="18970">3705 9902 370 0,'0'0'5'0,"0"0"0"0,0 0 1 15,0 0-3-15,0-10-15 0,0 10-56 16,0 0-3-1</inkml:trace>
  <inkml:trace contextRef="#ctx0" brushRef="#br0" timeOffset="19480">4285 10068 379 0,'0'0'6'0,"-6"-5"1"0,-3 2 2 15,-1 1 0 1,-3 0 0-16,-5 1 0 0,-2 1 1 16,-2 0-2-1,3 7-4-15,2 3-3 0,5 5-2 16,1 4 0-16,6-2 0 15,5 4-1-15,7 0 1 16,9 0 0-16,10-2-1 16,5-2 1-16,5 1 0 0,4-2 1 15,3 3-1-15,0-3 0 0,4 3 1 16,-5-1 0-1,-5 1 0-15,-5 1 2 0,-6-1 1 16,-7 0 1 0,-11-1 1-16,-8 2 2 0,-5-3 0 15,-12-1 0-15,-7-2 0 16,-6-1-1-16,-5-3-2 0,-3-5-1 15,-2-4-4 1,1-3-5-16,4-5-8 0,-5 7-64 16,11-18-8-16</inkml:trace>
  <inkml:trace contextRef="#ctx0" brushRef="#br0" timeOffset="19970">4759 9598 309 0,'0'0'6'16,"0"12"4"-16,4 9 1 0,3 9 2 15,2 11 1 1,1 14 1-16,2 7 1 0,2 12-2 15,3 3-5-15,0 1-4 16,1-4-3-16,-1-3-3 0,-3-11-6 16,3-6-11-1,-6-6-38-15,0-14-21 0</inkml:trace>
  <inkml:trace contextRef="#ctx0" brushRef="#br0" timeOffset="20340">5105 9910 361 0,'0'0'5'15,"0"0"2"-15,0 6 0 0,0-6 2 16,-1 19-1-1,-3-5 0-15,-5 5 1 0,2 2-1 16,-4 1-4 0,-5 6-2-16,2-2-1 0,-3 0 0 15,1 0-1-15,1-2 0 16,4-3-1-16,3 1 0 0,6-3 0 15,2 0 1 1,6 0-1-16,8 1 0 0,2 0 1 16,5 1 0-16,1 1 1 0,4-1 0 15,5 0 2 1,-1-3 0-16,2-1 0 0,-2-4 0 15,1-4 0-15,1 0-7 16,-4 8-47-16,-1-15-27 0,1-2-4 16</inkml:trace>
  <inkml:trace contextRef="#ctx0" brushRef="#br0" timeOffset="22390">5986 10084 298 0,'0'0'5'0,"0"0"2"0,0 0 4 15,5 0 2 1,5 0 1-16,6 0 0 0,7 0 2 16,7-2-1-16,4-1-10 15,15 0-43-15,-1 3-33 0,6 0-7 16</inkml:trace>
  <inkml:trace contextRef="#ctx0" brushRef="#br0" timeOffset="22950">6815 10001 359 0,'0'0'3'0,"-13"1"1"15,0 6 0-15,-1-1 0 16,-5 5 0-16,-2 1-1 15,1 2 1-15,-1 1-1 16,8 0-4-16,4-1-1 0,7-4-5 16,2-10-5-1,13 12-11-15,5-12-15 0,6-7-2 16,1-5 0-16,3-5 13 0,-6-1 11 15,5-2 10 1,-8 4 8-16,-5 0 14 0,-4 8 15 16,-10 8 7-16,12 7 0 15,-11 16-11-15,0 9-10 0,2 13-6 16,1 8-1-1,2 7 3-15,1 5-2 0,4-1-3 16,-1 0-2 0,1-7 0-16,0-4 1 0,-2-10 0 15,0-4 0-15,-8-10 0 0,-1-5-1 16,-4-6 0-16,-13-6-1 15,-6-5-2-15,-11-7-1 16,-7 0-2-16,-9-7-3 16,-1-5 0-16,-2-5-5 0,8 2-23 15,9-3-50 1,3-3-2-16</inkml:trace>
  <inkml:trace contextRef="#ctx0" brushRef="#br0" timeOffset="23480">7391 10076 302 0,'0'0'4'15,"10"-12"1"1,-4 0 3-16,0-4 3 0,-2-4 0 15,-4-2 3 1,0 0 3-16,-6 0 1 0,-11 8-5 16,-4 2-1-16,-8 10-3 0,-1 4-1 15,-1 13-2-15,3 7-4 16,2 7 0-16,7 5-1 0,6 4 0 15,8 1 0 1,5 0 0-16,11-3 0 0,12-6-1 16,7-7-3-1,12-4-8-15,0-16-17 0,8-6-41 16,5-8-11-16</inkml:trace>
  <inkml:trace contextRef="#ctx0" brushRef="#br0" timeOffset="24050">7599 10010 329 0,'0'0'6'0,"1"11"1"0,5 4 3 16,4 4 0 0,1 5 2-16,-1 5 0 0,6 2-1 15,-1 3 1-15,1-2-6 0,1-5-3 16,-2-6-1-16,-3-6-1 15,-1-10-1-15,-1-5 0 16,-4-6-2-16,-2-10-2 16,-3-9-5-16,-1-7-7 0,0-2-5 15,0-2-2 1,0 1 1-16,0 6 3 0,2 0 7 15,7 12 6-15,-1 2 11 16,6 15 8-16,2 0 7 16,2 15 2-16,-1 5 1 0,2 6-4 15,-1 5-6-15,1 3-4 16,2 3-3-16,1-4-3 0,5-1-3 15,-2-6-2 1,6-4-2-16,1-12-3 0,10-7-4 16,-1-6 0-1,1-13-2-15,1-5 1 0,-4-12 0 16,-5-4 0-16,-6-5 2 0,-4-2 2 15,-14 0 7-15,-3 7 8 16,-7 3 1-16,-9 10 1 16,-4 10 3-16,-6 10 3 15,0 9 1-15,-3 14-2 0,3 7-3 16,4 4-5-1,8 4-2-15,4-1-2 0,6-1-3 16,10-7-3-16,12-4-8 16,1-8-9-16,5-5-14 15,6-8-4-15,-2-5-3 0,-3-10-1 16,-4-5 0-16,-2 0-21 15,-8-5-7-15</inkml:trace>
  <inkml:trace contextRef="#ctx0" brushRef="#br0" timeOffset="24280">8557 10098 317 0,'0'0'6'16,"0"16"1"-16,1-2 2 0,2 7 0 15,5 0 0 1,-1 4 2-16,5 1-1 0,-1 2 2 16,1-5-3-16,1-7-2 0,-2-3 2 15,0-6-1-15,-11-7 1 16,15 0 1-16,-13-11-1 0,-2-8-1 15,-2-6-2 1,-3-4-2-16,1-3-1 0,2 0-2 16,2-1-1-1,3 5-1-15,8 0-4 0,8 9-13 16,3-2-63-16,8 2-2 0</inkml:trace>
  <inkml:trace contextRef="#ctx0" brushRef="#br0" timeOffset="25270">9171 9962 302 0,'0'0'7'15,"0"0"2"-15,-8 0 3 0,8 0 0 16,-17 2 2-16,4 3 1 16,-3 4 1-16,-2 2-1 15,-4 1-7-15,4 7-2 0,-1 3-3 16,1 3-1-16,6 1-1 15,1 1-1-15,6 0 0 0,5-4-1 16,3-3 1 0,10-5 0-16,3-9 0 0,5-6 1 15,0-5-1 1,2-9 0-16,0-5 1 0,-4-3-1 15,-4-2-1-15,-4 3 1 16,-2 2 0-16,-6 4-1 0,-3 3 0 16,0 12 1-16,0 0 0 15,-8-2 0-15,3 8 0 16,2 7 0-16,1 4 0 0,2 4 0 15,2 2 0 1,3 1 1-16,6 0-1 0,8-3 0 16,1-4 0-16,10-4 0 15,3-6-1-15,9-7 0 16,3-8-1-16,9-10 1 0,1-10 1 15,1-8-1-15,-2-8-1 16,-3-9-2-16,0-7-1 0,-12-3 0 16,-7 0 5-1,-16 4 3-15,-6 7 2 0,-10 6 0 16,-3 12 2-1,-16 12 2-15,-3 17 4 0,-6 10-1 16,2 19-5-16,3 14-2 16,4 8-2-16,9 9 0 0,6 5-1 15,6 4 1-15,12 0-1 0,7-6 0 16,7-5 0-1,4-7 0-15,3-6-1 0,-1-11-1 16,0-5-3 0,-2-5-5-16,-8-16-24 0,-2 3-52 15,-1-4-2-15</inkml:trace>
  <inkml:trace contextRef="#ctx0" brushRef="#br0" timeOffset="26370">12859 10026 352 0,'0'0'6'0,"0"0"2"16,0 0 2-1,0-7 2-15,9 2 0 0,6 1 0 16,9 0 1 0,4-1 0-16,10 3-7 0,1-3-6 15,6 5-10-15,-9 2-29 0,5-1-39 16,-3 3-4-1</inkml:trace>
  <inkml:trace contextRef="#ctx0" brushRef="#br0" timeOffset="26570">12923 10226 381 0,'0'0'4'16,"13"0"0"-16,6-4 0 0,4 1 0 15,10-2 0-15,10 1-10 16,0 7-58-16,5-5-9 0</inkml:trace>
  <inkml:trace contextRef="#ctx0" brushRef="#br0" timeOffset="27390">14742 9924 358 0,'0'0'3'0,"0"0"2"16,-15 5 2-1,1 7 1-15,-3 3 1 0,-4 9-1 16,-3 6 1-16,0 7 0 16,-2 7-2-16,5 5-3 0,6 3 0 15,6-1-2 1,8-2 0-16,4-6 1 0,13-7-3 15,10-9 2 1,7-10-1-16,8-13 1 0,2-5-1 16,5-16 0-16,-4-4 0 0,-6-9 1 15,-6-6 0-15,-13-8 1 16,-13-2-1-16,-7 0 0 0,-17-1 1 15,-7 5 0 1,-7 0-1-16,-7 9-2 0,-1 4-1 16,6 12-5-1,1 5-12-15,11 9-62 0,6 3-1 16</inkml:trace>
  <inkml:trace contextRef="#ctx0" brushRef="#br0" timeOffset="27590">15154 10299 461 0,'0'0'3'0,"0"0"0"16,0 0 1-1,0 0-1-15,0 0 0 0,0 0-4 16,0 0-13-16,0 0-65 16,0 0-5-16</inkml:trace>
  <inkml:trace contextRef="#ctx0" brushRef="#br0" timeOffset="28260">15761 9912 378 0,'0'0'6'0,"0"0"2"0,-11 0 2 15,0 0 0 1,-3 4 2-16,-1 4-1 0,-5 4 0 16,-3 5 1-16,-3 7-6 0,4 9-2 15,3 5-3-15,4 7-1 16,4 3 0-16,10-1-1 0,4-3 0 15,16-6 1 1,10-7 0-16,8-12 0 0,10-9 0 16,3-10 1-1,4-11 2-15,-2-9 0 0,-3-6 1 16,-9-6 0-16,-10-6 0 0,-11-5 0 15,-13-2 0 1,-6 1-1-16,-13 1-2 0,-9 6-2 16,-7 4-3-16,-4 10-5 15,-7 6-7-15,10 9-29 0,-3 8-40 16,9 11-1-1</inkml:trace>
  <inkml:trace contextRef="#ctx0" brushRef="#br0" timeOffset="28620">16206 9953 288 0,'0'0'5'0,"-5"14"2"0,-1-1 1 15,2 6-1 1,-4 8 1-16,0 5-2 0,0 4-4 16,3 8-5-16,-1-6-8 0,6 4 0 15,4-9 4-15,9 1 1 16,5-8 3-16,7-11 3 0,7-8 10 15,2-7 7 1,7-5 7-16,-1-12 0 0,-1-2 0 16,-12-12-3-1,-1-8-2-15,-14-2-1 0,-11-1-4 16,-11-2-3-16,-13 1-3 0,-9 5-3 15,-7 4-2 1,-4 10-3-16,0 8-5 0,5 12-11 16,4 5-37-16,10 8-30 15,11 4-4-15</inkml:trace>
  <inkml:trace contextRef="#ctx0" brushRef="#br0" timeOffset="28970">16707 9980 317 0,'0'0'7'16,"0"0"2"-16,-4 12 2 0,0-2 1 15,-1 7 1 1,0 4 1-16,-1 8 0 0,0 3-1 15,1 6-6 1,1-1-3-16,4-1-2 0,5 0 0 16,5-3-2-16,6-8 0 0,5-8 0 15,7-6 1-15,2-10 2 16,4-5 1-16,1-11 3 15,2-7-1-15,-3-10 1 16,-1-6 1-16,-8-5 0 0,-6-3-1 16,-4-3-2-1,-7 2-1-15,-7 5-2 0,-6 6-4 16,-9 12-5-16,-13 5-23 0,3 11-53 15,-6 8-1 1</inkml:trace>
  <inkml:trace contextRef="#ctx0" brushRef="#br0" timeOffset="30360">17285 9971 358 0,'0'0'4'0,"0"0"3"16,8-7 2-16,4 2 2 15,5 2 0-15,7 0 1 16,2 3 0-16,8 7 2 0,0 4-5 16,0 10-2-1,-4 4-2-15,-7 6-1 0,-12 5-2 16,-9 0-1-16,-7 3 0 15,-15-5-1-15,-12 0 0 16,-5-3-1-16,-5-4 1 16,0-8-1-16,2-3 1 0,3-8 1 15,7-5 0-15,7-3 1 0,10-5-1 16,7-5 1-1,6-2 1-15,11 1-1 0,8 3 1 16,5 1-1 0,8 7 0-16,5 2 1 0,3 7-3 15,1 6-3-15,-2 2-8 16,10 1-40-16,-3-2-32 0,-1 3-2 15</inkml:trace>
  <inkml:trace contextRef="#ctx0" brushRef="#br0" timeOffset="30760">18010 9953 419 0,'0'0'4'16,"-20"0"1"-16,1 3 0 15,-5 1 1-15,-5 4-1 16,1 2 1-16,-2 3-1 0,0 2 0 16,8 2-4-1,6 3-1-15,13 1-1 0,4 2 1 16,16 2-1-16,6-1 1 15,9 2 0-15,4 1 0 16,9-1 0-16,1-2 0 16,4 1 0-16,0-3 1 0,-5-1 2 15,-3-2 1-15,-7-1 0 0,-5 0 1 16,-9-3 0-1,-6 1 1-15,-9-1 0 0,-8-1-1 16,-11 2-2 0,-7-2-1-16,-9 1 0 0,-6-2-1 15,-7 0-1-15,-5-4-1 16,3-4-6-16,-2-5-13 0,-5-10-63 15,11-9-3 1</inkml:trace>
  <inkml:trace contextRef="#ctx0" brushRef="#br0" timeOffset="30930">17854 9992 416 0,'0'0'7'0,"0"0"2"16,14-10 2-16,1 5 0 15,6-1 1-15,7 0 0 0,2-1-1 16,8 0 1-16,5 5-9 15,-2-4-11-15,10-8-74 16,-10 14-4-16</inkml:trace>
  <inkml:trace contextRef="#ctx0" brushRef="#br0" timeOffset="43100">16324 8889 434 0,'0'0'4'0,"0"0"2"16,0 0 1-16,8 0 2 15,0 2 1-15,5 2 0 0,10 1 1 16,14 1 0-16,14 1-4 0,22 0-5 16,16 2-2-1,26 2 0-15,19-2 0 0,22 1 0 16,14-1 0-1,10-1 0-15,0 1 0 0,-1 0 0 16,-11-2 0-16,-12 2 0 16,-15-7 0-16,-20 10-16 0,-23-5-43 15,-18 4-27 1,-13 0-2-16</inkml:trace>
  <inkml:trace contextRef="#ctx0" brushRef="#br0" timeOffset="92330">12884 13442 410 0,'0'0'4'0,"-8"0"1"0,-6 8 2 15,-4 4-1-15,-8 5 2 0,-7 5 0 16,-6 9 0-1,-3 8 0-15,-1 4-3 0,5 10-2 16,3 2-1-16,12 2 0 16,6 3-1-16,15-6 0 15,9-4 0-15,16-9-1 16,10-10 1-16,11-16-1 0,8-12 1 15,0-11 0 1,5-18 1-16,-8-12 0 0,-4-9 0 16,-11-8-1-16,-10-4 1 0,-15 0-1 15,-8 4 0 1,-5 8-1-16,-14 8-1 0,-7 11-4 15,-8 10-6-15,4 10-40 16,-4 8-34-16,3 13-2 0</inkml:trace>
  <inkml:trace contextRef="#ctx0" brushRef="#br0" timeOffset="92520">13260 13967 462 0,'0'0'4'15,"0"0"0"-15,0 12 0 0,0-12 0 16,-7 16 0 0,7-16-3-16,-6 20-10 0,2-12-69 15,4-8-7-15</inkml:trace>
  <inkml:trace contextRef="#ctx0" brushRef="#br0" timeOffset="93190">13611 13616 370 0,'0'0'3'0,"0"0"2"0,0 0 2 15,-10-4 0-15,10 4 1 0,-14-3 0 16,14 3 1-1,-16 0 0-15,6 0-2 0,1 0-2 16,0 5-2 0,9-5 0-16,-19 15-1 0,12-6-1 15,-4 1 1-15,1 5-1 16,1 2 1-16,2 7 0 0,-1 2 0 15,7 6 0 1,1 3 0-16,9 2 0 0,6 0 1 16,8-3-2-16,9-6 1 0,7-10-1 15,6-11 0 1,4-7 1-16,1-19 1 0,1-9 0 15,-4-11 0-15,-6-6 1 16,-10-6 0-16,-12-4-1 16,-10 2 0-16,-9 4-2 15,-13 6 0-15,-10 8-1 0,-9 8-1 16,-7 9-2-16,-7 8-6 0,6 10-23 15,11 7-52 1,-8 5-2-16</inkml:trace>
  <inkml:trace contextRef="#ctx0" brushRef="#br0" timeOffset="93610">14108 13479 369 0,'0'0'5'0,"0"0"2"16,-5 0 2-16,-5 0 0 15,-1 8 0-15,-5 3 1 16,-4 6 2-16,1 5-1 0,-4 7-4 16,4 5-1-16,5 3-2 0,5 2-2 15,9 0-1 1,4-4-1-16,13-6-1 0,13-7-2 15,10-7 1 1,7-12 0-16,8-5 1 0,2-17 1 16,-1-6 2-16,-4-6 1 15,-6-7 1-15,-15-1 0 0,-13 0-1 16,-15 2 1-16,-11 6-1 15,-20 10-1-15,-9 5-2 16,-10 11-3-16,-6 4-9 0,1 2-69 16,1 10-2-1</inkml:trace>
  <inkml:trace contextRef="#ctx0" brushRef="#br0" timeOffset="94450">14823 13473 389 0,'0'0'5'15,"0"0"3"-15,0 0 1 0,0 0 2 16,0 0 0-1,0 0 2-15,0 0 1 0,0 0 0 16,0 0-5-16,0 0-2 16,-9-1-1-16,2-2-2 0,-5 0-1 15,-3-1-1-15,0 4-1 16,-4-3 0-16,-2 3-1 15,-5 0 0-15,1 3 0 0,-3 6 0 16,5-1 0 0,-1 6 0-16,3-2-1 0,0 5 1 15,4 1 0-15,4 4 0 16,3-4-1-16,-1 4 1 15,6-1 0-15,1-1-1 16,3-3 1-16,1-4-1 0,0-2 0 16,0-11 1-16,7 11-1 0,-7-11 1 15,0 0-1 1,13-1 1-16,-13 1 0 0,4-10 0 15,-4 10 0 1,11-9-1-16,-2 9 1 0,6 0 0 16,1 2 0-16,6 10 0 15,5 3 0-15,-1 6 0 0,5 4 0 16,-1 4 0-16,-4 0 1 15,-5 2 0-15,-5 2-1 16,-8-3 1-16,-8 0 0 0,-7-4-1 16,-11-4 1-1,-9-3 0-15,-4-4 0 0,-9-6-1 16,-3-4-1-16,-3-5-1 15,-2-6-2-15,5-4-3 16,2-10-12-16,10-6-52 16,10 4-15-16</inkml:trace>
  <inkml:trace contextRef="#ctx0" brushRef="#br0" timeOffset="94690">14988 13479 435 0,'0'0'3'0,"0"0"1"16,0 7 0-16,0 3 0 0,0 4 0 15,0 5 1 1,0 6-1-16,0 4 1 0,0 4-3 15,0 1-4 1,2 5-4-16,-2-9-18 0,6-2-55 16,7 4-2-16</inkml:trace>
  <inkml:trace contextRef="#ctx0" brushRef="#br0" timeOffset="95280">15494 13372 334 0,'0'0'2'15,"-11"0"2"-15,-6 0 0 0,-8 0 2 16,-11 4 1-16,-7 4 1 15,-9 2 0-15,-5 0 2 0,2 2-4 16,5 2-2 0,13-1 0-16,10-1-1 0,22 1-1 15,12 0 1 1,25-3 0-16,19 4 0 0,13 2 1 15,12 4 1-15,5 2 0 16,1 4-1-16,-2 2-1 0,-11 1 0 16,-10 1 0-16,-17 0-2 15,-17 1-1-15,-15-2-1 16,-11-4 1-16,-19-3 0 0,-11-8 1 15,-5-2 3 1,-7-10 1-16,2-2 1 0,-1-14 1 16,4-10 0-1,5-10 1-15,7-5-1 0,11-7-2 16,6-4-1-16,9 2-1 0,6 3 0 15,11 2 0-15,6 10 1 16,4 5 2-16,1 7-6 0,-4 6 0 16,0 9 0-1,-7 0 0-15,-4 1 0 0,-5 5 0 16,-8 0 0-1,0 0 0-15,0 0 0 0,0 0 0 16,0 7 0-16,0-7 0 16,0 0 0-16,-5 13 0 0,5-13 0 15,-11 10 0-15,11-10 0 16,-7 12 0-16,7-12-27 15,-14 4-62-15,14-4-3 0</inkml:trace>
  <inkml:trace contextRef="#ctx0" brushRef="#br0" timeOffset="100050">16111 13600 178 0,'0'0'7'15,"0"0"3"-15,0 0 4 0,0 0 2 16,0 0 3-16,-11-3 2 15,11 3 2-15,0 0 3 0,-9-4-2 16,9 4-3 0,0 0 0-16,0 0-2 0,0 0-2 15,0 0-2-15,0 0-3 0,0 0-1 16,0 0-3-1,8 0-1-15,11 0-2 0,7 0 0 16,13 0 0-16,10-3 0 16,9 0-1-16,11-1 0 15,7-5 0-15,1 1-1 16,1 1-2-16,-9-3-3 0,-3 4-14 15,-7-3-68 1,-19 0-3-16</inkml:trace>
  <inkml:trace contextRef="#ctx0" brushRef="#br0" timeOffset="103140">17494 13285 394 0,'0'0'6'0,"0"0"2"0,1-10 1 16,-1 10 0-16,0 0 1 0,-13-7 0 16,-2 7 0-16,-1 5 1 15,-7 10-7-15,-3 6-2 0,1 13 0 16,-1 2-2-1,4 10 0-15,6 1-1 0,5 3 1 16,11-3 0 0,10-4-1-16,13-8 0 0,12-11 0 15,13-11 1-15,5-13-1 16,4-12 1-16,3-13 0 0,-5-13 0 15,-7-5 0-15,-11-9 1 16,-12-5 0-16,-12-3 0 16,-11 4 0-16,-9 2-1 0,-10 8 0 15,-11 10-2 1,-7 10-2-16,-5 11-6 0,1 15-21 15,5 11-52 1,-4 8-2-16</inkml:trace>
  <inkml:trace contextRef="#ctx0" brushRef="#br0" timeOffset="103310">18080 13530 464 0,'0'0'2'16,"0"0"-1"-1,-8 11 0-15,-4-6-3 0,0 3-8 16,-7-3-25-16,1 1-46 0,3-2-2 16</inkml:trace>
  <inkml:trace contextRef="#ctx0" brushRef="#br0" timeOffset="103660">18331 13268 443 0,'0'0'3'0,"0"0"-1"16,-11 10 1-16,-1 0 0 15,-3 4 0-15,-5 4-1 16,-1 5 1-16,-3 6-1 0,2 3-2 15,5 2 0 1,6-2-1-16,9-2 0 0,9-4 0 16,13-4 1-1,12-8-1-15,7-10 0 0,8-4 1 16,0-10-1-16,-1-9 1 0,-7-5 1 15,-8-6-1-15,-11-7 0 16,-13 0 0-16,-8-2-1 0,-14 3 0 16,-8 6-1-1,-4 6-3-15,-5 3-7 0,2 12-19 16,11 6-49-1,-3 3-3-15</inkml:trace>
  <inkml:trace contextRef="#ctx0" brushRef="#br0" timeOffset="103930">18687 13251 383 0,'0'0'5'16,"0"0"3"-16,12 3 0 15,-12-3 1-15,2 19 0 16,-4-4 0-16,-8 6 1 16,-3 8 0-16,-8 3-4 0,-2 4-3 15,1 0-2 1,7 1 0-16,6-4 0 0,9-2 0 15,12-8-1-15,13-6 1 0,11-5-2 16,9-10 2 0,6-2 1-16,2-9 1 0,-2-5 1 15,-8-6-1-15,-6-5 0 16,-11-7 0-16,-10-3-2 0,-16-3-1 15,-10 3-3 1,-11 6-8-16,-14 8-52 0,1-4-20 16</inkml:trace>
  <inkml:trace contextRef="#ctx0" brushRef="#br0" timeOffset="104600">19218 13179 353 0,'0'0'5'0,"0"0"5"16,0 0 0-1,0 0 2-15,-15 0 0 0,0 10 1 16,-4 9 0-1,-7 5 0-15,-3 9-4 0,0 7-3 16,0 2-3-16,3 3 0 0,9-4-1 16,10-3 0-1,8-9-1-15,18-8-1 0,11-12 1 16,12-9-1-16,7-10 0 15,2-12 0-15,0-6 0 0,-2-9 0 16,-12-3 0 0,-9-2-1-16,-15 0-2 0,-8 10-5 15,-11-1-10 1,-9-1-58-16,-2 15-6 0</inkml:trace>
  <inkml:trace contextRef="#ctx0" brushRef="#br0" timeOffset="104860">19469 13138 359 0,'0'0'3'0,"14"-3"4"15,4 1 2 1,4-1 2-16,7 3-1 0,3 0 1 16,0 11 0-1,-4 5 1-15,-7 10-3 0,-16 8-4 16,-7 5-2-16,-19 6-1 0,-10 2 0 15,-6-2 0-15,-3-5 0 16,2-5 1-16,6-10 0 0,8-5 0 16,11-8 1-1,13-12-1-15,0 0 0 0,22-5-1 16,3-5-2-1,8 0-1-15,4-2-6 0,7 7-16 16,7 1-60-16,-7-2-1 0</inkml:trace>
  <inkml:trace contextRef="#ctx0" brushRef="#br0" timeOffset="105180">20050 13226 465 0,'0'0'1'0,"-10"0"1"0,-4 0 0 15,-3 1 0-15,-2 4 0 0,-4 0 0 16,1 0-1 0,1 2 1-16,5 2-2 0,7 1 0 15,9 2-1-15,16 1 1 16,7 1 0-16,9 4 1 0,2 0 1 15,3 4 1 1,-2-3 1-16,-3 3 0 0,-5-2 1 16,-8 0 0-1,-7 1-1-15,-12-1 1 0,-7-2-5 16,-8-2 0-16,-9 0-2 0,-5-7-8 15,-1-1-13-15,-9-1-42 16,6-9-23-16</inkml:trace>
  <inkml:trace contextRef="#ctx0" brushRef="#br0" timeOffset="105330">19878 13118 445 0,'0'0'5'0,"0"0"1"16,19 0 2-1,-2 3 0-15,7-1 1 0,10 0 1 16,4 0-2-1,5-2-2-15,7 3-12 0,-7 4-51 16,4-7-29-16,1-2-2 16</inkml:trace>
  <inkml:trace contextRef="#ctx0" brushRef="#br0" timeOffset="107080">13207 14484 481 0,'0'0'1'15,"0"0"0"-15,15-6 1 0,3-4-1 16,12-4 1-16,12-6-1 15,16-3 1-15,16-4-1 16,21-3-1-16,15-4 1 16,25 1-2-16,21 1 1 0,20 1-1 15,23 0 2 1,22 0 0-16,21 1 0 0,54 1 0 15,-13 0 0-15,13 0 0 0,16 0 1 16,13 2 0 0,8 3-1-16,4 0 0 0,0 2 1 15,-32 3-1-15,30-1 1 16,-9 2-1-16,-4 2 1 0,-14 3-2 15,-11-1 0 1,-24 0 0-16,-20 5 0 0,-31-1 0 16,-25 0-2-1,-31 3-9-15,-36-3-35 0,-25-1-41 16,-30 0 0-16</inkml:trace>
  <inkml:trace contextRef="#ctx0" brushRef="#br0" timeOffset="108620">15433 14522 376 0,'0'0'2'0,"0"0"1"0,-7 11 2 16,-4 4 1-16,-1 5 0 15,-5 11 1-15,-2 6-1 0,-2 9 1 16,1 6-2 0,3 4-2-16,10 0 0 0,8-2-2 15,13-4-1 1,15-12 0-16,9-8 0 0,9-12 2 15,5-16 1-15,3-9 2 0,4-16 0 16,-8-13 1-16,-7-10 0 16,-13-8 0-16,-13-6-1 15,-14 0-2-15,-7 4 0 16,-18 10-2-16,-13 6-1 0,-9 13-2 15,-9 9-4 1,2 16-7-16,-4 14-54 0,9-1-15 16</inkml:trace>
  <inkml:trace contextRef="#ctx0" brushRef="#br0" timeOffset="108790">16225 14829 478 0,'0'0'2'0,"0"0"0"0,-6 10-1 16,6-10-3-16,-7 9-16 0,7-9-62 16,0 0-3-1</inkml:trace>
  <inkml:trace contextRef="#ctx0" brushRef="#br0" timeOffset="109170">16489 14508 349 0,'0'0'4'16,"-5"1"1"-16,-3 4 3 0,-5 3 2 15,-2 6 1-15,-4 4-1 16,2 6 1-16,-4 5 0 0,5 3-4 16,2 3-2-1,11 2-2-15,3-1-1 0,16-4-2 16,11-7 2-16,10-7-2 0,12-8 1 15,6-10 2 1,4-7 2-16,-2-16 1 0,-3-8 0 16,-8-4 0-16,-12-6 0 15,-16-2-1-15,-17-2-2 0,-10 2-2 16,-20 4-3-1,-6 11-2-15,-13 2-7 0,0 12-3 16,-6 3-14-16,-3 9-54 0,17 2-2 16</inkml:trace>
  <inkml:trace contextRef="#ctx0" brushRef="#br0" timeOffset="109470">17027 14454 409 0,'0'0'3'0,"-2"19"2"15,-9-2 1-15,-1 7 1 0,-4 5 1 16,-2 9-1 0,-1 2 1-16,1 6-1 0,3-5-2 15,10-5-3 1,5-4-1-16,18-8-1 0,10-12 0 15,9-12 1-15,11-3 2 16,2-14 1-16,3-5 1 0,-6-11 0 16,-4-6 1-1,-16-2-1-15,-13-2 0 0,-14 1-1 16,-19 5-2-16,-13 7-1 0,-10 4-2 15,-5 11-4 1,-8 5-7-16,8 10-17 0,3 0-56 16,11 10-2-16</inkml:trace>
  <inkml:trace contextRef="#ctx0" brushRef="#br0" timeOffset="109770">17616 14405 407 0,'0'0'3'0,"0"0"2"16,-9 12 0-1,-6 4 1-15,-5 5 1 0,-1 7 0 16,-5 5-1 0,-2 6 1-16,2 3-3 0,5-1-2 15,7-2-1-15,12-4 0 16,8-7 0-16,14-7 0 0,10-10 2 15,7-4 1-15,3-7 1 0,1-12 1 16,-2-5 0 0,-6-7 1-16,-10-5-1 0,-13-3-1 15,-11-3-1 1,-16 0-2-16,-13 4-2 0,-6 2-5 15,-3 9-14-15,-7 1-65 16,0 7-4-16</inkml:trace>
  <inkml:trace contextRef="#ctx0" brushRef="#br0" timeOffset="110260">17838 14415 395 0,'0'0'6'0,"2"-11"2"0,7 2 2 15,6 1 0-15,7 0 1 16,8 5 0-16,0 3 0 16,2 3 1-16,-2 16-6 0,-8 8-4 15,-8 11-1 1,-11 6-1-16,-11 4-1 0,-13 1 1 15,-8-3-1 1,-3-3 1-16,0-8 0 0,2-9 1 16,5-7 0-16,8-9 0 15,17-10 1-15,0 0-1 0,15-8 0 16,11-4 0-16,13-1-1 0,4-1-2 15,11 0-6 1,1-3-10-16,7-2-47 0,-1 7-19 16</inkml:trace>
  <inkml:trace contextRef="#ctx0" brushRef="#br0" timeOffset="110540">18447 14446 333 0,'0'0'6'16,"-15"-6"4"-16,3 5 3 0,-9 1 4 16,-1 0 2-16,-1 0 0 15,-1 4 0-15,-1 3 0 16,6 4-5-16,14 4-4 15,5 4-3-15,10 0-2 0,12 3-2 16,8 0 0 0,6 4 0-16,7 0 0 0,1 2 0 15,-1-2 0-15,-2 1-1 16,-8-1-2-16,-7-3 0 15,-8 2 0-15,-8-4 0 0,-10 2 0 16,-7-3 0-16,-14-1 0 16,-5-4 0-16,-5 0 0 0,-7-7 0 15,3-3 0 1,-7-6-22-16,6-19-37 0,2-2-29 15,0-14-2 1</inkml:trace>
  <inkml:trace contextRef="#ctx0" brushRef="#br0" timeOffset="110670">18332 14275 471 0,'0'0'4'0,"8"0"2"15,0 5 0-15,8-1 2 16,5 2 0-16,5 0 0 16,12-1-8-16,10 1 0 15,-1-6-5-15,7 0-80 0,14 0-3 16</inkml:trace>
  <inkml:trace contextRef="#ctx0" brushRef="#br0" timeOffset="111160">20928 13728 429 0,'7'0'4'16,"13"0"1"-16,13 0-1 0,10-2 1 16,14-2 0-1,9 0-1-15,5-2-8 0,6 2-21 16,8-3-55-16,-30-2-1 15</inkml:trace>
  <inkml:trace contextRef="#ctx0" brushRef="#br0" timeOffset="111310">20889 14043 446 0,'0'0'5'16,"18"-2"1"0,12-4 1-16,16-3-1 0,12 1-1 15,6-6-6-15,17-24-71 16,0 25-5-16</inkml:trace>
  <inkml:trace contextRef="#ctx0" brushRef="#br0" timeOffset="112330">22059 13970 405 0,'0'0'3'0,"0"0"2"16,9 0 2-16,6-3-1 0,7-4 1 15,6-3-1 1,7-1 1-16,3-2 0 0,3-4-4 16,1 3-1-16,0 2-1 15,-9 7 0-15,-5 3 1 16,-4 4 0-16,-4 10 0 15,-4 5 1-15,-2 5 0 0,-1 0 0 16,-1 2 1-16,7-3-1 0,3-3-1 16,8-7 0-1,2-6-1-15,5-7-3 0,4-8-8 16,-1-12-11-1,4-16-55-15,-6 9-9 0</inkml:trace>
  <inkml:trace contextRef="#ctx0" brushRef="#br0" timeOffset="112690">23017 13646 453 0,'13'0'3'0,"17"0"1"16,8 1-1-16,13 7 1 15,3 1 0-15,5 6-2 0,-2 2-1 16,1 5-5-16,-24 6-6 0,-24 5-1 15,-17 1 0 1,-24 4-1-16,-11 3 2 0,-11 0 2 16,-1 1 3-1,-3-2 5-15,9-1 3 0,8-5 2 16,16-4 2-16,14-7 1 15,10-4-2-15,20-9 1 0,12-7-1 16,16-4-6-16,10-14-5 16,11-5-25-16,10-9-47 15,-7-7-4-15</inkml:trace>
  <inkml:trace contextRef="#ctx0" brushRef="#br0" timeOffset="112940">23602 13771 343 0,'0'0'3'0,"-14"13"2"15,1 3 1-15,-4 6 3 16,-3 7 4-16,5 6 1 15,-1 5 1-15,5 5 1 0,11-3-2 16,10-3-1-16,16-6-1 16,11-7-2-16,11-10-3 0,-1-9-1 15,4-7-1 1,-3-14 0-16,-11-10-2 0,-11-10 0 15,-10-6 0 1,-16-5-1-16,-10-3 2 0,-13 2-4 16,-7 3 0-16,-1 6-3 15,-1 1-4-15,7 16-19 0,9 1-58 16,0 7-3-16</inkml:trace>
  <inkml:trace contextRef="#ctx0" brushRef="#br0" timeOffset="113130">24229 13987 470 0,'0'0'2'0,"0"0"0"15,0 0-3-15,0 0-14 0,-14-7-64 16,14 7-2 0</inkml:trace>
  <inkml:trace contextRef="#ctx0" brushRef="#br0" timeOffset="113600">24284 13612 325 0,'0'0'1'16,"0"0"0"-16,0 0 1 16,16-11-1-16,-6 7 1 15,5-4 1-15,3-1 2 0,5-3 4 16,1 0 0-1,6-3 3-15,1-1-1 0,0-1 4 16,0 3-1-16,-4 1 1 0,-2 0-2 16,-5 4-4-1,-2 1 0-15,-9 3-1 0,-9 5 0 16,12-1-2-16,-12 1-1 15,10 9 1-15,-5 3 0 0,-1 11-1 16,-1 6 1 0,0 12-1-16,-2 12-5 0,-1 10 0 15,-10 9 0 1,-3 3 0-16,-4 3 0 0,-4-7 0 15,0-5 0-15,7-3-13 0,1-16-74 16,4-14-5-16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F2CC810-E35B-4FBA-8010-EE0AE3403B2E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15B2AC-C9E1-4C14-AE0C-5E84772E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5B2AC-C9E1-4C14-AE0C-5E84772E1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E59F-2B63-AD4A-B400-FCFADF2F871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829B-EA1C-4741-BA89-C9F382997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8.xml"/><Relationship Id="rId7" Type="http://schemas.openxmlformats.org/officeDocument/2006/relationships/oleObject" Target="../embeddings/oleObject2.bin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164" y="1159467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Arial Rounded MT Bold" panose="020F0704030504030204" pitchFamily="34" charset="0"/>
              </a:rPr>
              <a:t>BB2920: Genetics</a:t>
            </a:r>
            <a:br>
              <a:rPr lang="en-US" sz="2800" dirty="0" smtClean="0">
                <a:latin typeface="Arial Rounded MT Bold" panose="020F0704030504030204" pitchFamily="34" charset="0"/>
              </a:rPr>
            </a:br>
            <a:r>
              <a:rPr lang="en-US" sz="2800" dirty="0" smtClean="0">
                <a:latin typeface="Arial Rounded MT Bold" panose="020F0704030504030204" pitchFamily="34" charset="0"/>
              </a:rPr>
              <a:t>Prof. Farny</a:t>
            </a:r>
            <a:br>
              <a:rPr lang="en-US" sz="2800" dirty="0" smtClean="0">
                <a:latin typeface="Arial Rounded MT Bold" panose="020F0704030504030204" pitchFamily="34" charset="0"/>
              </a:rPr>
            </a:br>
            <a:r>
              <a:rPr lang="en-US" sz="2800" dirty="0" smtClean="0">
                <a:latin typeface="Arial Rounded MT Bold" panose="020F0704030504030204" pitchFamily="34" charset="0"/>
              </a:rPr>
              <a:t/>
            </a:r>
            <a:br>
              <a:rPr lang="en-US" sz="2800" dirty="0" smtClean="0">
                <a:latin typeface="Arial Rounded MT Bold" panose="020F0704030504030204" pitchFamily="34" charset="0"/>
              </a:rPr>
            </a:br>
            <a:r>
              <a:rPr lang="en-US" sz="2800" dirty="0" smtClean="0">
                <a:latin typeface="Arial Rounded MT Bold" panose="020F0704030504030204" pitchFamily="34" charset="0"/>
              </a:rPr>
              <a:t>Lecture 19</a:t>
            </a:r>
            <a:br>
              <a:rPr lang="en-US" sz="2800" dirty="0" smtClean="0">
                <a:latin typeface="Arial Rounded MT Bold" panose="020F0704030504030204" pitchFamily="34" charset="0"/>
              </a:rPr>
            </a:br>
            <a:r>
              <a:rPr lang="en-US" sz="2800" dirty="0" smtClean="0">
                <a:latin typeface="Arial Rounded MT Bold" panose="020F0704030504030204" pitchFamily="34" charset="0"/>
              </a:rPr>
              <a:t>2/28/17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947" y="3986363"/>
            <a:ext cx="7705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 Office Hours GH203C: Pet Therapy Weds 10a-4p, Thursday 9:30-11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 help session Wednesday 7-9pm SL lounge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Conference Wednesday 3pm, bring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PS6 due Thursday for all (remember that you have one drop!)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 Thursday or Friday, as you wish (Thursday participants will sign a non-disclosure agreement)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3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40" y="388682"/>
            <a:ext cx="8229600" cy="2108966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A man has a sister affected by cystic fibrosis. This man marries a woman with no known family history of the disease.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A) Draw a pedigree for this family</a:t>
            </a:r>
            <a:br>
              <a:rPr lang="en-US" sz="1800" dirty="0"/>
            </a:br>
            <a:r>
              <a:rPr lang="en-US" sz="1800" dirty="0"/>
              <a:t>B) What is the probability that their first child will be affected by the disease?</a:t>
            </a:r>
            <a:br>
              <a:rPr lang="en-US" sz="1800" dirty="0"/>
            </a:br>
            <a:r>
              <a:rPr lang="en-US" sz="1800" dirty="0"/>
              <a:t>C) By how much does having a sibling with CF increase the risk of having an offspring with CF?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35440" y="2673000"/>
              <a:ext cx="7738920" cy="2741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720" y="2659680"/>
                <a:ext cx="7765200" cy="27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7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Extra Credit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autosomal recessive disease we have not covered and determine its frequency within a population. </a:t>
            </a:r>
          </a:p>
          <a:p>
            <a:r>
              <a:rPr lang="en-US" dirty="0" smtClean="0"/>
              <a:t>Use a given pedigree to determine disease risk for an individual with a family history and an individual with </a:t>
            </a:r>
            <a:r>
              <a:rPr lang="en-US" smtClean="0"/>
              <a:t>no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H-W to calculate risks for rare genetic diseases</a:t>
            </a:r>
          </a:p>
          <a:p>
            <a:r>
              <a:rPr lang="en-US" dirty="0" smtClean="0"/>
              <a:t>Apply allele frequency information to pedigree analysis to assess disease risk</a:t>
            </a:r>
          </a:p>
        </p:txBody>
      </p:sp>
    </p:spTree>
    <p:extLst>
      <p:ext uri="{BB962C8B-B14F-4D97-AF65-F5344CB8AC3E}">
        <p14:creationId xmlns:p14="http://schemas.microsoft.com/office/powerpoint/2010/main" val="23028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H-W to rare genetic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rare disease in a very large population (like a country or an ethnic group) H-W allows you to calculate the allele frequencies with reasonable accuracy</a:t>
            </a:r>
          </a:p>
          <a:p>
            <a:r>
              <a:rPr lang="en-US" dirty="0" smtClean="0"/>
              <a:t>Example: In the U.S. 1:4000 individuals are affected with cystic fibrosis. What percentage of the population are carriers for the disease allele?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252"/>
            <a:ext cx="8229600" cy="937714"/>
          </a:xfrm>
        </p:spPr>
        <p:txBody>
          <a:bodyPr>
            <a:noAutofit/>
          </a:bodyPr>
          <a:lstStyle/>
          <a:p>
            <a:r>
              <a:rPr lang="en-US" sz="3200" dirty="0"/>
              <a:t>In the U.S. 1:4000 individuals are affected with cystic fibrosis. What percentage of the population are carriers for the disease allele?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2782"/>
            <a:ext cx="8229600" cy="3773381"/>
          </a:xfrm>
        </p:spPr>
        <p:txBody>
          <a:bodyPr/>
          <a:lstStyle/>
          <a:p>
            <a:r>
              <a:rPr lang="en-US" dirty="0" smtClean="0"/>
              <a:t>1/4000 = q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q = 0.0158</a:t>
            </a:r>
          </a:p>
          <a:p>
            <a:r>
              <a:rPr lang="en-US" dirty="0" smtClean="0"/>
              <a:t>p = 1-q = 0.9842</a:t>
            </a:r>
          </a:p>
          <a:p>
            <a:r>
              <a:rPr lang="en-US" dirty="0" smtClean="0"/>
              <a:t>2pq = 2(0.0158)(0.9842) = 0.0311 or 3.11%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122"/>
            <a:ext cx="8229600" cy="2108966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A man has a sister affected by cystic fibrosis. This man marries a woman with no known family history of the disease.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A) Draw a pedigree for this family</a:t>
            </a:r>
            <a:br>
              <a:rPr lang="en-US" sz="1800" dirty="0" smtClean="0"/>
            </a:br>
            <a:r>
              <a:rPr lang="en-US" sz="1800" dirty="0" smtClean="0"/>
              <a:t>B) What is the probability that their first child will be affected by the disease?</a:t>
            </a:r>
            <a:br>
              <a:rPr lang="en-US" sz="1800" dirty="0" smtClean="0"/>
            </a:br>
            <a:r>
              <a:rPr lang="en-US" sz="1800" dirty="0"/>
              <a:t>C) By how much does having a sibling with CF increase the risk of having an offspring with CF?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89834" y="2445249"/>
            <a:ext cx="2887038" cy="15103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1/4000 = q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q = 0.0158</a:t>
            </a:r>
          </a:p>
          <a:p>
            <a:r>
              <a:rPr lang="en-US" dirty="0" smtClean="0"/>
              <a:t>p = 1-q = 0.9842</a:t>
            </a:r>
          </a:p>
          <a:p>
            <a:r>
              <a:rPr lang="en-US" dirty="0" smtClean="0"/>
              <a:t>2pq = 2(0.0158)(0.9842) = 0.0311 or 3.11%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60" y="2263320"/>
              <a:ext cx="8221680" cy="4097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2246760"/>
                <a:ext cx="8251560" cy="41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of the following represents the wife’s risk of being a carrier?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p</a:t>
            </a:r>
            <a:r>
              <a:rPr lang="en-US" baseline="30000" dirty="0" smtClean="0"/>
              <a:t>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q</a:t>
            </a:r>
            <a:r>
              <a:rPr lang="en-US" baseline="30000" dirty="0" smtClean="0"/>
              <a:t>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-q</a:t>
            </a:r>
            <a:r>
              <a:rPr lang="en-US" baseline="30000" dirty="0" smtClean="0"/>
              <a:t>2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2pq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2pq/(1-q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2pq/(p</a:t>
            </a:r>
            <a:r>
              <a:rPr lang="en-US" baseline="30000" dirty="0" smtClean="0"/>
              <a:t>2</a:t>
            </a:r>
            <a:r>
              <a:rPr lang="en-US" dirty="0" smtClean="0"/>
              <a:t>+2pq+q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50933906"/>
              </p:ext>
            </p:extLst>
          </p:nvPr>
        </p:nvGraphicFramePr>
        <p:xfrm>
          <a:off x="3553003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3003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81280" y="404588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096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122"/>
            <a:ext cx="8229600" cy="2108966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A man has a sister affected by cystic fibrosis. This man marries a woman with no known family history of the disease.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A) Draw a pedigree for this family</a:t>
            </a:r>
            <a:br>
              <a:rPr lang="en-US" sz="1800" dirty="0" smtClean="0"/>
            </a:br>
            <a:r>
              <a:rPr lang="en-US" sz="1800" dirty="0" smtClean="0"/>
              <a:t>B) What is the probability that their first child will be affected by the disease?</a:t>
            </a:r>
            <a:br>
              <a:rPr lang="en-US" sz="1800" dirty="0" smtClean="0"/>
            </a:br>
            <a:r>
              <a:rPr lang="en-US" sz="1800" dirty="0" smtClean="0"/>
              <a:t>C) By how much does having a sibling with CF increase the risk of having an offspring with CF?</a:t>
            </a:r>
            <a:endParaRPr lang="en-US" sz="1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89834" y="2445249"/>
            <a:ext cx="2887038" cy="15103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1/4000 = q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q = 0.0158</a:t>
            </a:r>
          </a:p>
          <a:p>
            <a:r>
              <a:rPr lang="en-US" dirty="0" smtClean="0"/>
              <a:t>p = 1-q = 0.9842</a:t>
            </a:r>
          </a:p>
          <a:p>
            <a:r>
              <a:rPr lang="en-US" dirty="0" smtClean="0"/>
              <a:t>2pq = 2(0.0158)(0.9842) = 0.0311 or 3.11%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199" y="747249"/>
            <a:ext cx="8229600" cy="170827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risk of having a child with CF in a mating between two unaffected individuals with no family history of the disease can be represented as </a:t>
            </a:r>
            <a:br>
              <a:rPr lang="en-US" sz="2800" dirty="0" smtClean="0"/>
            </a:br>
            <a:r>
              <a:rPr lang="en-US" sz="2800" dirty="0" smtClean="0"/>
              <a:t>2pq</a:t>
            </a:r>
            <a:r>
              <a:rPr lang="en-US" sz="2800" dirty="0"/>
              <a:t>/(1-q</a:t>
            </a:r>
            <a:r>
              <a:rPr lang="en-US" sz="2800" baseline="30000" dirty="0"/>
              <a:t>2</a:t>
            </a:r>
            <a:r>
              <a:rPr lang="en-US" sz="2800" dirty="0"/>
              <a:t>) x 2pq/(1-q</a:t>
            </a:r>
            <a:r>
              <a:rPr lang="en-US" sz="2800" baseline="30000" dirty="0"/>
              <a:t>2</a:t>
            </a:r>
            <a:r>
              <a:rPr lang="en-US" sz="2800" dirty="0"/>
              <a:t>) x </a:t>
            </a:r>
            <a:r>
              <a:rPr lang="en-US" sz="2800" dirty="0" smtClean="0"/>
              <a:t>0.25</a:t>
            </a:r>
            <a:br>
              <a:rPr lang="en-US" sz="2800" dirty="0" smtClean="0"/>
            </a:br>
            <a:r>
              <a:rPr lang="en-US" sz="2800" dirty="0" smtClean="0"/>
              <a:t>This value should be equivalent to: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094197" y="2743101"/>
            <a:ext cx="4412751" cy="3958316"/>
          </a:xfrm>
        </p:spPr>
        <p:txBody>
          <a:bodyPr>
            <a:normAutofit/>
          </a:bodyPr>
          <a:lstStyle/>
          <a:p>
            <a:pPr marL="514350" indent="-514350">
              <a:buFont typeface="Arial"/>
              <a:buAutoNum type="alphaUcPeriod"/>
            </a:pPr>
            <a:r>
              <a:rPr lang="en-US" sz="2400" dirty="0"/>
              <a:t>p</a:t>
            </a:r>
            <a:r>
              <a:rPr lang="en-US" sz="2400" baseline="30000" dirty="0"/>
              <a:t>2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400" dirty="0"/>
              <a:t>q</a:t>
            </a:r>
            <a:r>
              <a:rPr lang="en-US" sz="2400" baseline="30000" dirty="0"/>
              <a:t>2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400" dirty="0"/>
              <a:t>p</a:t>
            </a:r>
            <a:r>
              <a:rPr lang="en-US" sz="2400" baseline="30000" dirty="0"/>
              <a:t>2</a:t>
            </a:r>
            <a:r>
              <a:rPr lang="en-US" sz="2400" dirty="0"/>
              <a:t>-q</a:t>
            </a:r>
            <a:r>
              <a:rPr lang="en-US" sz="2400" baseline="30000" dirty="0"/>
              <a:t>2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400" dirty="0"/>
              <a:t>2pq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400" dirty="0"/>
              <a:t>2pq/(1-q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marL="514350" indent="-514350">
              <a:buFont typeface="Arial"/>
              <a:buAutoNum type="alphaUcPeriod"/>
            </a:pPr>
            <a:r>
              <a:rPr lang="en-US" sz="2400" dirty="0"/>
              <a:t>2pq/(p</a:t>
            </a:r>
            <a:r>
              <a:rPr lang="en-US" sz="2400" baseline="30000" dirty="0"/>
              <a:t>2</a:t>
            </a:r>
            <a:r>
              <a:rPr lang="en-US" sz="2400" dirty="0"/>
              <a:t>+2pq+q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90164976"/>
              </p:ext>
            </p:extLst>
          </p:nvPr>
        </p:nvGraphicFramePr>
        <p:xfrm>
          <a:off x="4985820" y="2640458"/>
          <a:ext cx="3700980" cy="416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5820" y="2640458"/>
                        <a:ext cx="3700980" cy="416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809717" y="3273115"/>
            <a:ext cx="355600" cy="355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262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1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EXPANDSHOWBAR" val="True"/>
  <p:tag name="TASKPANEKEY" val="ae97da80-e84a-4e5f-83f7-0f9499e8a0a8"/>
  <p:tag name="WASPOLLED" val="225D1B513FD048EEAF8A3074ACD74E9E"/>
  <p:tag name="TPVERSION" val="5"/>
  <p:tag name="TPFULLVERSION" val="5.3.1.3337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273165675C940158F084A6AC3EFC44D&lt;/guid&gt;&#10;        &lt;description /&gt;&#10;        &lt;date&gt;3/1/2016 11:31:44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8B24F24409D442AB1EA8CEF3229EE20&lt;/guid&gt;&#10;            &lt;repollguid&gt;75D9FD1B34A94E45AA331A198E90A01D&lt;/repollguid&gt;&#10;            &lt;sourceid&gt;B9CE9C1C83AF4E9C859A0AD53B597AF9&lt;/sourceid&gt;&#10;            &lt;questiontext&gt;Which of the following represents the wife’s risk of being a carrier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281921F4E5F543E0AAC52B947A61E94A&lt;/guid&gt;&#10;                    &lt;answertext&gt;p2&lt;/answertext&gt;&#10;                    &lt;valuetype&gt;-1&lt;/valuetype&gt;&#10;                &lt;/answer&gt;&#10;                &lt;answer&gt;&#10;                    &lt;guid&gt;F027B85807BC4260B61DEEF8E540C138&lt;/guid&gt;&#10;                    &lt;answertext&gt;q2&lt;/answertext&gt;&#10;                    &lt;valuetype&gt;-1&lt;/valuetype&gt;&#10;                &lt;/answer&gt;&#10;                &lt;answer&gt;&#10;                    &lt;guid&gt;65045F4823DB4E05BBFA2445332C1C20&lt;/guid&gt;&#10;                    &lt;answertext&gt;p2-q2&lt;/answertext&gt;&#10;                    &lt;valuetype&gt;-1&lt;/valuetype&gt;&#10;                &lt;/answer&gt;&#10;                &lt;answer&gt;&#10;                    &lt;guid&gt;821F205B354E4B06AEAC2F2526D2DB34&lt;/guid&gt;&#10;                    &lt;answertext&gt;2pq&lt;/answertext&gt;&#10;                    &lt;valuetype&gt;-1&lt;/valuetype&gt;&#10;                &lt;/answer&gt;&#10;                &lt;answer&gt;&#10;                    &lt;guid&gt;125D6E8876154FC981439DB1A35ED5E8&lt;/guid&gt;&#10;                    &lt;answertext&gt;2pq/(1-q2)&lt;/answertext&gt;&#10;                    &lt;valuetype&gt;1&lt;/valuetype&gt;&#10;                &lt;/answer&gt;&#10;                &lt;answer&gt;&#10;                    &lt;guid&gt;25B2E14D988F449C8210978547CE4AC3&lt;/guid&gt;&#10;                    &lt;answertext&gt;2pq/(p2+2pq+q2)&lt;/answertext&gt;&#10;                    &lt;valuetype&gt;-1&lt;/valuetype&gt;&#10;                &lt;/answer&gt;&#10;            &lt;/answers&gt;&#10;        &lt;/multichoice&gt;&#10;    &lt;/questions&gt;&#10;&lt;/questionlist&gt;"/>
  <p:tag name="RESULTS" val="Which of the following represents the wife’s risk of being a carrier?[;crlf;]73[;]73[;]73[;]False[;]64[;][;crlf;]4.89041095890411[;]5[;]0.390350872569178[;]0.152373803715519[;crlf;]0[;]-1[;]p21[;]p2[;][;crlf;]0[;]-1[;]q22[;]q2[;][;crlf;]1[;]-1[;]p2-q23[;]p2-q2[;][;crlf;]7[;]-1[;]2pq4[;]2pq[;][;crlf;]64[;]1[;]2pq/(1-q2)5[;]2pq/(1-q2)[;][;crlf;]1[;]-1[;]2pq/(p2+2pq+q2)6[;]2pq/(p2+2pq+q2)[;]"/>
  <p:tag name="HASRESULTS" val="True"/>
  <p:tag name="LIVECHARTING" val="False"/>
  <p:tag name="AUTOOPENPOLL" val="True"/>
  <p:tag name="AUTOFORMATCHAR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LABELFORMAT" val="0"/>
  <p:tag name="NUMBERFORMAT" val="0"/>
  <p:tag name="COLORTYPE" val="SCHE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C273165675C940158F084A6AC3EFC44D&lt;/guid&gt;&#10;        &lt;description /&gt;&#10;        &lt;date&gt;3/1/2016 11:31:44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5E3FCF637B74A14913766172CADCD17&lt;/guid&gt;&#10;            &lt;repollguid&gt;75D9FD1B34A94E45AA331A198E90A01D&lt;/repollguid&gt;&#10;            &lt;sourceid&gt;B9CE9C1C83AF4E9C859A0AD53B597AF9&lt;/sourceid&gt;&#10;            &lt;questiontext&gt;The risk of having a child with CF in a mating between two unaffected individuals with no family history of the disease can be represented as 2pq/(1-q2) x 2pq/(1-q2) x 0.25This value should be equivalent to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6594723ED30D4360A146BA24346731FE&lt;/guid&gt;&#10;                    &lt;answertext&gt;p2&lt;/answertext&gt;&#10;                    &lt;valuetype&gt;-1&lt;/valuetype&gt;&#10;                &lt;/answer&gt;&#10;                &lt;answer&gt;&#10;                    &lt;guid&gt;9F7156181A604B00BFCBFB68813640ED&lt;/guid&gt;&#10;                    &lt;answertext&gt;q2&lt;/answertext&gt;&#10;                    &lt;valuetype&gt;1&lt;/valuetype&gt;&#10;                &lt;/answer&gt;&#10;                &lt;answer&gt;&#10;                    &lt;guid&gt;D25A4EEF141A4B889660703245306782&lt;/guid&gt;&#10;                    &lt;answertext&gt;p2-q2&lt;/answertext&gt;&#10;                    &lt;valuetype&gt;-1&lt;/valuetype&gt;&#10;                &lt;/answer&gt;&#10;                &lt;answer&gt;&#10;                    &lt;guid&gt;37925B13D8D64E4F9D1A55F8E92A4C4B&lt;/guid&gt;&#10;                    &lt;answertext&gt;2pq&lt;/answertext&gt;&#10;                    &lt;valuetype&gt;-1&lt;/valuetype&gt;&#10;                &lt;/answer&gt;&#10;                &lt;answer&gt;&#10;                    &lt;guid&gt;2EEE849356F941E4AF13838EAC0536CD&lt;/guid&gt;&#10;                    &lt;answertext&gt;2pq/(1-q2)&lt;/answertext&gt;&#10;                    &lt;valuetype&gt;-1&lt;/valuetype&gt;&#10;                &lt;/answer&gt;&#10;                &lt;answer&gt;&#10;                    &lt;guid&gt;6546513D040F45CDBAA024DBD8412657&lt;/guid&gt;&#10;                    &lt;answertext&gt;2pq/(p2+2pq+q2)&lt;/answertext&gt;&#10;                    &lt;valuetype&gt;-1&lt;/valuetype&gt;&#10;                &lt;/answer&gt;&#10;            &lt;/answers&gt;&#10;        &lt;/multichoice&gt;&#10;    &lt;/questions&gt;&#10;&lt;/questionlist&gt;"/>
  <p:tag name="RESULTS" val="The risk of having a child with CF in a mating between two unaffected individuals with no family history of the disease can be represented as 2pq/(1-q2) x 2pq/(1-q2) x 0.25This value should be equivalent to:[;crlf;]72[;]73[;]72[;]False[;]40[;][;crlf;]3.13888888888889[;]2[;]1.46539296545666[;]2.14737654320988[;crlf;]0[;]-1[;]p21[;]p2[;][;crlf;]40[;]1[;]q22[;]q2[;][;crlf;]7[;]-1[;]p2-q23[;]p2-q2[;][;crlf;]8[;]-1[;]2pq4[;]2pq[;][;crlf;]9[;]-1[;]2pq/(1-q2)5[;]2pq/(1-q2)[;][;crlf;]8[;]-1[;]2pq/(p2+2pq+q2)6[;]2pq/(p2+2pq+q2)[;]"/>
  <p:tag name="HASRESULTS" val="True"/>
  <p:tag name="AUTOOPENPOLL" val="True"/>
  <p:tag name="AUTOFORMATCHART" val="True"/>
  <p:tag name="LIVECHARTING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LABELFORMAT" val="0"/>
  <p:tag name="NUMBERFORMAT" val="0"/>
  <p:tag name="COLORTYPE" val="SCHEM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410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Office Theme</vt:lpstr>
      <vt:lpstr>Microsoft Graph Chart</vt:lpstr>
      <vt:lpstr>BB2920: Genetics Prof. Farny  Lecture 19 2/28/17</vt:lpstr>
      <vt:lpstr>Optional Extra Credit Opportunity</vt:lpstr>
      <vt:lpstr>Today’s Learning Objectives</vt:lpstr>
      <vt:lpstr>Applying H-W to rare genetic disease</vt:lpstr>
      <vt:lpstr>In the U.S. 1:4000 individuals are affected with cystic fibrosis. What percentage of the population are carriers for the disease allele? </vt:lpstr>
      <vt:lpstr>A man has a sister affected by cystic fibrosis. This man marries a woman with no known family history of the disease.   A) Draw a pedigree for this family B) What is the probability that their first child will be affected by the disease? C) By how much does having a sibling with CF increase the risk of having an offspring with CF?</vt:lpstr>
      <vt:lpstr>Which of the following represents the wife’s risk of being a carrier?</vt:lpstr>
      <vt:lpstr>A man has a sister affected by cystic fibrosis. This man marries a woman with no known family history of the disease.   A) Draw a pedigree for this family B) What is the probability that their first child will be affected by the disease? C) By how much does having a sibling with CF increase the risk of having an offspring with CF?</vt:lpstr>
      <vt:lpstr>The risk of having a child with CF in a mating between two unaffected individuals with no family history of the disease can be represented as  2pq/(1-q2) x 2pq/(1-q2) x 0.25 This value should be equivalent to: </vt:lpstr>
      <vt:lpstr>A man has a sister affected by cystic fibrosis. This man marries a woman with no known family history of the disease.   A) Draw a pedigree for this family B) What is the probability that their first child will be affected by the disease? C) By how much does having a sibling with CF increase the risk of having an offspring with CF?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Natalie Farny</dc:creator>
  <cp:lastModifiedBy>Farny, Natalie</cp:lastModifiedBy>
  <cp:revision>92</cp:revision>
  <cp:lastPrinted>2017-02-28T19:48:24Z</cp:lastPrinted>
  <dcterms:created xsi:type="dcterms:W3CDTF">2013-02-26T15:47:50Z</dcterms:created>
  <dcterms:modified xsi:type="dcterms:W3CDTF">2017-02-28T20:33:49Z</dcterms:modified>
</cp:coreProperties>
</file>