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307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04" r:id="rId18"/>
    <p:sldId id="311" r:id="rId19"/>
  </p:sldIdLst>
  <p:sldSz cx="9144000" cy="6858000" type="screen4x3"/>
  <p:notesSz cx="7010400" cy="92964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3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65A5D7-8626-E549-953D-6E6A1AD5B8E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9AFC62-8D71-9949-A0D1-37641850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1-19T20:18:09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24303 18122 303 0,'0'0'2'16,"0"0"1"0,0 0-1-16,0 0 1 0,0 0-2 15,0 0 1-15,0 0-1 0,0 0 1 16,0 0 3-1,0 0 2-15,0 0 3 0,0 0 2 16,-1-3 0 0,-4 0 3-16,1 0 0 0,-1 0-2 15,0 1-2 1,1-1-4-16,-3 0-3 0,3-1-2 15,0-2-1-15,-11-46 1 0,19 29-1 16,7 4 1 0,6-9-2-16,2 3 0 0,3-1 0 15,1 2 2-15,3-1 1 16,1 6-1-16,1-3 1 0,-28 22 0 15,30-14-1 1,-2-3 1-16,2 8-1 0,1 1 0 16,-5 6 1-1,1 1 1-15,23 1 0 0,-27 3 1 16,-1 2-1-16,-1-5 0 0,-2 0 0 15,-1 0-1 1,-1-5-1-16,-2-3-1 0,-2 0-1 16,-1-1 1-16,2-1-1 15,-2 1 2-15,1 0-1 16,-1 1 0-16,4 1-1 15,-2 2-1-15,-2 0-4 0,4-1-13 16,-2 1-64 0,1-2-4-16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1-19T20:19:44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8229 11737 229 0,'0'0'6'0,"0"0"3"15,-12 0 3-15,12 0 2 0,-8 0 2 16,8 0 3-1,-14 2 0-15,14-2 1 0,0 0-4 16,-12 5-1-16,12-5-1 0,0 0-1 16,0 0-2-1,-9 0 0-15,9 0-1 0,0 0-1 16,0 0-1-16,0 0-1 15,0 0-1-15,0 0-2 16,0 0-1-16,0 0 0 16,0 0-1-16,0 0 0 0,0 0 0 15,4 10 0 1,-4-10 0-16,0 0 0 0,9 7-1 15,-9-7 1-15,10 4-1 0,-10-4 0 16,16 7 1 0,-5-5-1-16,0 1 0 0,5 0 0 15,-1 0 1-15,4 1-1 16,1 1 1-16,4-3-1 0,-2 4 0 15,0-3 1 1,2 1-1-16,1-1 0 0,-2 1 0 16,-2-1 0-16,2-1 1 0,-4 1-2 15,2-2 0 1,-2 1 0-16,3-1 0 0,-2-1 0 15,1 0 0-15,1 0 0 16,-1 0 0-16,5 0 0 16,-2 0 0-16,1 0 0 15,-1-1 0-15,-2-1 0 0,-1 1 0 16,1 1 0-1,-2 0 0-15,-2 0 0 0,1 0 0 16,1 0 0-16,-2 0 0 0,1 0 0 16,-1 0 0-1,0 0 0-15,1 0 0 0,0-1 0 16,-2-1 0-16,3 2 0 15,-1 0 0-15,0-1 0 0,0 0 0 16,0 1 0 0,-1-3 0-16,1 3 0 0,-1-2 0 15,0 1 0 1,1-1 0-16,1 0 0 0,-1 1 0 15,-2 0 0-15,2 0 0 0,0 1 0 16,-1-1 0-16,0 0 0 16,0 0 0-16,0 0 0 15,1-2 0-15,-1 3 0 16,5-4 0-16,-1 1 0 0,-2-1 0 15,3 1 0 1,-2-1 0-16,2-1 0 0,0-1 0 16,0 3 0-16,-5-2 0 0,2 1 0 15,1 1 0 1,0-2 0-16,-2 1 0 0,0 2 0 15,-2-1 0-15,2-1 0 16,-1 2 0-16,-2-1 0 0,2 0 0 16,0 2 0-1,-1 0 0-15,0-2 0 0,0 3 0 16,-1-3 0-1,2 1 0-15,0 2 0 0,-1-3 0 16,2 1 0-16,-3 0 0 0,0 0 0 16,0-1 0-16,0 1 0 15,-1-1 0-15,-2 0 0 16,1 2 0-16,-4-2 0 15,0 0 0-15,-10 3 0 0,18-4 0 16,-18 4 0 0,13-2 0-16,-13 2 0 0,12-1 0 15,-12 1 0-15,12 0 0 16,-12 0 0-16,15 0 0 15,-4 0 0-15,-2 0 0 0,3 0 0 16,1 0 0-16,-1 0 0 16,-1 0 0-16,4 0 0 0,-2-1 0 15,-3 0 0 1,1 0 0-16,-2 0 0 0,-9 1 0 15,13-1 0 1,-13 1 0-16,0 0 0 0,12-2 0 16,-12 2 0-16,0 0 0 0,0 0 0 15,0 0 0-15,0-12 0 16,0 12 0-16,-4-11 0 0,4 11 0 15,-7-18 0 1,4 9 0-16,-3-3 0 0,2 2 0 16,-4-1 0-1,2 0 0-15,-4-2 0 0,0 2 0 16,0 0 0-16,-1-1 0 15,-1 0 0-15,0 0 0 0,0 1 0 16,2 1 0-16,3 2 0 16,-2-1 0-16,0 1 0 15,9 8 0-15,-14-11 0 0,14 11 0 16,-12-7 0-1,12 7 0-15,-12-7 0 0,12 7 0 16,-10-5 0-16,10 5 0 16,-11-5 0-16,11 5 0 15,-11-4 0-15,11 4 0 16,-7-4 0-16,7 4 0 0,0 0 0 15,-12-5 0-15,12 5 0 0,0 0 0 16,-14-7 0 0,14 7 0-16,0 0 0 0,-11-6 0 15,11 6 0 1,-9-3 0-16,9 3 0 0,0 0 0 15,0 0 0-15,-10-5 0 16,10 5 0-16,0 0 0 0,0 0 0 16,0 0 0-16,0 0 0 15,0 0 0-15,0 0 0 16,0 0 0-16,0 0 0 0,0 0 0 15,0 0 0 1,0 0 0-16,11 11 0 0,-1-4 0 16,2 1 0-16,3 5 0 15,0-4 0-15,1 1 0 16,-2-2 0-16,0 1 0 15,1-1 0-15,-3-2 0 0,0 1 0 16,-3-2 0-16,-9-5 0 0,14 9 0 16,-14-9 0-1,13 8 0-15,-13-8 0 0,11 5 0 16,-11-5 0-1,11 7 0-15,-11-7 0 0,12 4 0 16,-12-4 0-16,9 4 0 16,-9-4 0-16,0 0 0 0,7 3 0 15,-7-3 0 1,0 0 0-16,0 0 0 0,0 0 0 15,0 0 0-15,11 6 0 0,-11-6 0 16,0 0 0 0,10 5 0-16,-10-5 0 0,9 5 0 15,-9-5 0-15,0 0 0 16,9 4 0-16,-9-4 0 15,0 0 0-15,0 0 0 16,0 0 0-16,0 0 0 0,0 0 0 16,0 0 0-16,0 0 0 0,0 0 0 15,10 3 0 1,-10-3 0-16,0 0 0 0,8 4 0 15,-8-4 0 1,0 0 0-16,9 5 0 0,-9-5 0 16,0 0 0-16,0 0 0 15,9 9 0-15,-9-9 0 0,0 0 0 16,9 7 0-1,-9-7 0-15,0 0 0 0,9 7 0 16,-9-7 0-16,0 0 0 0,0 0 0 16,0 0 0-1,0 0 0-15,0 0 0 0,0 0 0 16,0 0 0-16,0 0 0 15,0 0 0-15,0 0 0 16,0 0 0-16,0 0 0 16,0 0 0-16,0 0 0 0,0 0 0 15,0 0 0 1,0 0 0-16,1 9 0 0,-1-9 0 15,-1 10 0-15,1-10 0 0,-11 18 0 16,0-5 0 0,1 0 0-16,-1 4 0 0,-3-3 0 15,1 3 0-15,-1-1 0 16,0 2 0-16,1-2 0 0,1-1 0 15,0-3 0 1,2 0 0-16,4-1 0 0,-2 0 0 16,8-11 0-16,-10 11 0 0,10-11 0 15,0 0 0 1,-6 8 0-16,6-8 0 0,0 0 0 15,0 0 0-15,0 0 0 16,0 0 0-16,-9 10 0 16,9-10 0-16,0 0 0 15,-12 15 0-15,12-15 0 0,-10 11-4 16,10-11-8-1,-8 13-12-15,6-1-53 0,2-12-9 16</inkml:trace>
  <inkml:trace contextRef="#ctx0" brushRef="#br0" timeOffset="22810.9124">10239 8347 315 0,'0'0'8'0,"0"0"3"16,0 0 3-16,0 0 3 16,0 0 5-16,0 7-1 15,0-7 1-15,11 22 1 16,4-3-7-16,0 8-3 0,6 7-5 15,0 7-2-15,7 8-1 0,-1 4-2 16,3 2-2 0,0 1 1-16,-3-1-1 0,-1-1 0 15,-2-4-3 1,-2-6-4-16,-1 2-14 0,-7 5-57 15,5-22-9-15</inkml:trace>
  <inkml:trace contextRef="#ctx0" brushRef="#br0" timeOffset="23460.9384">11122 8384 390 0,'0'0'7'0,"0"0"3"15,0 0 2-15,-5-8 2 0,5 8 1 16,-14-7 1 0,5 4 1-16,-2 2 0 0,-3 1-6 15,1 0-9-15,0 4-2 16,-2 5 0-16,-1 8 0 15,3 5 0-15,-2 5 0 16,5 8 0-16,3 4 0 0,3 4 0 16,4 2 0-1,1 0-3-15,8-6 1 0,6-5 1 16,3-7 0-16,4-10 0 0,2-11 1 15,1-7 0 1,-3-12-1-16,-2-11 1 0,-1-2-1 16,-6-9 1-16,-5-4 0 15,-6-3 0-15,-2 4 0 0,-3 1 0 16,-4 7 1-1,-1 2 0-15,3 8-1 0,-1 5 1 16,6 15-1 0,0 0 0-16,0 5 0 0,4 14 0 15,5 4 0-15,4 5 0 0,3 2 0 16,3 3 0-16,4-4-2 15,5-1-4-15,-7-14-16 16,-3-3-61-16,12-7-3 16</inkml:trace>
  <inkml:trace contextRef="#ctx0" brushRef="#br0" timeOffset="24110.9644">11673 8036 421 0,'0'0'6'0,"0"0"1"0,-9-13 2 16,9 13 0-1,-19-5 1-15,9 2 0 0,-2 3 0 16,-2 0-1 0,2 10-5-16,-2 4-3 0,6 5-1 15,1 4-1-15,1 4-1 0,6 3 0 16,0 0 1-16,9-3-2 15,1-3 1-15,5-3-2 16,0-8 1-16,2-6-2 16,-1-7 1-16,-1-3 1 0,-5-9-1 15,0-1 2 1,-4 0 1-16,-3-1 0 0,1 4 0 15,-3 1 0-15,-1 9-1 0,0 0 1 16,13-3-1 0,-2 9 1-16,10 11 0 0,6 5 0 15,7 6 2-15,8 5 0 16,4 7 1-16,5 5-1 0,1 1 0 15,-2 4 1 1,-6-2 0-16,-6 2 1 0,-10-3 1 16,-10-1 1-1,-10 0 1-15,-8-3 1 0,-13-3 1 16,-13 1 1-16,-8-3 2 0,-5-1-11 15,-3-6 0-15,-1 1 0 16,2-7 0-16,3-2 0 16,5-4 0-16,9-12 0 15,12-1-64-15,3-5-27 0</inkml:trace>
  <inkml:trace contextRef="#ctx0" brushRef="#br0" timeOffset="25281.0111">10031 13676 378 0,'0'0'8'0,"0"0"2"0,0 0 1 15,0 0 0-15,0 0 1 16,8 6 0-16,-8-6 1 15,8 19 1-15,1-1-6 16,0 10-2-16,4 9-2 0,2 9 1 16,3 14-1-1,5 5-1-15,-2 6-1 0,2 6 0 16,2-2-1-16,0 0 0 0,-4-8 0 15,2-2-2 1,-2-11 0-16,-1-4-3 0,-2-10-5 16,0-6-20-16,8-8-55 15,-15-11-2-15</inkml:trace>
  <inkml:trace contextRef="#ctx0" brushRef="#br0" timeOffset="25731.0291">10728 14408 357 0,'3'-8'6'16,"3"-6"3"-16,-1-7-1 0,4-6 3 15,-3-7 0-15,0-3 2 16,-1-6 2-16,-2-1 2 0,-3 4-5 16,-8 8-1-1,-3 3-1-15,-4 9-1 0,-2 7-2 16,-3 6-2-16,2 7-4 0,1 4-3 15,1 12-1 1,4 8-1-16,6 8 1 0,3 7 0 16,4 4 1-16,11 3 0 15,6 1 2-15,5-4 1 16,5-5 1-16,3-9-1 15,2-10-1-15,3-11-2 0,3-8-4 16,-2-17-19 0,-7-7-57-16,7-7-2 0</inkml:trace>
  <inkml:trace contextRef="#ctx0" brushRef="#br0" timeOffset="26251.05">11256 13699 372 0,'0'0'5'0,"0"0"3"16,-14 0-1-16,3 5 2 15,-1 4-1-15,-3 4-1 0,-1 6 1 16,0 6-1-16,1 8-4 0,5 3-3 15,4 5-1 1,6 0 0-16,2 3-1 0,10-1 0 16,6-5 0-1,2-5 1-15,7-12 1 0,-1-6-1 16,6-12 3-16,-1-4-1 15,-2-18 2-15,-4-7 1 0,-4-7 1 16,-4-5-1 0,-7-2 0-16,-8-1 1 0,-3 4-2 15,-8 5 1-15,-2 8-1 0,2 5-1 16,-2 7-2-1,4 7 0-15,7 5 0 0,-5 14 0 16,7 6-1-16,8-1 0 16,6 3 0-16,0 1 0 15,6-1 1-15,4-7-2 16,3 2-11-16,-2 0-63 0,4-17-5 15</inkml:trace>
  <inkml:trace contextRef="#ctx0" brushRef="#br0" timeOffset="26671.0668">11918 13443 315 0,'0'0'7'0,"0"0"4"16,0 0 3-16,0 0 4 16,0 0 3-16,-11 0-1 0,11 0 0 15,-16 1 0-15,4 2-6 0,-2 7-6 16,0 6-4-1,0 5-2-15,0 8-2 0,4 7-1 16,6 5 0 0,1 5 0-16,3 1 0 0,4 0 2 15,9-6-1-15,6-4 0 16,3-9 0-16,0-9-1 0,9-13-1 15,0-9-5-15,2-14-8 0,-3-11-25 16,-2-11-42 0,-4-9-2-16</inkml:trace>
  <inkml:trace contextRef="#ctx0" brushRef="#br0" timeOffset="27101.084">11759 12997 210 0,'0'0'2'15,"0"0"-2"-15,0 0 1 16,0 0 5-16,0 0-2 0,0 0 5 16,7 5 3-1,-7-5 1-15,8 13 2 0,-4-3 3 16,0-1 0-16,3 3-1 15,-5 0-1-15,6 3-2 16,-5 1 0-16,2-1-3 16,-1 0 0-16,-1-1-2 0,1-3-2 15,0-1-1-15,-2-2-1 0,-2-8-1 16,0 0-1-1,0 0 0-15,9 7 0 0,-9-7 0 16,0 0 1 0,15 4 0-16,-15-4 2 0,19 18 0 15,-4 1 1-15,4 8 0 16,4 9 0-16,5 9-1 0,2 8-2 15,6 3-1-15,1 5-1 16,2-2-1-16,1-2 1 16,-6-3-2-16,-1-8 1 0,-6-8-2 15,-3-4-5 1,-13-14-32-16,1-6-46 0,-12-14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1-19T20:27:00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8488 12308 205 0,'0'0'6'16,"0"0"2"-16,0 0 0 0,0-11 1 16,0 11 0-16,-4-14 0 15,1 4-1-15,-3-1-1 0,-1-5-4 16,2 3-3-1,-2-4-1-15,1 5 1 0,1-3 2 16,0 4 5-16,1 0 2 0,3 2 4 16,1 9-1-1,-2-10 4-15,2 10-2 0,0 0 1 16,0-9-2-16,0 9-2 15,0 0-3-15,0 0-3 16,0 0 0-16,0 0-1 16,0 0 1-16,0 0 0 0,0 0 1 15,0 0 0 1,0 0 1-16,0 0-1 0,7 0 1 15,-7 0 0-15,8 2-1 0,-8-2-1 16,14 2 0 0,-14-2-1-16,8 3 0 0,-8-3-1 15,0 0 0-15,12 3 0 16,-12-3-1-16,0 0 1 0,0 0-1 15,0 0 0 1,0 0 0-16,0 0 1 0,0 0-1 16,0 0 1-1,0 0-1-15,0 0 1 0,0 0-3 16,0 0 0-16,0 0 0 0,0 0 0 15,0 0 0-15,0 0 0 16,0 0 0-16,0 0 0 16,0 0 0-16,0 0 0 15,0 0 0-15,0 0 0 0,0 0 0 16,0 0 0-1,0 0 0-15,0 0 0 0,0 0 0 16,0 0 0-16,4 11 0 0,-4-11 0 16,0 0 0-1,3 8 0-15,-3-8 0 0,4 11 0 16,-4-11 0-16,4 16 0 15,-2-6 0-15,1-1 0 0,-1 1 0 16,0 1 0 0,0-1 0-16,0 0 0 0,1-1 0 15,1 3 0 1,-4-12 0-16,2 17 0 0,-2-8 0 15,2 1 0-15,0 0 0 0,-1-1 0 16,0 1 0-16,-1 0 0 16,1 0 0-16,-1 1 0 0,0 0 0 15,0 1 0 1,0-3 0-16,0 1 0 0,0 1 0 15,0-1 0 1,0 1 0-16,0-3 0 0,0 0 0 16,0 2 0-16,0-2 0 15,0-8 0-15,0 18 0 0,0-10 0 16,0 4 0-16,0 0 0 15,0 1 0-15,0 3 0 16,0 0 0-16,0 0 0 0,0 2 0 16,-1-1 0-1,1 1 0-15,-1-1 0 0,1 2 0 16,-1-1 0-1,-1 0 0-15,1-1 0 0,0 2 0 16,1 0 0-16,-2 1 0 0,-2 2 0 16,1-2 0-16,1 1 0 15,-1 1 0-15,0 2 0 0,-1-1 0 16,1 1 0-1,0-3 0-15,-1 3 0 0,2-2 0 16,0 0 0 0,0 0 0-16,1 2 0 0,-2-2 0 15,1 4 0-15,2 1 0 16,-1-1 0-16,1 1 0 0,0 2 0 15,0 1 0-15,-1-1 0 16,0 2 0-16,0-5 0 16,-1 3 0-16,0-1 0 0,1-4 0 15,0-1 0 1,0-1 0-16,0 0 0 0,0-2-2 15,-1 2 2-15,1-1 0 16,-2 1 0-16,2 4 0 16,0-2 2-16,-1 2-2 15,0 1 0-15,-1 1 0 0,2 0 0 16,-1-1 0-16,-1-1 0 0,1-3 0 15,-2 2 0 1,3-2 0-16,-1-1 0 0,0 0 0 16,0 0 0-1,1-1 0-15,-2 1 0 0,1 2 0 16,1-2 0-16,-2-1 0 15,2 1 0-15,-1-1 0 0,2-1 0 16,-1 0 0-16,0 1 0 16,1 0 0-16,0 0 0 15,-1 0 0-15,1 1 0 0,-1 0 0 16,1-1 0-1,-2-1 0-15,2 1 0 0,-1-1 0 16,1 1 0 0,-1-3 0-16,0-2 0 0,1 0 0 15,-2 0 0-15,2-2 0 16,-1-1 0-16,1 1 0 0,0-3 0 15,-1 0 0-15,1 1 0 0,0 0 0 16,0-1 0 0,0 1 0-16,0-1 0 0,0 2 0 15,0-2 0 1,0 4 0-16,0-3 0 0,0 2 0 15,0-1 0-15,0-1 0 16,0 0 0-16,0 2 0 0,1-3 0 16,-1 2 0-1,1-1 0-15,1-1 0 0,-2 0 0 16,2 0 0-16,-2-1 0 0,0-10 0 15,1 17 0 1,-1-17 0-16,2 15 0 0,-2-15 0 16,0 13 0-1,0-13 0-15,0 12 0 0,0-12 0 16,0 9 0-16,0-9 0 15,0 0 0-15,0 0 0 0,0 9 0 16,0-9 0-16,0 0 0 0,0 0 0 16,1 9 0-1,-1-9 0-15,0 0 0 0,0 0 0 16,0 0 0-1,0 0 0-15,0 0-14 0,0 16-58 16,0-16-16-16</inkml:trace>
  <inkml:trace contextRef="#ctx0" brushRef="#br0" timeOffset="4140.5382">2217 11693 314 0,'0'0'4'16,"0"0"4"-16,-12-14 1 15,2 7 1-15,0 2 2 0,-2-2 1 16,-8 0 3-1,-1 4 0-15,-1 3-3 0,-5 0-3 16,-4 4-2-16,-4 6-1 0,-4 5-1 16,-7 3-1-1,-2 4-2-15,-4 3-2 0,0 4 0 16,-4 3 0-16,2 3-1 15,5 4 0-15,2 4 1 16,6 3-1-16,6 3 0 16,5 2 1-16,11 4-1 0,7 1-1 15,9 0 1 1,8 0 0-16,15-5 0 0,12-1 0 15,12-9-1-15,14-7 0 0,8-12 0 16,15-7 0 0,5-12 1-16,5-5 0 0,1-14 2 15,-3-11 3-15,-6-9 2 16,-7-7 0-16,-13-9 2 0,-11-6-1 15,-15-7 1 1,-13-5-2-16,-14-5-4 0,-10-5-3 16,-10 3 0-1,-11 0 0-15,-8 6 0 0,-8 9 0 16,-5 6 0-16,-5 10 0 0,1 12 0 15,-7 9 0-15,3 18-29 16,-5 5-57-16,-2 2-3 16</inkml:trace>
  <inkml:trace contextRef="#ctx0" brushRef="#br0" timeOffset="5310.6903">23275 11615 415 0,'0'0'3'0,"0"0"1"15,-12-8 0-15,1 5 1 16,-5 0 2-16,-6-1-2 0,-4 3 2 16,-11 1-2-16,-4 5-2 15,-7 8-1-15,-9 6-1 0,-2 4 0 16,-6 5-1-1,-1 6-1-15,3 3 1 0,-3 1 1 16,5 3-1 0,9 3 1-16,6 2 1 0,8 2-1 15,8 2 1-15,9 2 0 16,7 3 0-16,14 5-1 0,2-1 1 15,19 0-1-15,11-2 0 0,18-7-2 16,13-6 1 0,14-13-1-16,14-9 1 0,7-15 1 15,7-11 1 1,0-21 2-16,-2-15 2 0,-6-13 1 15,-8-9 1-15,-16-11 0 16,-11-6-8-16,-20-5 0 0,-12-2 0 16,-16 4 0-1,-11 7 0-15,-9 5 0 0,-15 7 0 16,-7 9 0-16,-10 8 0 0,2 16 0 15,-18 6-71 1,4 8-19-16</inkml:trace>
  <inkml:trace contextRef="#ctx0" brushRef="#br0" timeOffset="11681.5184">8674 15154 162 0,'0'0'5'0,"0"0"6"15,0 0-1-15,0 0 3 0,0 0-1 16,0 0 2 0,4 0-3-16,-4 0-2 0,0 0-5 15,0 0-4-15,0 0-2 16,0 0 3-16,0 0 5 0,0 0 6 15,0 0 3 1,0 0 3-16,0 0 2 0,0 0 2 16,0 0 0-1,0 0-2-15,0 0-6 0,0 0-4 16,0 0-2-16,0 0-2 0,0 0-1 15,0 0 0-15,0 0 0 16,0 0-2-16,0 0 0 16,0 0 1-16,0 0 0 15,0 0 0-15,0 0 1 0,0 0-1 16,0 0 0-1,0 0 0-15,0 0 0 0,0 0 0 16,0 0 0-16,0 0-2 0,0 0 0 16,0 0 0-1,0 0 0-15,0 0-1 0,-5 5 0 16,5-5-1-16,-10 2 1 15,10-2 0-15,-17 0-1 0,10 2 0 16,-3 0 1 0,-4-1-1-16,3-1 0 0,-1 1 1 15,0 0-1 1,-3 1 1-16,1-2-1 0,0 0 1 15,-2 0-1-15,3 0 0 0,1 2 0 16,0-2 1-16,-1 3-1 16,13-3 0-16,-15 0 0 15,15 0-1-15,-9 1 1 16,9-1 0-16,0 0-1 0,-11 2 0 15,11-2 0 1,0 0 0-16,-10 3 0 0,10-3 0 16,0 0 0-16,-10 2-1 15,10-2-1-15,0 0 1 16,0 0 0-16,-4 14 0 0,2-6 0 15,1 3 0-15,1 3 0 16,-1 1 2-16,0 3-1 0,-1 1 1 16,2-3 1-1,-1-2-1-15,1 1 1 0,-1-2 0 16,1-1 0-1,-1-2 0-15,1-1 0 0,0-9 0 16,-1 17 0-16,0-7-1 0,1-10 0 16,-1 14 0-16,1-14 0 15,0 10 0-15,0-10 0 16,0 0 1-16,-1 11-1 15,1-11 2-15,0 0-1 0,0 0 0 16,0 0 0 0,0 0-1-16,0 0 1 0,0 0-1 15,0 0 0 1,9-3 0-16,-9 3-1 0,14-5 0 15,-6 0 1-15,3 2 0 0,3-1-1 16,0 0 1-16,5 1-1 16,-3-1 1-16,2 0 0 0,1 1 0 15,2-1-1 1,0 3 1-16,0-2-1 0,0 2 0 15,-4 1 0 1,3 0 0-16,-5 4-1 0,2 4 1 16,-4 0 0-16,-2 3-1 15,-1 2 2-15,-2 3-1 0,-4-1 1 16,2-1 1-16,-3 1-1 15,-3 2 2-15,0 0-1 16,-3-1 1-16,-5 3 0 0,-5 1-1 16,-3 0 1-1,-5 1-1-15,-1 6 1 0,-7-3-2 16,1 0 1-1,-3 3 0-15,1-5-1 0,2-1 1 16,3-2 0-16,2-3 0 0,6-5 0 16,1-2 0-16,6-2-2 15,0-5-2-15,10-2-7 0,-17 0-39 16,17 0-35-1,-8-8-2-15</inkml:trace>
  <inkml:trace contextRef="#ctx0" brushRef="#br0" timeOffset="12461.6198">8931 14812 205 0,'0'0'5'0,"0"0"4"15,0 0 2 1,0 0 3-16,0 0 4 0,0 0 2 16,0 0 3-1,0-8 1-15,0 8-3 0,0 0-2 16,0 0-3-16,0 0-3 0,0 0-3 15,0 0-2-15,0 0-3 16,0 0-3-16,0 0-1 0,0 0-2 16,0 0-1-1,0 0 1-15,0 5-1 0,0-5 2 16,2 15 1-1,2-6 2-15,-2 1 0 0,0 4 2 16,2-1 0-16,-1 1-1 0,-2 2-1 16,1-1-2-1,0 2-3-15,-2-2-5 0,2 4-6 16,-2-2-15-16,0-2-35 15,1 5-17-15</inkml:trace>
  <inkml:trace contextRef="#ctx0" brushRef="#br0" timeOffset="14401.872">9016 13686 94 0,'0'0'0'15,"0"0"-4"-15,0 0-8 0,0 0-8 16,-8-10-3-1</inkml:trace>
  <inkml:trace contextRef="#ctx0" brushRef="#br0" timeOffset="15361.9968">9016 13686 131 0,'-34'-40'9'0,"34"40"3"0,0 0 3 15,0 0 2 1,0-9 1-16,0 9 2 0,0 0 3 15,0-13 2-15,0 13-6 0,0 0 0 16,0-10-2-16,0 10-1 16,0 0 1-16,0 0-1 15,0 0 0-15,0 0-3 16,0 0-2-16,0 0-2 0,0 0-1 15,0 0-1 1,0 0-1-16,0 0-2 0,0 0-1 16,0 0-2-16,0 0 0 15,-2 12-1-15,0-1 1 16,-1 2-2-16,-2 5 1 0,-1 3 0 15,0 3 0-15,-1 3 1 16,0 2 0-16,1 2-1 0,-4-1 0 16,4 2 1-1,-1-1-1-15,-1-1 1 0,2 0 0 16,-2-6-1-1,6-2 2-15,-3-3-1 0,3-4 0 16,-1-3 1-16,3-3 0 0,0-9 0 16,0 10 0-16,0-10 0 15,0 0 1-15,0 0-1 16,0 0 1-16,0 0-1 15,0 0 0-15,0 0-1 0,-2-5-1 16,2 5 1 0,-4-12-2-16,4 12 0 0,-1-12 0 15,1 12 0-15,-2-10 1 16,2 10-1-16,-1-12 0 15,1 12 0-15,0-16 0 0,0 8-1 16,0-6 1-16,2 1 0 16,2-2-1-16,3 0 1 0,-3-3 0 15,5-1 0 1,1-1 1-16,0-1-1 0,0-3 1 15,1-1-1 1,-1 1 1-16,0-2 0 0,2 1 0 16,-2 3 0-16,-1 1-1 15,-2 3 1-15,-1 4 1 0,1 2-1 16,-4 3 0-16,-3 9 0 15,5-11 0-15,-5 11 0 16,0 0 0-16,5-11-1 0,-5 11 0 16,4-11 0-1,-4 11 0-15,5-10 0 0,-5 10-1 16,6-11 1-16,-6 11 1 15,0 0-1-15,0 0 0 16,0 0 1-16,10-6-1 0,-10 6 1 16,9 2 0-16,-1 2 0 15,4 5 0-15,1-1 1 0,3 4 0 16,1 2 0-1,2 3 1-15,0 1 0 0,2 3-1 16,-2 1 1 0,3-2 0-16,-4 3 0 0,-1 1 0 15,-1-1 0-15,-2 3 0 16,0-3 0-16,-2 1-1 0,-3-1 1 15,0 1-1-15,-3-4 0 16,2 0 0-16,-2-2 0 16,0-3-1-16,-3-1 0 0,1-3-1 15,-1-2-2 1,-3-9 0-16,2 10-5 0,-2-10-13 15,-6-10-60 1,6 10-3-16</inkml:trace>
  <inkml:trace contextRef="#ctx0" brushRef="#br0" timeOffset="16192.1047">8916 13755 158 0,'0'0'7'0,"0"0"5"0,0 0 1 16,0 0 3-16,0 0 2 15,0 0 1-15,-10 4 2 0,10-4 2 16,-10 5-4-16,10-5-3 15,0 0-3-15,0 0-1 16,0 0-1-16,0 0 0 0,-12 7-3 16,12-7-1-1,0 0-3-15,0 0-2 0,0 0 0 16,0 0-1-16,0 0 0 15,0 0 0-15,0 0 0 16,0 0 1-16,0 0-1 0,-9 5 2 16,9-5-1-16,0 0 1 15,0 0-1-15,-10 5 0 0,10-5 0 16,0 0-1-1,0 0 0-15,0 0-1 0,-10 6 1 16,10-6-1 0,0 0 0-16,0 0 0 0,0 0 0 15,0 0 0-15,0 0 0 16,0 0 1-16,0 0 1 0,10 4-1 15,2-2 1-15,4 3 1 16,4 0-1-16,3 0 1 16,2-1-1-16,4 2 0 0,1 1 2 15,-2 0-2 1,-1-2 1-16,-3 0 0 0,-1 0 0 15,-4-1 1-15,-3-1-2 16,-3 1 1-16,-2-3-2 16,-2 2-2-16,-9-3-6 15,12 2-17-15,3-1-55 0,-15-1-2 16</inkml:trace>
  <inkml:trace contextRef="#ctx0" brushRef="#br0" timeOffset="20502.665">9746 13508 213 0,'0'0'6'0,"0"0"3"15,0 0 3-15,0 0 2 0,0 0 2 16,0 0 2-16,0 0 3 16,0 0 1-16,0 0-4 0,0 0-2 15,-9-7-3 1,9 7-1-16,0 0-2 0,0 0-1 15,0 0-2 1,0 0-1-16,-7-10 0 0,7 10-1 16,0 0 0-16,0 0-1 15,-3-10 0-15,3 10 0 0,0 0-2 16,0 0 0-16,-3-8-1 0,3 8 0 15,0 0-1 1,-3-9 0-16,3 9 0 0,0 0 0 16,0-12 0-1,0 12 0-15,0 0 0 0,-2-10 0 16,2 10 0-16,0 0 0 15,-1-9 0-15,1 9-1 0,0 0 1 16,0 0 0-16,0 0 0 16,0 0-1-16,0 0 0 15,0 0 1-15,0 0-1 0,0 0 1 16,0 0 0-1,0 0 0-15,2 7 0 0,-2-7 1 16,2 17-1-16,1-8 1 16,1 1-1-16,0 3 1 15,0-2 0-15,1 1-1 16,-1 1 1-16,3-1 0 0,-4-1 0 15,1 0 1-15,0-1-1 0,-2 1 0 16,4 1-1 0,-4-3 1-16,0 2 0 0,0-3-1 15,0 1 0 1,-2-9 0-16,5 14 0 0,-5-14 0 15,4 10 1-15,-4-10-1 16,3 9 0-16,-3-9 1 0,0 0-1 16,4 10 1-1,-4-10-1-15,0 0 0 0,3 10 0 16,-3-10 0-16,5 8 0 0,-5-8 0 15,5 11-1 1,-5-11 1-16,4 14 1 0,-4-14-2 16,6 13 2-16,-6-13-2 15,7 14 2-15,-7-14-1 16,7 15 0-16,-7-15 0 15,9 14 0-15,-9-14 0 0,10 16 0 16,-10-16 0-16,10 16 1 0,-10-16-1 16,11 13 0-1,-11-13 0-15,14 16 1 0,-14-16-1 16,13 14 0-1,-13-14 1-15,13 15-1 0,-13-15 0 16,11 14 1-16,-11-14-1 16,11 12 0-16,-11-12 1 0,11 10-1 15,-11-10 0 1,10 10 0-16,-10-10 0 0,8 7 0 15,-8-7 0-15,11 9 0 0,-11-9 0 16,16 9 0 0,-16-9 0-16,17 9 0 0,-7-4 0 15,1 0 1 1,-1-1-1-16,0 2 0 0,1-2 0 15,-2 1 1-15,1 0-1 16,-1-3 0-16,0 1 0 0,-2 0 0 16,-7-3 0-1,17 3 1-15,-8-3 0 0,-1 0 0 16,0 0 0-16,-8 0 0 0,17-4 1 15,-8-1-1 1,-9 5 1-16,14-8-1 0,-14 8 0 16,16-11 0-16,-16 11 0 15,13-15 0-15,-13 15 0 16,14-17-1-16,-8 8 1 15,0-3-1-15,0 1 0 0,1-3 1 16,-1 0-1-16,-1-1 1 0,-1 0-1 16,-2 0 0-1,2 2 1-15,-2 1 0 0,0 0-1 16,-1 1 0-1,0 2 1-15,-1 0-1 0,1 1 0 16,-1-1-1-16,0-1 1 16,0-2 0-16,0 0 0 0,0-1 0 15,0-1 0 1,0 1 0-16,0-1 0 0,0 2 1 15,-1-2 0-15,-1 2-1 0,0 1 1 16,0 1 0 0,-3-1-1-16,2 3 1 0,1-1-1 15,2 9 0-15,-9-17 0 16,9 17 0-16,-7-16-1 15,7 16 1-15,-3-11-2 16,3 11-1-16,-5-11-1 0,5 11-2 16,0 0 0-1,-4-10-2-15,4 10-1 0,0 0-3 16,0 0-6-16,-8-2-30 0,8 2-34 15,0 0-1 1</inkml:trace>
  <inkml:trace contextRef="#ctx0" brushRef="#br0" timeOffset="22372.9081">10969 12930 266 0,'0'0'11'0,"0"0"4"0,0 0 5 15,0 0 3 1,0 0 0-16,0 0 3 0,0 0-1 16,0 0 1-16,0 0-9 15,0 0-5-15,0 0-4 0,-6-4-2 16,6 4-1-16,0 0-1 0,-10-7-1 15,10 7 0 1,0 0-2-16,-12-9 1 0,12 9-1 16,-9-2 0-1,9 2-1-15,-12-3 0 0,12 3-1 16,-11-2 0-16,11 2 0 15,-12 0 0-15,12 0 0 0,-17 2-1 16,17-2 0-16,-15 8 0 16,7-1 0-16,-2 0 0 15,1 3 1-15,2 0-1 0,0 1 1 16,-2 3 0-1,3-1 0-15,0 2 1 0,-1 1 0 16,4-1 0 0,1 2-1-16,-2 1 1 0,3 0 0 15,0-1 0-15,1 1 0 16,0 0 0-16,-1-1 0 0,1 1 0 15,0 0 0-15,0-3 0 0,1 2 0 16,0-2-1 0,3 2 1-16,-2-3 0 0,0 1-1 15,1-3 1 1,2 0 0-16,-2-2 0 0,1-1 0 15,-4-9 0-15,7 17 0 16,-7-17 1-16,10 12-1 0,-10-12 1 16,11 11-1-1,-11-11 1-15,12 9-1 0,-12-9 1 16,16 9-1-16,-7-3 1 0,-9-6 0 15,16 11-1 1,-6-8 1-16,-2 2-1 0,2 2 1 16,-1-4-1-16,1 3 0 15,-2-3 0-15,1 2 1 16,0-3 0-16,1-1 0 15,0-1 1-15,1 0-1 0,0 0 1 16,-1-1 0-16,0-4-1 0,1 2 1 16,1-2-1-1,2 1 0-15,-3 0-1 0,0-2 0 16,0 2 1-1,1-1-1-15,0 1 0 0,-1 0 0 16,0 0 0-16,-1 1 0 16,-1 1 0-16,1-1 1 0,-2-1-1 15,-8 4 1 1,14-4-1-16,-14 4 1 0,14-5 0 15,-14 5 0-15,13-6 0 0,-13 6 0 16,11-5 0 0,-11 5 0-16,12-4-1 0,-12 4 1 15,8-3-1-15,-8 3-2 16,0 0-4-16,0 0-7 15,7-19-61-15,-7 19-12 16</inkml:trace>
  <inkml:trace contextRef="#ctx0" brushRef="#br0" timeOffset="23873.1031">11530 12446 249 0,'0'0'6'16,"0"0"4"0,0 0 2-16,0 0 0 0,0 0 4 15,0 0 1 1,0 0 1-16,0 0 0 0,0 0-4 15,0 0-2-15,0 0-4 0,0 0-2 16,0 0-2-16,0 0 0 16,0 0-2-16,7 14 1 15,-7-14-1-15,7 15 1 16,-3-3 1-16,3 0 1 0,-3 3 0 15,2 1 0 1,-1 4 0-16,-3 0-1 0,4 4 0 16,-3 3-1-16,2 1 0 15,-2 3-1-15,0-2-1 16,-3 3 0-16,2-1 0 0,1-2 1 15,-3 0 0-15,1-3 1 16,-1-2-1-16,0 1 1 0,0-5 0 16,0 1 0-1,-1-4-1-15,-2-4-1 0,1-1 0 16,2-2 0-1,0-10 0-15,-1 16 0 0,1-16-1 16,0 0 0-16,-1 8 0 0,1-8 0 16,0 0 0-16,0 0 0 15,0 0 0-15,0 8 0 16,0-8 0-16,0 0 1 15,0 0-1-15,0 0 0 0,0 0 0 16,0 0-1 0,0 0 0-16,0 0 0 0,0 0-1 15,0-4 0-15,0-8-1 16,1-4-1-16,0-2 0 16,0-8-2-16,0-3 1 0,1 0 0 15,-2-3 0-15,0-2 2 16,0 4 0-16,-2-1 1 0,0 1 2 15,-1 3 0 1,-4-1 1-16,4 2 0 0,-3-1 0 16,2 1-1-1,-1 1 0-15,1 2 0 0,0 1 0 16,0 3 1-16,2 3-1 15,-2 1 1-15,1 3-1 0,0 2 1 16,2 2 0-16,1 8 0 16,-2-12-1-16,2 12 1 15,0 0-1-15,-1-9 1 0,1 9-1 16,0 0-1-1,0 0 1-15,0 0-1 0,0 0 0 16,10 7 0-16,0-1 1 16,1 2-1-16,3 2 1 15,5 2 1-15,-1 0 0 0,3 4 0 16,2 0 1-16,-2 3 1 15,3 0 0-15,-2 1 1 0,-1 4 0 16,0-1 0 0,-1 2-1-16,0-1 1 0,-2 1-1 15,-3-3-1 1,-4-1 0-16,0-1 0 0,-1-5-2 15,-2-1 1-15,-2-2-1 16,-1-2 0-16,-5-10-2 0,7 13-1 16,-7-13-2-16,0 0-5 0,0 0-13 15,3 13-55 1,-3-13-4-16</inkml:trace>
  <inkml:trace contextRef="#ctx0" brushRef="#br0" timeOffset="24163.1408">11562 12709 395 0,'0'0'4'15,"0"0"1"-15,0 0 0 0,0 0 0 16,0 0 1-16,0 0-1 15,10-9-2-15,1 4-7 0,10 1-30 16,10-4-43 0,-2-6-2-16</inkml:trace>
  <inkml:trace contextRef="#ctx0" brushRef="#br0" timeOffset="25183.2734">12312 12090 328 0,'0'0'6'16,"0"0"1"-16,0 0 3 0,0-11 4 15,0 11-1 1,-2-11 3-16,2 11-1 0,-9-17 1 16,9 17-3-16,-17-16-6 15,5 8-1-15,-1 2-3 0,-4-2-2 16,0 3-1-1,-4 1-1-15,-2 4-1 0,0 0 0 16,-4 8 1-16,-1 5 0 0,0 5 0 16,0 3 1-1,2 5 0-15,1 4 1 0,5 2-1 16,2 3 1-16,6 0-1 15,4 3 0-15,5-1 0 16,3 3 0-16,0-3 0 16,4 1 0-16,5-2-1 0,2 0 2 15,5-4-1-15,-1-1 1 0,5-2-1 16,1-5 1-1,2-2 0-15,2-5 0 0,-2-3 0 16,1-4 0 0,-2-7-1-16,-2-3 1 0,-2-5-2 15,-4-9 1-15,-3-4-1 16,0-2 0-16,-5-3 1 0,-3 1 0 15,-3-2 0 1,0 2 2-16,-4 2 0 0,-3 6 1 16,-4 1 0-16,2 2 0 0,0 1-1 15,9 10 0 1,-13-12 0-16,13 12 0 0,-10-7 0 15,10 7-1-15,0 0 0 16,0 0 0-16,0 0 1 16,-1-9 0-16,1 9 0 15,12-8 0-15,0 1-1 0,5 0 1 16,1-1 0-1,0-1 1-15,3-1-2 0,-1 0-4 16,1 4-19-16,9-3-59 0,-18-2-3 16</inkml:trace>
  <inkml:trace contextRef="#ctx0" brushRef="#br0" timeOffset="26013.3813">12934 12022 336 0,'0'0'3'0,"0"0"2"16,0-10 1-1,0 10 3-15,-10-10 1 0,10 10 1 16,-17-14 1-16,7 8 0 15,-5 2-4-15,0 2-1 0,-2 2-1 16,-2 4-2 0,1 5-1-16,-3 5 0 0,0 4 0 15,-4 2-2-15,3 3 2 0,-1 3-1 16,0 1-1-1,0 5 0-15,1-1 0 0,5 2-2 16,1 1 1-16,5-1 0 16,1 4-1-16,7-3 0 15,3 2 1-15,0-3 0 16,10-3 0-16,3-3 1 0,4-3 1 15,3-4 0 1,2-6 1-16,2-6 0 0,-1-8 0 16,2 0-1-16,-3-11 0 0,-3-7 0 15,-4-4-1 1,-3-3 0-16,-2-3-1 0,-4 3 0 15,-1-2 1-15,-4 4 0 16,0 4 2-16,-1 3-1 0,0 5 1 16,0 3 0-1,0 8-2-15,0 0 0 0,0 0 1 16,0 0-1-1,9-6 0-15,3 6 1 0,2 0 1 16,6-3 0-16,4-2 1 0,5-2 1 16,3-3-1-16,-2-2 1 15,-1 3-5-15,-4-1 0 16,-4 0 0-16,-4 10-15 15,-7-1-69-15,-10 1-2 0</inkml:trace>
  <inkml:trace contextRef="#ctx0" brushRef="#br0" timeOffset="29733.8649">13060 12575 231 0,'0'0'7'0,"0"0"4"15,0 0 3 1,4-11 2-16,-4 11 3 0,5-10 1 16,-5 10 3-16,3-9-1 15,-3 9-2-15,0-10-6 16,0 10-2-16,0 0-2 15,0 0-1-15,0-9-2 0,0 9-2 16,0 0-1-16,0 0 0 0,0 0 0 16,4 12 0-1,-3 0-1-15,0 5 0 0,-1 4 0 16,1 0 0-1,0 7 0-15,-1-1-1 0,0 2 0 16,0-2-1-16,0 4 0 16,0-2-1-16,0-1 1 0,0-1-1 15,-1-3 0-15,1-3 0 16,0-1 1-16,0-3 0 15,0-6 0-15,0-11 0 0,2 15 0 16,-2-15 1 0,0 0-1-16,5 8 1 0,-5-8-1 15,0 0 1-15,0 0-1 16,0 0 0-16,0 0 0 15,8 0 0-15,-8 0 0 16,0 0-1-16,9-1 0 0,-9 1-1 16,11-2 1-16,-11 2-1 0,19 0 0 15,-8 0 0 1,5 0 1-16,0 1-1 0,5 0 1 15,-1 0 0-15,5 1 0 16,0-1 0-16,4-1 0 16,-1 0 0-16,6 0 0 15,1 0 0-15,1-3 0 0,5 1 0 16,2-1-1-1,-1 1 1-15,4 0 0 0,-1-1 0 16,-1 3 0-16,1-2 0 0,-1 2 0 16,2 0 0-1,-4 0-1-15,1 0 1 0,0 0 0 16,5 0 0-16,-4 3 0 15,-1 0 0-15,5 1 0 0,-5 0-1 16,3-1 1 0,2 2 0-16,-3 0 0 0,0-1 0 15,4 0 0-15,-4 2-1 0,1 0 1 16,1 0 0-1,-1 0 0-15,0-1 0 0,-1 1 0 16,4 1 0-16,-4-2 0 16,6 0 0-16,-1-1-1 15,2 1 1-15,1-2-1 16,2 0 0-16,2 1 0 0,2-1 1 15,1-1-1 1,1 0 0-16,1 1 1 0,0-1-1 16,-1 3 1-16,4 1 0 0,-5 0-1 15,2 0 1 1,1 0 0-16,0 2 0 0,0-1 0 15,-1-1 0-15,3 0 0 16,0-1 1-16,1 0-1 0,-1-2 0 16,0 1 0-1,-2 1-1-15,0-1 1 0,-1 0 0 16,-2 0 0-1,-1-2 0-15,-1 2 0 0,-2-1 0 16,-1 0 0-16,-2-1 0 0,-4 1 0 16,-1-3 0-16,-6 2 0 15,-7 0-1-15,-7-1 0 16,-6 0 1-16,-7 1-1 15,-3-1 1-15,-12-1 0 0,11 1-1 16,-11-1 1 0,0 0 1-16,0 0 0 0,0 0-1 15,0 0-1-15,0 0 1 0,0 0-2 16,-1-6 0-1,1 6 0-15,0 0-1 0,-10-11-1 16,10 11-1-16,-10-9 1 16,10 9-1-16,-14-9 1 0,14 9 0 15,-14-12 1 1,5 5 1-16,-2-2-1 0,-2 0 2 15,-2 0 0 1,-1-2 1-16,-1 1-1 0,-5-2 1 16,0 1 0-16,-1 2 0 0,-3 0 1 15,3 3 0-15,3 0 1 16,2 1 2-16,4 2-1 15,4 0 2-15,10 3 0 16,-12-2 0-16,12 2-1 0,0 0-1 16,0 0-1-1,0 0-1-15,0 0 0 0,0 0-2 16,0 0 0-16,4 0 0 15,-4 0 1-15,12 0-1 16,-12 0 1-16,15 2 0 0,-5-1 0 16,2-1 0-16,-1 0 0 15,0 0 0-15,4 0 0 0,-2 0 0 16,-1 0 0-1,4 0 0-15,-2 0 0 0,3 0 1 16,-2 2-1 0,4-2 0-16,0 0 1 0,3 0 0 15,-1 0-1-15,1 0 0 0,0 3 1 16,-2-3-1-16,0 0 0 15,-5 0 0-15,-3 0 0 16,-2 0 0-16,-10 0 0 16,10 2 0-16,-10-2 0 0,4 11 0 15,-4 0 0 1,-1 4 1-16,-5 5 0 0,-2 3 1 15,-2 7 0-15,-1 3 0 16,-1 3-1-16,-2 0 1 16,-1 1-1-16,3-1-3 0,-3-4-3 15,5 4-25-15,9-8-53 16,-12-7-1-16</inkml:trace>
  <inkml:trace contextRef="#ctx0" brushRef="#br0" timeOffset="30473.9611">13700 13343 365 0,'0'0'3'0,"0"0"0"16,1 5 3-16,2 5 3 15,-1 7 0-15,-1 5 1 0,0 9 0 16,0 9 1 0,0 7-1-16,1 6-1 0,2 8-3 15,-1-1-1 1,-1 2-2-16,2-2-2 0,1-2-1 15,-3-7-3-15,2-3-7 16,-3-12-12-16,1-10-51 0,0-1-9 16</inkml:trace>
  <inkml:trace contextRef="#ctx0" brushRef="#br0" timeOffset="30854.0104">13530 13491 394 0,'0'0'2'16,"0"0"0"-16,0 0 1 0,2-5 0 16,-2 5 0-16,11-7-1 15,-2 4 1-15,1-2 0 0,7 4-3 16,0 1 1-1,9 0-1-15,0 6-1 0,11 4 0 16,1 1 0 0,6 4 0-16,0 5 1 0,1 2 1 15,-2 4 0-15,-7 3 2 0,-7 3 1 16,-10 3 0-16,-9 7 1 15,-10 1 1-15,-15 1 1 16,-11 2 0-16,-7 0 0 16,-7-2 0-16,-4-2-1 0,-5-6-2 15,1-3-1 1,2-6-1-16,7-10-5 0,7-1-8 15,2 4-57 1,13-20-16-16</inkml:trace>
  <inkml:trace contextRef="#ctx0" brushRef="#br0" timeOffset="31594.1067">14197 13924 334 0,'0'0'3'0,"0"0"1"15,0 0 0 1,0 0 0-16,4-7 1 0,-4 7 1 15,0-15 3 1,0 4 0-16,-3-5-2 0,-2-5-1 16,3 0 0-16,-2-7 0 0,-1-4-1 15,1-4-2-15,-2 0-1 16,4-2 0-16,-1 4-1 15,-2 2 1-15,3 6-1 16,1 6 1-16,0 3-1 0,1 17-1 16,0-11 1-1,0 11-1-15,3 11 1 0,5 9-1 16,-1 2 1-1,5 6 0-15,2 8 3 0,2 3-1 16,2 4 2-16,2 0-3 0,1 0 2 16,1-5-1-16,4-4 0 15,-2-5-1-15,-2-4 0 0,-1-9 0 16,1-3 1-1,-6-7 0-15,0-3 2 0,-6-3 1 16,-10 0 0 0,8-19 0-16,-8 1 0 0,-4-6 0 15,-5-7-1-15,-1-4-1 0,-1-5-2 16,2 0-1-1,0-2 1-15,4-1-4 0,1 4 2 16,4 3-2-16,3 3-4 16,5 7-4-16,-4-5-18 0,-1 10-57 15,11 6-1 1</inkml:trace>
  <inkml:trace contextRef="#ctx0" brushRef="#br0" timeOffset="31994.1587">14664 13966 332 0,'0'0'6'0,"0"0"5"0,0 0 1 16,9-13 4-16,-3 1 0 15,-1-9 0-15,3-4 0 16,-3-8 0-16,0-8-6 15,0-4-4-15,0-6-3 0,-2 5-2 16,-1-2-1 0,0 5-1-16,3 6 0 0,0 5 0 15,2 9 0-15,-1 8 0 0,1 6 0 16,4 9 0-1,-1 4 1-15,0 16-1 0,0 9 1 16,2 10-1-16,0 6-1 16,2 15-7-16,-4-1-16 0,0 4-26 15,3 0-19 1,-4-6-14-16</inkml:trace>
  <inkml:trace contextRef="#ctx0" brushRef="#br0" timeOffset="32144.1782">14644 13864 363 0,'0'0'3'16,"0"0"2"-16,0 0 1 16,5 7 1-16,-5-7-7 15,17 0-46-15,-4 0-23 0,0 0-4 16</inkml:trace>
  <inkml:trace contextRef="#ctx0" brushRef="#br0" timeOffset="32814.2652">15219 13788 347 0,'0'0'4'0,"0"0"1"0,8 8 1 15,0 1 1 1,5 7 1-16,1 7 0 0,2 4 0 16,2 7 0-16,2 7-5 15,0 3-4-15,0 1-4 0,-3-1-6 16,-1-3-7-1,-1-7-5-15,-5-4-7 0,-1-9-1 16,-2-8 0-16,-7-13 1 0,0 0 7 16,3-24 14-1,-3-8 11-15,-4-5 8 0,-4-12 9 16,-4-4 2-16,2 2 3 15,-2-2 1-15,0 3-2 16,4 6-7-16,3 10-4 16,5 2-1-16,6 11-1 0,10 6 1 15,5 7-3-15,7 7-2 0,2 3 1 16,1 10-2-1,-3 5-1-15,-4 6 1 0,-6 5-1 16,-11 1 1 0,-7 2 0-16,-13 0 1 0,-4-4-1 15,-9-5-1-15,-2-5-1 16,0-5-5-16,-2-9-8 0,6-3-28 15,13-5-40 1,-1-10-4-16</inkml:trace>
  <inkml:trace contextRef="#ctx0" brushRef="#br0" timeOffset="33094.3016">15701 13741 377 0,'0'0'4'0,"0"0"2"15,0 17 0-15,0-6 0 16,-1 4 0-16,-2 4 0 15,2 0 2-15,1 4 1 0,0-3-4 16,7-2 0-16,8-5-2 0,6-7 1 16,5-3 0-1,5-3 1-15,1-8-1 0,0-6 2 16,-5-1 0-1,-5-2-1-15,-10-1 1 0,-8 1-1 16,-5 1 0-16,-11 0-3 16,-8 5-2-16,-3 0-4 0,1 6-7 15,-6-5-19-15,-3 6-53 0,16-1-4 16</inkml:trace>
  <inkml:trace contextRef="#ctx0" brushRef="#br0" timeOffset="33464.3498">16050 13534 349 0,'0'0'6'0,"0"0"2"0,0 0 2 16,0-11 2-16,0 11-1 0,0 0 1 16,0 0 1-1,5 0 1-15,2 9-5 0,3 7-2 16,0 7-2-1,5 6 0-15,-3 5-2 0,-1 5-1 16,2 3-4-16,-5-2-4 16,2 2-14-16,-6 0-42 15,5-6-19-15</inkml:trace>
  <inkml:trace contextRef="#ctx0" brushRef="#br0" timeOffset="33984.4174">16620 13568 311 0,'0'0'6'16,"0"0"3"0,0 0 2-16,0 0 1 0,0 0 1 15,0 0 2-15,0 0 2 0,6 0 0 16,-6 0-4-16,21-4-3 15,-2 1-1-15,8-2-1 0,6 0-1 16,6-3 0 0,7-3-2-16,4-2-2 0,-2-1-1 15,0 2-2 1,-4-5-4-16,-3 7-11 0,-11 1-39 15,-6-1-30 1,-11 5-1-16</inkml:trace>
  <inkml:trace contextRef="#ctx0" brushRef="#br0" timeOffset="34364.4668">16715 13620 280 0,'0'0'8'0,"0"0"5"15,0 0 2-15,0 0 3 0,0 0-1 16,0 0 2-16,0 0 3 15,3 11-1-15,-1 1-7 16,0 3-3-16,4 7-5 16,-2 2 0-16,2 2-1 0,2 3-1 15,-1 0-4 1,0-2-2-16,1-1-8 0,-4-6-20 15,-4-1-49-15,5-2-3 16</inkml:trace>
  <inkml:trace contextRef="#ctx0" brushRef="#br0" timeOffset="34644.5032">16869 13551 341 0,'0'0'1'0,"0"0"0"0,0 0 1 16,0 0 3-16,6 10 1 15,-3 1 3-15,2 5-1 0,1 5 2 16,0 3-2-1,-1 3 1-15,1 2-3 0,-1-2-1 16,1 2-4 0,-2-5-2-16,3 0-4 0,-5-7-5 15,4-2-11-15,-6-15-13 0,0 0-28 16,15 9-17-1</inkml:trace>
  <inkml:trace contextRef="#ctx0" brushRef="#br0" timeOffset="34914.5383">17051 13568 339 0,'0'0'4'0,"0"0"1"0,0 0 1 15,0 0 0 1,0 0 0-16,0 0 2 0,0 0-1 15,0 8 3-15,0 2-3 16,3 2-1-16,0 6 1 0,3 4-1 16,-1 5 0-1,2 2 0-15,0 3-2 0,2 1-1 16,-1 1-3-1,0-6-8-15,1-1-30 0,5-3-39 16,-10-5-4-16</inkml:trace>
  <inkml:trace contextRef="#ctx0" brushRef="#br0" timeOffset="35334.5928">16605 14076 393 0,'0'0'3'16,"0"0"0"-16,0 0 2 0,0 0 0 15,6-5 0-15,-6 5 0 16,12-13 1-16,-4 2 0 0,1 2-2 15,0-3-1 1,2 1 0-16,1 0 0 0,0 0 0 16,-1 2-1-16,0 0 0 0,2-1 0 15,0 0 0 1,5 3 0-16,2 0 0 0,4-2 2 15,8 3 1 1,5-4 3-16,9 2 1 0,7-3 0 16,7 0 0-16,-1-2-1 15,1 2-8-15,-3 0 0 0,-5-1 0 16,-10 3 0-1,-9 2 0-15,-10 5 0 0,-11-2 0 16,-2 4 0-16,-10 0-18 0,-16 5-69 16,4 5-4-1</inkml:trace>
  <inkml:trace contextRef="#ctx0" brushRef="#br0" timeOffset="89021.5713">8003 8463 146 0,'0'0'8'15,"0"0"7"-15,-13-13 6 16,4 10 9-16,1 0 2 0,-4 0 3 15,-1-2 1 1,-3 2-1-16,4 3-4 0,-2 0-7 16,-1 0-5-1,2-1-7-15,-3 1-4 0,1-1-2 16,-3 1-2-16,0-1 0 15,-3 1-1-15,-2 0 0 0,-2 0 0 16,2 0 0-16,-6 0-1 16,2 0 0-16,-2 2 0 15,-1-1 0-15,-1 5-1 0,-4 1 1 16,-2 4-2-1,4 2 1-15,-2 0-1 0,0 4 1 16,1 1-1 0,1 2 0-16,0-1 0 0,1 1 0 15,2-1 1-15,2 0-1 0,0-2 0 16,4 1 1-16,0 0-1 15,3-1 0-15,2-1 0 0,5 1 0 16,2-1 0 0,-4 1 0-16,6 0 0 0,-1 0 0 15,1 2 0 1,0 0 1-16,1 1 0 0,-1-1-1 15,2 0 1-15,-1 3-1 16,0-1 1-16,0 1 0 0,-3 0 1 16,1 0 0-16,-1-2-1 15,-3 1 2-15,3-1-2 16,-2-2 0-16,-4-2 0 0,2 2-1 15,-3-2 2 1,1 0-2-16,-4-1-2 0,0 0 2 16,-1 1 0-16,-3 2 0 15,-1 1 2-15,-2 0-2 16,-4 3 0-16,-4 2 0 15,-5 3 0-15,-4-1-2 0,-7 3 2 16,-4 2-1-16,-6 1 1 0,-1 0-1 16,-3-1 0-1,-3-1 1-15,3-1 0 0,-1-1 0 16,2 1 0-1,1-5 0-15,5 1 0 0,-2-3 0 16,4-1 0-16,2 0 0 16,3-1 0-16,2 0 0 0,7-4 0 15,2-1 0-15,4 0 1 16,8-6 0-16,3-1-1 15,8-1 1-15,6-2-1 0,3-2 2 16,10-3-2 0,-10 2 0-16,10-2-2 0,0 0 1 15,0 0-1-15,0 0 1 16,0 0 0-16,0 0 0 15,0 0 0-15,0 0 0 16,0 0 1-16,0 0-1 0,0 0 1 16,0 0-1-16,11 7 1 0,0-3 0 15,6-1 1 1,4 0-1-16,5 1 1 0,5-1 0 15,5-1-1 1,0-1 1-16,4 0 0 0,-4-1 0 16,-1 0-1-16,-6 0 1 15,-4 0-1-15,-6 0 0 0,-4 0 0 16,-6 0 0-1,-9 0-1-15,10 0-1 0,-10 0-1 16,0 0-2-16,0 0 0 0,0 0-2 16,0 0-11-1,-1-17-49-15,-6 5-17 0</inkml:trace>
  <inkml:trace contextRef="#ctx0" brushRef="#br0" timeOffset="89551.6402">5514 9610 353 0,'0'0'7'16,"-11"-5"2"-16,11 5 0 0,-17-6 3 15,8 3 1-15,-1 0 1 16,1 0 1-16,-1-1 0 15,10 4-5-15,0 0-2 0,-8-5-2 16,8 5-2 0,0 0-2-16,0 0-2 0,-9 2-1 15,9-2-1-15,-10 9 0 16,10-9-1-16,-16 13 1 15,16-13 1-15,-15 17 0 16,6-10 1-16,9-7 0 0,-14 15 0 16,14-15 0-16,-11 12 0 0,11-12 0 15,-10 9 1 1,10-9 0-16,0 0 1 0,-10 8 0 15,10-8 1 1,0 0 1-16,0 0-1 0,0 0 1 16,0 0-1-16,-10 9-1 15,10-9-1-15,0 0 0 0,-10 12-1 16,10-12-1-1,-12 12 1-15,12-12-1 0,-12 12 1 16,12-12-1-16,-9 8 1 0,9-8 1 16,0 0-1-1,0 0 2-15,0 0 0 0,0 0 0 16,0 0 1-16,0 0 1 15,2-5 0-15,9-10 0 0,4-6-4 16,6-8 0 0,5-5 0-16,1-3 0 0,4-5 0 15,-1 2 0-15,0 3 0 0,-6 4 0 16,-4 6 0-1,-5 6 0-15,-5 6 0 0,-5 5 0 16,-3-2 0 0,8-8-66-16,-10 20-23 0</inkml:trace>
  <inkml:trace contextRef="#ctx0" brushRef="#br0" timeOffset="92101.9717">5718 8223 357 0,'0'0'8'0,"0"-12"1"0,0 12 4 15,0-14 0-15,0 14 2 16,1-15 0-16,-1 15 2 0,5-12 0 16,-5 12-5-16,10 12-3 0,-4 8-2 15,4 11-2 1,1 10 0-16,4 10-2 0,0 11 0 15,6 8 0 1,0 5-3-16,1 3 0 0,1-5 0 16,2-3 0-16,-3-6 0 15,1-12-2-15,-2-8 0 0,-2-10-1 16,-5-11-2-1,2-8 0-15,-5-6-1 0,-11-9 0 16,14 0 0-16,-14 0 0 0,3-13 2 16,-3 13 0-1,0-15 1-15,0 15 2 0,0-14 0 16,0 14 1-1,0-12 2-15,0 12 0 0,9-14 0 16,1-1 1-16,7-2 0 16,-3-8 1-16,3-1 0 0,-3-8 0 15,2-1 0-15,-4-5 0 0,-7 1-1 16,-2-3 1-1,-5 2 0-15,-6 4 0 0,-7 7 0 16,1 4-1 0,-4 7-3-16,2 10 0 0,-1 8 0 15,4 11 0-15,1 12 0 16,7 7 0-16,4 6-3 0,1 4 1 15,4 2 0 1,9 0 2-16,4-6-1 0,5-8 0 16,7-9 1-16,3-12-2 0,3-7 0 15,7-17-5 1,-3-14-1-16,2-10-4 0,0-15-1 15,-6-7-4-15,-1-9-9 16,-6-5-13-16,-2 1-2 16,-6 5 5-16,-5 10 8 15,-4 10 11-15,1 13 6 0,-5 10 12 16,0 16 13-1,-7 12 15-15,0 0 5 0,9 3-2 16,-9-3-4-16,6 13-4 0,-6-13-4 16,2 11-5-1,-2-11-3-15,0 0-1 0,0 0 0 16,0 0-2-16,0 0-2 15,-8 0-2-15,8 0-2 0,-15 6-2 16,5 1-1 0,-2 6 0-16,2 6 0 0,-1 6 0 15,0 6-1-15,3 6 0 0,4 3 0 16,1 2-1-1,3-2 0-15,4-4 0 0,5-5-1 16,6-8 1-16,3-10-1 16,5-9 2-16,0-9 0 15,0-14 2-15,-1-7 0 16,-5-9 0-16,1-6 0 0,-7-4 1 15,-3-1-1 1,-5 1-1-16,-3 7 1 0,0 5-1 16,0 6-1-16,0 11-1 0,0 16 1 15,0 0 0 1,0 6 0-16,6 14 0 0,1 5-1 15,4 0 0-15,4 4-2 16,2-5-2-16,2-5-3 0,4-5-3 16,1-10-5-1,2-4-3-15,-5-12-2 0,5-10-2 16,-4-2 4-1,0-5 2-15,-4-3 3 0,-1 1 3 16,4 4 3-16,-7 1 7 0,4 6 3 16,-7 6 1-16,4 3 1 15,-15 11 2-15,18-8 4 16,-18 8 7-16,0 0 1 15,8-3 1-15,-8 3 1 0,0 0 0 16,0 0 0 0,0 0-1-16,-6-11-4 0,6 11-7 15,-11 1-4-15,5 7-1 0,-2 7-1 16,-1 5-2-1,4 6-1-15,-2 4-1 0,4 4 0 16,3-2 0-16,2-1 0 16,7-5 0-16,3-8-1 0,4-9 2 15,5-9-1 1,-1-11 2-16,3-14 0 0,-6-13 1 15,2-4 1 1,-8-11 0-16,0-4 0 0,-11-8-1 16,-2-4 0-16,-11 4 0 0,-4 2 1 15,-7 5 3-15,-4 11 0 16,3 7 1-16,1 10 1 15,-1 18 0-15,10 12 1 16,0 18 1-16,9 14-2 0,6 10-1 16,3 9-2-1,8 8 0-15,7 7 0 0,5 0 0 16,2-6-2-16,10-6-6 15,0-11-7-15,9-16-60 16,-2-5-13-16</inkml:trace>
  <inkml:trace contextRef="#ctx0" brushRef="#br0" timeOffset="472886.5898">13261 10387 338 0,'0'0'5'0,"0"0"4"0,0 0 2 15,0 0 3 1,-7-2 2-16,7 2-1 0,0 0 2 16,-9-4 0-16,9 4-4 15,0 0-3-15,0 0-3 0,0 0 0 16,0 0-1-1,0 0 0-15,0 0-1 0,0 0 1 16,0 0-1-16,0 0-1 0,0 0-4 16,-9 0 0-1,9 0 0-15,0 0 0 0,0 0 0 16,0 0 0-16,0 0 0 15,0 0 0-15,0 0 0 16,0 0 0-16,0 0 0 16,-11-2 0-16,11 2 0 0,0 0 0 15,-14-2 0 1,14 2 0-16,-8 0 0 0,8 0 0 15,0 0 0-15,-10-1 0 0,10 1 0 16,-12 17-78 0,12-17-12-16</inkml:trace>
  <inkml:trace contextRef="#ctx0" brushRef="#br0" timeOffset="475546.776">13143 10239 216 0,'0'0'4'0,"0"0"3"0,-8-4 0 16,8 4 6 0,0 0 5-16,0 0 2 0,0 0 2 15,-8-4 3 1,8 4-3-16,0 0 1 0,0 0-2 15,0 0-4-15,0 0-4 0,0 0-2 16,5 4-2-16,-5-4-2 16,0 0-2-16,0 0 0 0,0 0-1 15,0 0-1 1,0 0 1-16,-5 11-2 0,5-11 1 15,-8 7 0 1,8-7 0-16,-13 9 0 0,13-9 1 16,-14 7-2-16,3-3 1 0,1 1-1 15,0-2 0 1,-1-1 0-16,-1 0-1 0,1 0-1 15,-3 1 1-15,2-1-1 16,0 0 1-16,-1 0-1 0,2 1 1 16,-1-1 1-1,-2 1-2-15,-1-1 0 0,2 1 0 16,-4-1 0-1,2 1 0-15,-5-1 0 0,-1 1 0 16,0-1 0-16,-1 3 0 0,1-5 0 16,2 4 0-16,0-3 0 15,2 2 0-15,4-1 0 0,1-1 0 16,2 1 0-1,10-2 0-15,-14 1 0 0,14-1 0 16,-18 0 0 0,18 0 0-16,-17 0 0 0,6 0 0 15,-4 0 0-15,-1 0 0 16,-3 0 0-16,-2 0 0 0,-5-3 0 15,0 1 0-15,-2-2 0 16,-3 1 0-16,3 1 0 16,1 0 0-16,2-1 0 0,0 2 0 15,8-2 0 1,-1 1 0-16,4 1 0 0,1-2 0 15,5 2 0 1,0 0 0-16,8 1 0 0,-15-3 0 16,15 3 0-16,-14-5 0 0,5 3 0 15,-2-3 0-15,-1 2 0 16,-2-2 0-16,-4 0 0 0,0-1 0 15,-3-1 0 1,-1 0 0-16,2-1 0 0,-3 1 0 16,0 0 0-1,1-3 0-15,-3 3 0 0,5-4 0 16,-4 2 0-16,2-3 0 15,-3-2 0-15,-1-1 0 0,-2-2 0 16,-3 0 0-16,1-1 0 16,-2-2 0-16,-3-1 0 15,1-1 0-15,1-1 0 0,-1-1 0 16,2 0 0-1,-3 0 0-15,2-1 0 0,-3-2 0 16,0 2 0-16,2-2 0 16,-1 1 0-16,2 3 0 15,-2-3 0-15,3 4 0 16,1-2 0-16,3 4 0 0,1-4 0 15,-2 3 0-15,7 0 0 0,-1-1 0 16,1 1 0 0,1-1 0-16,-2 1 0 0,3-1 0 15,-1 4 0 1,0-3 0-16,-1 4 0 0,1 1 0 15,1-1 0-15,1 2 0 16,1-2 0-16,2 3 0 0,1 2 0 16,1-3 0-16,1 1 0 0,0 1 0 15,1-1 0 1,-1 2 0-16,3-1 0 0,-2 1 0 15,0 1 0 1,3-1 0-16,-4 0 0 0,5 2 0 16,-2-2 0-16,1 2 0 15,-2 0 0-15,1-1 0 16,1 2 0-16,-3 0 0 15,2-2 0-15,-1 4 0 0,1-1 0 16,-1-2 0-16,2 3 0 0,-1 0 0 16,10 7 0-1,-14-10 0-15,14 10 0 0,-11-8 0 16,11 8 0-1,-10-7 0-15,10 7 0 0,0 0 0 16,-13-8 0-16,13 8 0 16,-11-7 0-16,11 7 0 0,-12-9 0 15,12 9 0 1,-14-9 0-16,14 9 0 0,-15-11 0 15,15 11 0-15,-18-14 0 0,9 7 0 16,-1 0 0 0,0 2 0-16,10 5 0 0,-12-10 0 15,12 10 0-15,-9-7 0 16,9 7 0-16,0 0 0 0,0 0 0 15,-7-10 0 1,7 10 0-16,0 0 0 0,0 0 0 16,0 0 0-16,-8-7 0 0,8 7 0 15,0 0 0 1,0 0 0-16,0 0 0 0,0 0 0 15,0 0 0-15,0 0 0 16,0 0 0-16,0 0 0 16,0 0 0-16,0 0 0 15,0 0 0-15,0 0 0 0,0 0 0 16,0 0 0-1,0 0 0-15,-2 5 0 0,2-5 0 16,0 0 0-16,0 10 0 0,0-10 0 16,0 0 0-1,2 10 0-15,-2-10 0 0,0 0 0 16,0 0 0-16,0 0 0 15,0 0 0-15,0 0 0 0,0 0 0 16,0 0 0 0,0 0 0-16,0 0 0 0,0 0 0 15,0 0 0 1,0 0 0-16,0 0 0 0,0 0 0 15,0 0 0-15,0 0 0 0,0 0 0 16,0 0 0-16,0 0 0 16,0 0 0-16,0 0 0 15,0 0 0-15,0 0 0 16,0 0 0-16,0 0 0 0,0 11 0 15,0-11 0 1,0 15 0-16,1-3 0 0,-1-2 0 16,1 4 0-16,0-2 0 0,-1 0 0 15,0-2 0 1,1-2 0-16,-1 2 0 0,0-10 0 15,1 13-2-15,-1-13 2 16,2 10 0-16,-2-10 0 0,0 12 0 16,0-12 0-1,0 0 0-15,1 10 0 0,-1-10 2 16,0 0-2-1,0 0 0-15,0 0 0 0,0 0 0 16,0 0 0-16,0 0 0 0,0 0 0 16,0 0 0-16,0 0 0 15,0 0 0-15,0 0-6 0,0 0-1 16,2-8-2-1,-2 8-5-15,0 0-2 0,0-8-8 16,0 8-11 0,0-15-32-16,0 15-16 0</inkml:trace>
  <inkml:trace contextRef="#ctx0" brushRef="#br0" timeOffset="476266.8264">10439 8882 215 0,'0'0'5'0,"0"0"3"16,0 0 6-16,0 0 3 15,0 0 6-15,0 0 2 16,0 0 4-16,0 0 0 15,0 0 0-15,0 0-5 0,0 0-4 16,0 0-4 0,0 0-5-16,0 0-3 0,0 0-3 15,0 0-3-15,0 0 0 16,0 0-2-16,0 0 1 15,0 0-1-15,0 0 0 0,-2-10 1 16,2 10-1-16,0 0 2 16,0 0 0-16,0 0 1 0,0 0-1 15,0 0 1 1,0 0 0-16,0 0 0 0,0 0-1 15,0 0-1 1,0 0 1-16,0 0-2 0,0 0 0 16,0 0 0-16,0 0 0 0,0 0 0 15,12 0 0-15,0 2 0 16,6 2 1-16,0 4-1 0,4 1 1 15,3-1 1 1,2 2-2-16,1 1 0 0,0 0 0 16,2-2 0-1,-5 2 0-15,-1-2 0 0,-3-1 0 16,-6-2 0-16,0-2 0 15,-5 0 0-15,-10-4 0 16,0 0 0-16,8 2 0 0,-8-2 0 16,0 0 0-16,0 0-81 15,0 0-7-15</inkml:trace>
  <inkml:trace contextRef="#ctx0" brushRef="#br0" timeOffset="480727.1386">10043 8591 94 0,'0'0'10'0,"0"0"9"16,6-2 6-1,-6 2 4-15,0 0 4 0,11-3 2 16,-11 3 4 0,10-4 2-16,-10 4-9 0,0 0-3 15,0 0-6-15,10-6-3 16,-10 6-3-16,0 0-4 0,0 10-2 15,0 4-3-15,-8 6-2 16,1 3-2-16,-3 6-2 16,-4 0-2-16,2 3-6 0,-1-5-11 15,5-14-57 1,-1 7-9-16</inkml:trace>
  <inkml:trace contextRef="#ctx0" brushRef="#br0" timeOffset="481377.1841">9305 8369 287 0,'0'0'9'15,"0"0"3"-15,0 0 6 0,0 0 1 16,-1 15 2-16,-1-2 4 0,-1 4-4 16,-2 5 1-1,-3 7-8-15,1 3-5 0,-4 2-6 16,4 3-13-1,-7-4-30-15,1-1-40 0,7-1-1 16</inkml:trace>
  <inkml:trace contextRef="#ctx0" brushRef="#br0" timeOffset="492977.9961">22406 10020 324 0,'0'0'6'16,"0"0"5"-16,0 0 3 0,0 0 3 15,0 0 2-15,0 0 0 0,5 11 1 16,-5-11 1 0,0 0-5-16,0 0-4 0,0 9-2 15,0-9-2 1,0 0-2-16,-5 8-1 0,5-8-2 15,0 0-3-15,0 0 0 16,-11 9 0-16,11-9 0 0,-10 0 0 16,10 0 0-16,-12 0 0 15,12 0 0-15,-14-2 0 16,14 2 0-16,-15-5 0 0,15 5 0 15,-12-4 0 1,12 4 0-16,-14-2 0 0,5 1 0 16,9 1 0-16,-9 0 0 15,9 0 0-15,-11 0 0 16,11 0 0-16,-11 0 0 15,11 0 0-15,0 0 0 0,-13 5 0 16,13-5 0-16,-13 2 0 0,13-2 0 16,-9 2 0-1,9-2 0-15,0 0 0 0,0 0 0 16,-9 3 0-1,9-3 0-15,0 0 0 0,0 0 0 16,0 0 0-16,0 0 0 16,-9 2 0-16,9-2 0 0,0 0 0 15,0 0 0 1,-11 4 0-16,11-4 0 0,0 0 0 15,0 0 0-15,0 0 0 0,0 0 0 16,-12 2 0 0,12-2 0-16,-12 0 0 0,3 1 0 15,-1 0 0-15,-1-1 0 16,-1 1 0-16,-2 1 0 0,3-1 0 16,-1 1 0-1,1 1 0-15,1-1 0 0,-2 1 0 16,-1 0 0-16,1 1 0 0,-4-1 0 15,-3 2 0 1,4 2 0-16,-6-5 0 0,0 4 0 16,-3-1 0-1,0-1 0-15,-3-1 0 0,1 1 0 16,1-2 0-16,-4 1 0 15,-1-2 0-15,0-1 0 0,2 0 0 16,-1 0 0 0,0 0 0-16,-2 0 0 0,-2 0 0 15,-2-1 0-15,-1-2 0 0,-7-2 0 16,1 1 0-1,1-1 0-15,-2 1 0 0,2-2 0 16,2 4 0-16,2-4 0 16,2 2 0-16,2 2 0 0,4 0 0 15,-1 1 0 1,0 0 0-16,-1 1 0 0,-1 0 0 15,-1 0 0 1,-1 0 0-16,-2 0 0 0,2 0 0 16,-1 0 0-16,0 0 0 0,3 0 0 15,1 1 0 1,0 0 0-16,4 1 0 0,-2-2 0 15,0 1 0-15,2 1 0 16,-2 1 0-16,1-2 0 0,-2 1 0 16,5 1 0-1,-2-3 0-15,4 0 0 0,-4 2 0 16,1 1 0-16,0 0 0 0,0 0 0 15,-1-1 0 1,-5 2 0-16,3-1 0 0,-2 3 0 16,0-2 0-16,-2 0 0 15,0 1 0-15,-1-1 0 0,1 1 0 16,1 0 0-1,-5-2 0-15,1 1 0 0,-1 1 0 16,-1-1 0 0,2 0 0-16,-1 0 0 0,2-1 0 15,-2 1 0-15,1 0 0 0,-2 0 0 16,-3-1 0-16,4 0 0 15,-3 1 0-15,0-1 0 16,-1 1 0-16,4 1 0 16,-2-2 0-16,2 0 0 0,3 0 0 15,1 0 0 1,0 1 0-16,0-1 0 0,1-1 0 15,-1 1 0-15,3 0 0 16,-4 0 0-16,5 0 0 16,-5 0 0-16,4 2 0 0,2-2 0 15,0 0 0-15,11 0 0 16,-3-1 0-16,5 0 0 0,3-1 0 15,12-1 0 1,-12 2 0-16,12-2 0 0,0 0 0 16,-14 0 0-1,14 0 0-15,-15 0 0 0,8 0 0 16,-5 1 0-16,1-1 0 0,0 0 0 15,1 0 0-15,3 0 0 16,7 0 0-16,-17 2 0 16,17-2 0-16,-17 0 0 15,17 0 0-15,-15 2 0 0,15-2 0 16,-12 1 0-1,12-1 0-15,-10 0 0 0,10 0 0 16,0 0 0-16,0 0 0 16,0 0 0-16,0 0 0 15,0 0 0-15,0 0 0 0,0 0 0 16,0 0 0-16,0 0 0 15,0 0 0-15,0 0 0 0,0 0 0 16,0 0 0 0,0 0 0-16,0 0 0 0,0 0 0 15,0 0 0 1,0 0 0-16,0 0 0 0,0 0 0 15,0 0 0-15,0 0 0 16,0 0 0-16,0 0 0 0,0 0 0 16,0 0 0-16,0 0 0 0,0 0 0 15,0 0 0 1,0 0 0-16,0 0 0 0,0 0 0 15,0 0 0 1,0 0 0-16,0 0 0 0,0 0 0 16,0 0 0-16,0 0 0 15,0 0 0-15,0 0 0 16,0 0 0-16,0 0 0 0,0 0 0 15,0 0 0-15,0 0 0 16,0 0 0-16,0 0 0 0,0 0 0 16,0 0 0-1,0 0 0-15,0 0 0 0,0 0 0 16,0 0 0-1,0 0 0-15,0 0 0 0,0 0-20 16,0 0-69-16,0 0-2 16</inkml:trace>
  <inkml:trace contextRef="#ctx0" brushRef="#br0" timeOffset="495138.1473">19167 9714 346 0,'0'0'5'16,"0"0"4"-16,0 0 3 16,0 0 2-16,0 0 0 0,0 0 1 15,0 0 2 1,0 7 1-16,0 11-4 0,0 3-3 15,0 9-4-15,2 8-1 16,-1 7 0-16,0 6-3 16,-1 5-2-16,1 1-3 0,-1-1-3 15,4 0-5-15,1-11-6 16,4-4-17-16,-3-8-33 0,2-15-18 15</inkml:trace>
  <inkml:trace contextRef="#ctx0" brushRef="#br0" timeOffset="495508.1732">19118 9599 401 0,'0'0'1'0,"0"0"-1"16,0 0 1-1,0 0 1-15,0 0 1 0,6-1 0 16,-6 1 1 0,11-3 0-16,-11 3 0 0,21-2 0 15,-2-1-1-15,6 3 0 0,4 0-2 16,8 0-2-16,-1 6 0 15,6 5 0-15,-2 4 0 16,-3 5 1-16,-6 3 1 16,-13 2 2-16,-9 2 2 0,-9 0 1 15,-13 0 2 1,-14-4 0-16,-6-2 0 0,-7-4-1 15,-3-3-3-15,1-4-1 16,4-5-4-16,5 0-6 16,5-5-12-16,11 0-22 0,17 0-41 15,-5-9-2-15</inkml:trace>
  <inkml:trace contextRef="#ctx0" brushRef="#br0" timeOffset="495818.1949">19564 9665 299 0,'0'0'2'0,"0"0"3"0,0 0 4 16,7 0 3-16,-7 0-1 15,13 20 2-15,-3-4 1 0,2 7-1 16,-2 6 0-1,2 3-4-15,1 1-3 0,-3-4-1 16,-3 2 0 0,-1-7 1-16,-1-7 2 0,-1-5 1 15,-4-12 1-15,0 0 1 0,3-12 0 16,-3-7-1-16,0-7-1 15,0-4-3-15,-1-4-2 16,1-2-2-16,0 2-3 16,4 1-5-16,0 0-8 0,9 5-31 15,10 3-39 1,-9 1-1-16</inkml:trace>
  <inkml:trace contextRef="#ctx0" brushRef="#br0" timeOffset="495968.2054">20002 9610 452 0,'0'0'2'16,"2"14"1"-16,-2-2 1 0,0 5-1 15,0 2 1-15,-2 3-1 16,-2 4-3-16,-2-1-7 0,4-1-16 16,-6-2-41-1,8-12-17-15</inkml:trace>
  <inkml:trace contextRef="#ctx0" brushRef="#br0" timeOffset="496088.2138">20135 9293 443 0,'0'0'0'16,"0"0"-2"-16,0 0-8 15,0 0-28-15,0 0-40 0,-1-10-1 16</inkml:trace>
  <inkml:trace contextRef="#ctx0" brushRef="#br0" timeOffset="496918.2719">20236 9618 398 0,'0'0'3'0,"8"16"-1"0,-5-2 1 15,4 3 1 1,-2 5-1-16,-2 2 0 0,0 0 1 16,-2 1-1-16,-1-9-3 0,-1-3 1 15,1-13 1 1,-10 0-1-16,5-8 0 0,0-13 1 15,3-3 0-15,0-5 0 16,2-4 0-16,0-2-2 16,5 3 0-16,6 1-1 15,3 5 0-15,2 8 1 0,2 5 0 16,1 9 2-16,2 4 0 0,-6 13 2 15,2 8 0 1,-6 3-1-16,-3 6-3 0,-2-1-3 16,-4 0-4-1,0-5-5-15,-2-5-1 0,0-8 0 16,0-11 1-16,0 0 2 15,7-1 4-15,1-13 4 0,0-4 3 16,3 1 4 0,1-4 2-16,1 5 0 0,-2 1 3 15,1 5 1-15,-3 3-2 0,0 7 1 16,-9 0 1-1,13 20 0-15,-7 0 0 0,-2 2-2 16,5 5-4-16,3-5-3 16,5-1-2-16,3-6-3 15,4-9-2-15,8-6-1 16,0-10 1-16,4-8 0 0,-2-6 1 15,-2-4 2 1,-4-2 3-16,-4 1 1 0,-9 0 2 16,-2 7 1-16,-7 6-1 0,-6 5-1 15,0 11 0 1,-11 5-1-16,-3 12 1 0,-3 10-1 15,1 2 0-15,-1 4-2 16,6 4-3-16,3-6-7 0,8-2-7 16,0-9-1-1,10-6-2-15,8-12 0 0,2-4-1 16,5-15 4-16,-1-5 4 0,6-6 6 15,-3-7 7 1,2 0 1-16,0 3 3 0,1 5 5 16,-2 5 4-16,-5 9 1 15,-1 5 0-15,-3 11 2 16,-7 10 1-16,-3 10 1 15,-7 3-2-15,-2 2-5 0,0 2-4 16,0-3-3 0,-1-3-3-16,1-7-1 0,5-3-4 15,3-9-10-15,12-7-51 0,3-1-18 16</inkml:trace>
  <inkml:trace contextRef="#ctx0" brushRef="#br0" timeOffset="497998.3475">16398 9157 438 0,'0'0'1'0,"0"0"1"15,0 0 0-15,2 5 0 0,-2 7 1 16,0 6-1-16,-5 8 1 15,0 7 0-15,-1 8-2 16,-2 6-3-16,1 1-5 0,1 5-14 16,-6-7-33-1,8-5-26-15,0-12-3 0</inkml:trace>
  <inkml:trace contextRef="#ctx0" brushRef="#br0" timeOffset="498288.3677">16296 9060 462 0,'0'0'0'15,"0"0"-1"-15,0 0-1 0,0 0 1 16,3 9-1 0,3 4 1-16,6 4 0 0,10 5-1 15,5 2 0 1,10 5-1-16,5 5-1 0,3-2 0 15,3 0 0-15,-2-3 1 16,-5 1 1-16,-10 0 3 0,-10 0 3 16,-14-1 3-16,-7 0 2 15,-12-2 0-15,-9 0 1 16,-8 0-1-16,-5-5-2 0,-1-2-3 15,-1-6-3 1,6-1-6-16,1-12-22 0,3 1-55 16,15-2-2-16</inkml:trace>
  <inkml:trace contextRef="#ctx0" brushRef="#br0" timeOffset="498778.4021">16831 9668 425 0,'0'0'4'0,"0"0"1"16,0 0 1-16,0-10-1 15,0-3 1-15,-1-6 0 0,-3-8 0 16,-1-5 0 0,-2-5-4-16,-1-4 0 0,2 0-1 15,-1 2 0 1,2 6 0-16,0 6-1 0,1 7 0 15,4 5 0-15,0 15 0 16,9-11-1-16,2 13 0 0,4 10-1 16,5 7 2-16,4 8-1 15,4 7 1-15,1 5-1 16,2 4 1-16,-3 1 1 0,1-5-1 15,-6-4 0 1,-3-8 2-16,-2-6 3 0,-5-13 0 16,-2-8 0-16,-1-9 0 15,-4-10 1-15,-3-9-1 16,-1-5 0-16,0-8-3 0,0-1-2 15,-1 3 0-15,-1 0-3 16,0 10-11-16,-1 1-23 0,-3 11-48 16,4 7-1-1</inkml:trace>
  <inkml:trace contextRef="#ctx0" brushRef="#br0" timeOffset="499078.4231">17260 9661 393 0,'0'0'5'0,"0"0"2"15,0-10-1-15,1-5 1 0,0-11-1 16,3-6 0 0,-1-6-1-16,2-9 0 0,2-3-6 15,-1 0 0 1,2 4-3-16,1 6 1 0,-1 11-1 15,-2 5 2-15,5 13 1 16,1 9 1-16,1 5 0 0,1 14 2 16,0 11 0-16,0 5 1 15,1 10-1-15,-3 3-2 16,-1 7-3-16,-3-6-3 0,-4-1-3 15,-4-10-4 1,0-10-27-16,-1-9-33 0,-9-16-7 16</inkml:trace>
  <inkml:trace contextRef="#ctx0" brushRef="#br0" timeOffset="499178.4301">17305 9406 447 0,'0'0'3'15,"0"0"0"-15,0 0 2 16,4 8 2-16,5 3 0 16,2 3 0-16,6-1-4 15,5 12-23-15,0-6-58 0,-2 0-3 16</inkml:trace>
  <inkml:trace contextRef="#ctx0" brushRef="#br0" timeOffset="499728.4686">16553 9971 392 0,'0'0'2'0,"2"19"0"0,4 0 0 16,0 3-1-1,2 10-4-15,1-1-9 0,2 6-21 16,-1-1-12-16,1-3-7 0,-3-11-2 15,-4-9 0-15,-4-13 18 16,8-11 26-16,-2-7 19 16,-5-15 23-16,-1-5 15 15,0-12 4-15,0 2-2 0,0-4 1 16,2 9-17-1,0 3-13-15,0 4-6 0,8 9-1 16,5 6-1 0,6 11-1-16,1 8-2 0,2 4-5 15,0 9-3-15,1 5-3 0,-7 9-1 16,-5 1 0-16,-9 2 0 15,-5 1 1-15,-12-3-1 0,-4-4 2 16,-5-2-3 0,0-5-3-16,-3-10-6 0,4-3-28 15,7 1-33 1,4-8-6-16</inkml:trace>
  <inkml:trace contextRef="#ctx0" brushRef="#br0" timeOffset="499978.4861">16886 9881 397 0,'0'0'2'0,"-8"9"2"15,3 4 1 1,-4 5 0-16,0 2 0 0,-1 4 1 16,1 1 0-1,6 1 0-15,3-2-1 0,10-4-1 16,11-8-1-16,10-8-1 0,5-4 1 15,1-4 3-15,1-7 1 16,-4-8 0-16,-7-6-1 16,-9-2-1-16,-11 0 0 15,-7 3-1-15,-11-2-3 0,-5 9-7 16,-7 2-11-1,0 3-51-15,-1 12-16 0</inkml:trace>
  <inkml:trace contextRef="#ctx0" brushRef="#br0" timeOffset="501018.5588">17163 9632 353 0,'0'0'8'0,"0"0"5"15,0 0 2-15,0 0 1 16,0 0 1-16,0 0 2 0,4 7 1 15,-3 4 1 1,-1 7-7-16,0 4-3 0,0 5-7 16,0 8-4-16,-5 4 0 0,4 5 0 15,-2 2 0 1,-1-3 0-16,-1-8 0 0,3 0 0 15,-4-7-13-15,6-4-33 16,8-7-41-16,-8-17-3 16</inkml:trace>
  <inkml:trace contextRef="#ctx0" brushRef="#br0" timeOffset="501248.575">17325 9785 471 0,'0'0'3'0,"0"0"1"15,15-3 1-15,1-3-1 0,8-2 0 16,5 0-1-1,4-4-5-15,1-5-9 0,8-14-62 16,-6 13-11 0</inkml:trace>
  <inkml:trace contextRef="#ctx0" brushRef="#br0" timeOffset="501428.5876">17487 9669 425 0,'0'0'6'0,"0"16"1"16,0-2 1-16,0 6 0 0,0 6 0 15,0 5 0 1,-4 8 0-16,-4 0-4 0,4 2-16 16,-10-4-25-16,-9-1-46 15,12-5-1-15</inkml:trace>
  <inkml:trace contextRef="#ctx0" brushRef="#br0" timeOffset="501618.6009">17551 9712 420 0,'0'0'1'0,"0"0"2"16,0 0 0-16,0 14 1 16,0 3 1-16,0 3-2 15,-1 3-3-15,1 6-6 0,-5 0-17 16,0-4-47-16,5 5-8 15</inkml:trace>
  <inkml:trace contextRef="#ctx0" brushRef="#br0" timeOffset="501798.6135">17707 9637 451 0,'0'0'4'0,"3"19"1"0,-2-2 1 15,0 7 0-15,-1 5 1 16,0 5 0-16,0 5-2 0,0 6-3 15,-6-8-13 1,6-5-46-16,-4 0-26 0,-2-6-4 16</inkml:trace>
  <inkml:trace contextRef="#ctx0" brushRef="#br0" timeOffset="502068.6324">17362 9685 333 0,'0'0'8'16,"0"0"6"-1,8 0 4-15,4 0 3 0,8 0 0 16,8-7 0-16,11-1 0 16,7-1-2-16,0-5-12 0,7 3-14 15,-4-10-33 1,-6 3-43-16,-6-1-2 0</inkml:trace>
  <inkml:trace contextRef="#ctx0" brushRef="#br0" timeOffset="502318.6499">17346 9932 465 0,'0'0'3'0,"0"0"1"0,11 0 1 15,-11 0 1 1,21 0 0-16,-5-3 1 0,9-2 0 16,3-2 1-16,8 0-8 15,4-1 0-15,-2-6-10 16,8 2-74-16,-6 4-2 15</inkml:trace>
  <inkml:trace contextRef="#ctx0" brushRef="#br0" timeOffset="503218.7129">18415 10221 370 0,'0'0'6'0,"0"0"2"16,0 0 1-16,0 0 1 15,0 0 0-15,0 0 1 0,0 0-2 16,2 8-4 0,-2-8-23-16,14 10-58 0,-14-10-3 15</inkml:trace>
  <inkml:trace contextRef="#ctx0" brushRef="#br0" timeOffset="504958.8347">18408 10218 383 0,'0'0'4'15,"0"0"4"-15,0 0 1 16,0 0 3-16,0 0 1 0,0 0 1 16,0 0 1-16,0 0 0 15,-11 4-4-15,11-4-3 16,-20-5-2-16,5-1-3 0,-5-2-1 15,-5 0-1 1,-6 0 0-16,-4-3-1 0,-8 2 0 16,-3-1 0-16,-4 0 0 15,-4 1 0-15,-4 2 0 16,4-2 0-16,0 5 1 0,1-1-1 15,3 3 0-15,-1 1 0 16,7 1 0-16,1 0 0 0,4 0 0 16,2 2 0-1,1 1-1-15,4 1 1 0,2 0-1 16,5 0 1-1,1 1 0-15,-2 1-1 0,4 0 1 16,-2-1-1-16,-2 2 1 16,-2-1-1-16,-1 0 1 0,-7 2 0 15,1-3-1-15,-5 2 1 16,-1 0 0-16,2 0 0 15,-1-2 0-15,3 2-1 0,4-2 1 16,3 0 0 0,5 0 0-16,5 1 0 0,1-4 0 15,4 2 0-15,-3-2 1 16,0 0-1-16,-3 1 0 15,-2-3 0-15,-8 1 0 16,-3-1 0-16,-8 2 0 0,-6-2 0 16,3 0-1-16,-7 0 1 0,1 0 0 15,-1 0 0 1,3 0 0-16,0 0 0 0,-1 0-1 15,-1 0 1 1,-1 0 0-16,2 0 0 0,-1 0 0 16,0 2 0-16,-2 1 0 15,-1 2 0-15,-2-2 0 0,2 1 1 16,-3 0-1-16,-2-1 0 15,-2-1 0-15,-1-1 0 16,-3 1 0-16,6-2 1 0,0 0-1 16,-1 0 0-1,6-3 1-15,3-2-1 0,2 1 0 16,2 0 0-16,4-1 0 15,0-1 0-15,0 2 0 16,2 0-1-16,2 1 1 16,-3 0 0-16,2 1 0 0,4 1 0 15,-2 0 0-15,2 0 1 0,-2 1-1 16,3-2 0-1,-3 2 1-15,4 0-1 0,-5 0 0 16,1 0 0 0,-1 0-1-16,-1 0 1 0,-2 0 0 15,-1 0 0-15,4 3 0 16,0-1 0-16,3 0 0 0,1 0 0 15,2 0-1 1,4 0 1-16,2-1-1 0,6 1 0 16,0-2 1-16,5 1-1 0,1 1 1 15,4 0 0 1,11-2 1-16,-12 3-1 0,12-3 1 15,0 0-1-15,-2 12 0 16,2-12 1-16,0 0-1 0,6 10 0 16,-6-10 0-1,15 10 0-15,-2-5 0 0,2 3 0 16,7-1 0-16,4 3 0 0,10 0 0 15,1 2 0 1,7 1-1-16,2-1 0 0,0-1 0 16,-3-1 0-16,-4 0 1 15,-6-5-2-15,-10 2 2 16,-5-4-1-16,-8-1-1 15,-10-2-1-15,0 0-4 0,-22 0-4 16,-1-1-5 0,-7-5-10-16,-1 1-18 0,-6-5-16 15,2-4 3-15,-1-2-9 0,1-1 7 16,3-6 12-1,6-1 7-15,0 0 10 0,4 0 24 16,3-1 22-16,2 6 0 16,5 0 9-16,4-2-5 0,1 7-3 15,3-2 3 1,3 2 1-16,1-1-1 0,0 4-4 15,7-3-11 1,3-1-5-16,1 1 1 0,0 1 5 16,2 0 4-16,0 4 7 0,-5 1 6 15,-8 8 4-15,12-3 9 16,-12 3 5-16,-5 13 1 15,-7 5-9-15,-6 6-8 16,-6 2-6-16,-7 6-7 0,-6 3-4 16,-2-1-3-1,-1 0-4-15,1 2-13 0,-6-2-63 16,14-14-10-16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1-19T20:33:16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14104 17679 39 0,'0'0'2'16,"0"0"-2"-16,0 0 1 16,0 0-1-16,0 0 1 15,0 0-1-15,0 0 1 0,0 0 4 16,0 0 1-16,0 0 3 15,0 0 7-15,0 0 1 0,0 0 4 16,-7-9 1 0,7 9-3-16,0 0 0 0,0 0 1 15,0 0 2 1,0 0-2-16,0 0-1 0,-9-9 1 15,9 9 0-15,0 0 0 0,0 0 1 16,0 0-4 0,0 0-2-16,0 0-2 0,0 0-3 15,0 0-1-15,0 0 0 16,0 0-1-16,0 0-2 0,0 0 1 15,0 0-2 1,0 0 0-16,0 0 0 0,0 0-1 16,0 0 0-1,0 0 0-15,0 0 0 0,0 0-1 16,0 0 0-16,0 0-1 0,-4-9 1 15,4 9-2-15,0 0 1 16,0 0-1-16,0 0 1 16,0 0 0-16,0 0-1 15,0 0 2-15,0 0-1 0,0 0 0 16,0 0 0-1,0 0 0-15,0 0-1 0,0 0 0 16,0 0 0-16,0 0-1 16,0 0 1-16,0 0-1 15,-8-7-1-15,8 7 1 0,0 0 0 16,0 0-1-16,0 0 1 15,0 0 0-15,0 0-1 0,0 0 1 16,0 0 0 0,6-5-1-16,-6 5 1 0,0 0 0 15,12-6-1 1,-12 6 1-16,13-5 0 0,-13 5-1 15,14-6 0-15,-4 4 1 0,0 0 0 16,0-1 0-16,1 0 0 16,1-1 0-16,1 2 0 15,-1-1 0-15,1 1 0 16,0-1 0-16,2 0 0 0,-2-1 0 15,0 0 0 1,0 2 0-16,1-2 0 0,0-1 0 16,-2 3-1-1,0 0 1-15,2-1-1 0,-3 0 1 16,2-1-1-16,0 2 1 0,-1-3 0 15,4 3-1-15,-2-2 1 16,0 1 0-16,2 0 0 0,1 0 0 16,-1 2 0-1,2-1 0-15,0 0 0 0,-2 1-1 16,5-3 1-1,-2 0-1-15,1 1-1 0,1 3 2 16,-1-4 0-16,2 1-1 16,-3 1 1-16,2-1 0 15,-1-1 0-15,1 1 0 0,0 0 0 16,-1-1 0-16,1 1 0 15,-2 1-1-15,1-1 1 0,1 0-1 16,-2 2 0 0,1-2 1-16,0 1-1 0,0 2 1 15,-1-2-1 1,0 2 1-16,-1 0 0 0,3 0 0 15,-2 0 0-15,0 0 0 0,1 2 1 16,-2 0-1-16,2 1 0 16,-1-2 0-16,3 2 1 15,-1-1-1-15,-1 0 0 16,2-1 0-16,-1 1 0 0,0-1 0 15,0-1 0 1,0 1 1-16,1 0-1 0,-1-1 0 16,3 2-1-1,-3-2 1-15,0 1 0 0,2 1 0 16,-1-2 0-16,0 0 0 0,0 2 0 15,-1-1-1-15,6 1 2 16,-3-2-1-16,0 1-1 16,3 0 2-16,-1-1-1 15,3 0-1-15,-1 1 1 0,-1 1 1 16,3-2-2-1,0 0 1-15,1 0 0 0,0 1 0 16,1-1 0-16,0 0 0 16,0 0 0-16,1 0 0 15,-1 0 0-15,3 0-1 0,-1 0 1 16,1 0 1-16,-1 0-1 15,4 0-1-15,-1 0 1 0,1-1 0 16,0 1 0 0,1-2 0-16,-1 1-1 0,3 0 1 15,-2 0 0 1,3-1 0-16,0 2 0 0,0-1 0 15,2-1 0-15,0-1 0 0,-1 3 1 16,3-2-1-16,-1 1 0 16,1 0 0-16,0 0 0 15,0-1 0-15,3 1 0 16,-3-1 0-16,5 0 0 0,-2 1 0 15,-1-1 0 1,3 1-1-16,1-2 1 0,-1 1 0 16,-1 2 0-1,1 0 0-15,-2-2 0 0,4 2 0 16,-2 0 0-16,0 0 0 0,0 0 0 15,-1 0 0-15,2 0 0 16,0 0 0-16,0 0 0 0,-3 0 0 16,2 0 0-1,-2 0 0-15,-1 2 0 0,0-2 0 16,-2 2 0-1,0-2-1-15,-2 3 1 0,-2-3 0 16,-2 1 0-16,-2 0 0 16,0 0 0-16,-4 0 0 15,-1 0 0-15,-2 0 0 0,-2 1 0 16,-1-1 0-16,-5 1 0 15,0-1 0-15,-2-1 0 0,-3 1 0 16,-2 2 0 0,-1-3 0-16,0 1 0 0,-5 1 1 15,0-2-1 1,0 0 1-16,-10 0 0 0,13 3 0 15,-13-3 0-15,10 0 0 0,-10 0 0 16,0 0 1-16,0 0-1 16,0 0 0-16,9 0 0 15,-9 0-1-15,0 0-1 16,0 0 0-16,0 0-1 0,-6 2-1 15,6-2-2 1,0 0-7-16,-12 0-30 0,12 0-41 16,0 0-2-1</inkml:trace>
  <inkml:trace contextRef="#ctx0" brushRef="#br0" timeOffset="1600.1119">14340 16905 187 0,'0'0'-1'0,"0"0"-1"0,0 0-3 16,-6-6-1-1,6 6 3-15,0 0 2 0,-14-7 6 16,14 7 5 0,0 0 4-16,-9-9 4 0,9 9 4 15,0 0-2-15,-10-5-1 16,10 5-3-16,-8-2-5 0,8 2-4 15,-12 0-1-15,12 0 0 0,-18 0-1 16,6 0 0 0,0 2 0-16,-4 1-1 0,1-1 1 15,-5 4-2 1,0-3-1-16,-3 0-1 0,1 2-1 15,3-2 1-15,0 1-1 16,1-1 0-16,2-1 1 16,2 1 1-16,4-1 1 15,1 1 2-15,9-3-1 0,-13 3 1 16,13-3 0-16,0 0 1 0,0 0-1 15,0 0-1 1,0 0-2-16,0 11 0 0,0-11 0 16,9 10 0-1,-9-10-1-15,13 19 1 0,-8-8 0 16,-1 2-1-16,1 4 2 15,-2-2-1-15,-2-1 1 0,-1 1-1 16,0-1 0 0,0-4 0-16,0-1 0 0,0-9 1 15,-4 9 0-15,4-9 0 0,0 0 0 16,0 0-1-1,0 0 0-15,0 0 0 0,0-6-2 16,0 6 0-16,0 0-1 16,9 0-1-16,-9 0-1 15,15 0 1-15,-2 0-1 16,2 0 0-16,1 2 1 0,2 1 0 15,1-1 1-15,-3 3-1 0,2 2 2 16,-5 1-1 0,2 3 1-16,-9 2 0 0,0 0 0 15,-6-5-1 1,0 2 0-16,0 0 1 0,-4 0 1 15,-1 1 1-15,-2 0-1 16,-4-2 1-16,0 1-1 16,-2-1 2-16,-3-1-1 15,1 1-3-15,-3-1-3 0,3 0-10 16,-4 0-32-16,-1 0-31 0,0-2-5 15</inkml:trace>
  <inkml:trace contextRef="#ctx0" brushRef="#br0" timeOffset="2550.1785">14424 16605 193 0,'0'0'9'16,"0"0"5"-16,0 0 5 0,0 0 3 15,-5-10 1-15,5 10 0 16,0-9 1-16,0 9 0 0,1-12-6 16,-1 12-6-1,3-12-3-15,-3 12-4 0,0 0-1 16,0 0-1-1,5-8-2-15,-5 8 0 0,0 0-3 16,10 14 1-16,-5 1 1 16,1 3 0-16,0 5 0 0,2 2 1 15,2 2-1-15,-1-1 2 16,-2-2-1-16,1-2-9 15,-4-3-29-15,-1-5-37 0,0-1-5 16</inkml:trace>
  <inkml:trace contextRef="#ctx0" brushRef="#br0" timeOffset="4090.2863">18629 16768 250 0,'0'0'5'16,"0"0"3"-16,0 0 1 0,0 0 3 15,0 0 1-15,0 0 0 0,0 0 0 16,0 0-2-1,0 0-4-15,0 0-5 0,0 0-2 16,8-6-2-16,-8 6-2 16,13-7-1-16,1 1-2 0,1 1-1 15,6 1 2 1,-1 0 1-16,6 4 0 0,3 0 0 15,-6 2 1-15,2 8 2 0,-8 0 4 16,-2 5-1 0,-10 2 2-16,-3 1 0 0,-5 0 0 15,-16 2-1-15,2-2 1 16,-8-2-1-16,4-1 0 15,-4-3 0-15,4-4 0 16,3-1-1-16,7-3-2 0,11-4-2 16,-11 3 0-1,11-3-1-15,0 0 0 0,12 5-1 16,2 0-2-16,-1 0 3 0,4 2 2 15,1 0 1 1,4 4 1-16,1-2 0 0,-4 3 0 16,2 0 2-16,-9 0 0 15,6 0 4-15,-11 1 4 0,3-1 0 16,-9 2 3-1,-1-2 0-15,-2-2 1 0,-6 3 2 16,-2 0-1 0,-6-3-4-16,4 3-2 0,-3-4-2 15,2 2-4-15,-4-5-7 0,3 2-25 16,6 0-44-1,-4-8-4-15</inkml:trace>
  <inkml:trace contextRef="#ctx0" brushRef="#br0" timeOffset="4620.3234">19214 16462 184 0,'0'0'3'16,"0"0"2"-16,0 0 0 15,9 5 4-15,-9-5 4 16,3 12 0-16,-1 0 5 0,2-2 0 15,-4 5-2-15,0 9 1 0,-2-3-2 16,-1 8-1 0,-2-1-5-16,-3 3-3 0,0-1-9 15,-1 3-25 1,-3-9-40-16,8-3-5 0</inkml:trace>
  <inkml:trace contextRef="#ctx0" brushRef="#br0" timeOffset="9430.66">11831 17171 84 0,'0'0'6'0,"0"0"6"0,0 0 9 15,0 0 5-15,0 0 3 0,0 0 3 16,0 0 2-16,0 0 1 15,0-12-6-15,0 12-4 16,0 0-9-16,0 0-4 16,-1-11-1-16,1 11-2 0,0 0-1 15,0 0-2 1,-3-11 0-16,3 11 0 0,0 0 0 15,0 0-1-15,0 0-3 0,0 0-1 16,0 0-2 0,0 0 0-16,0 11-1 0,0-11 0 15,4 18-1-15,-1-6 2 16,3 2 0-16,-2 4 2 15,3 1 0-15,-2 1 1 16,4 4 0-16,-2 2 2 0,2 0-1 16,-3 1 1-1,3 2-1-15,1 1 0 0,0-1-1 16,-3-2-1-16,2 3 1 0,-1-3-2 15,0-2-4 1,-1-2-2-16,-2-2-12 0,2-1-29 16,-5-4-29-16,3-2-6 15</inkml:trace>
  <inkml:trace contextRef="#ctx0" brushRef="#br0" timeOffset="11050.7735">13658 17123 155 0,'0'0'2'16,"0"0"0"-16,0 0 3 0,0 0 3 15,0 0 5 1,0 0 2-16,0 0 1 0,0 0 2 16,0 0 0-16,0 0-2 15,0 0-1-15,0 0-3 16,0 0-4-16,0 0-3 0,0 0-2 15,0 0 0-15,5 0-2 16,-5 0 0-16,0 0-1 0,0 0 1 16,0 0-1-1,0 0 0-15,0 0 0 0,0 0 0 16,0 0 1-1,0 0 2-15,0 0 0 0,0 0-1 16,0 0 1-16,0 0 1 16,0 0-2-16,0 0 1 0,1-6 1 15,-1 6 0-15,0 0 0 16,0 0-1-16,0 0 2 15,0 0-1-15,1-9 2 0,-1 9-2 16,0 0 0 0,0 0-3-16,0 0 0 0,0 0-1 15,0 0 0-15,0 0-1 16,0 0 0-16,0 0 0 15,0 0 0-15,0 0 0 0,0 0 2 16,0 0-1-16,0 0 1 16,9 8 1-16,-9-8 0 0,7 10 0 15,-2 0 1 1,-1-2 0-16,3 4-1 0,-7-12-2 15,3 14-1 1,1-5 0-16,-1 2 0 0,0 1-1 16,4 3-1-16,-5-1 2 15,2 3-1-15,1 1 2 16,-1 3 1-16,0-2 1 0,1 3 0 15,-1-1-1-15,3 2 0 16,-5-1 1-16,4-1 0 0,-2 1-1 16,2-3 1-1,-3-1-1-15,2-1-1 0,-1-3-1 16,-2-1-5-1,-1-2-10-15,4-1-18 0,-2-1-34 16,-3-9-8-16</inkml:trace>
  <inkml:trace contextRef="#ctx0" brushRef="#br0" timeOffset="12520.8763">13656 17240 196 0,'0'0'6'15,"0"0"1"-15,0 0 0 0,0 0 1 16,0 0 1 0,0 0 0-16,0 0 0 0,2 9 2 15,-2-9-4-15,4 17-2 16,-2-3 0-16,0 2 0 15,0 3 0-15,0 2 2 16,3 5 0-16,-1 1-1 0,-2 3-1 16,2 0 0-1,-1 2 1-15,0 3-2 0,3 0 0 16,-3 0-3-16,3-2-8 0,-3 0-18 15,-2-3-41 1,5-4-4-16</inkml:trace>
  <inkml:trace contextRef="#ctx0" brushRef="#br0" timeOffset="13640.9548">11852 17403 223 0,'0'0'4'0,"0"0"-2"0,0 0 1 16,0 0 0-16,0 0 0 15,0 0-2-15,6 0 0 0,-6 0 1 16,0 0-3 0,0 0 0-16,7 8 2 0,-7-8 2 15,4 17 4 1,0-5-1-16,0 0 4 0,2 2 1 15,-4 3 0-15,4 3 1 0,-1 1 1 16,2 3 1-16,-2 1-1 16,3 4 1-16,-8-29-3 15,6 27 1-15,1 1-2 16,2-1-3-16,-2 1-2 0,0-3-4 15,0 0-10 1,-3-1-33-16,2 0-31 0,-6-24-6 16</inkml:trace>
  <inkml:trace contextRef="#ctx0" brushRef="#br0" timeOffset="18861.3201">11886 17362 10 0,'0'0'20'0,"0"0"7"0,-4-9 1 15,4 9 4-15,0 0 0 0,0 0-1 16,0 0-2 0,0 0-5-16,-9-9-5 0,9 9-5 15,0 0 0 1,0 0 1-16,0 0-1 0,0 0 0 15,0 0-3-15,0 0 0 16,0 0-1-16,0 0 0 16,0 0-2-16,0 0-2 15,0 0 0-15,0 0-2 0,0 0 0 16,0 0 1-16,0 0-1 0,0 0 0 15,0 0 0 1,0 0 1-16,0 0-1 0,0 0 0 16,0 0 0-1,0 0-1-15,0 0 0 0,0 0 0 16,0 0-1-16,0 0-1 15,0 0 0-15,0 0 0 0,0 0-2 16,0 0 1 0,0 0-1-16,0 0 0 0,0 0 1 15,0 0 0-15,0 0 0 0,6 0 0 16,-6 0 0-1,8 0 0-15,-8 0 0 0,14 4 0 16,-6 0 0-16,1-1 0 16,1 0 0-16,1 0 0 15,2 1 0-15,-2-1 0 16,1 0 0-16,1 0 0 0,-2 0 0 15,1 1 0-15,-1-1 0 0,0 1 0 16,1-1 0 0,-2-2 0-16,0 1 0 0,2 1 0 15,-4-1 0 1,2 0 1-16,-10-2-1 0,16 3 1 15,-16-3-1-15,16 4 0 16,-16-4 0-16,14 3 0 16,-14-3 0-16,16 3 0 15,-16-3 0-15,16 1 0 0,-16-1 0 16,16 2-1-16,-8 0 1 0,-8-2-1 15,13 1 1 1,-13-1 0-16,18 2-2 0,-18-2 1 16,14 1 1-1,-14-1-1-15,16 0 1 0,-16 0 0 16,13 0 0-16,-13 0 0 15,14 0-1-15,-14 0 1 0,16 0 0 16,-16 0 0 0,16 0 0-16,-16 0-1 0,16-1 1 15,-16 1 0-15,15-2 0 0,-15 2 0 16,17 0 0-1,-17 0 0-15,14-1 0 0,-4 0 0 16,-1 1 0-16,-9 0 0 16,14-2 0-16,-14 2 0 15,16-1 0-15,-16 1 0 16,12-2 0-16,-12 2 0 0,11-2 0 15,-11 2 0-15,11 0 0 0,-11 0 0 16,9-3 0 0,-9 3 0-16,10-2 0 0,-10 2 0 15,9 0 0 1,-9 0 1-16,11 0-1 0,-11 0 1 15,12-3-1-15,-12 3 1 16,14 0-1-16,-14 0 0 16,17-2 0-16,-7 2 0 15,0-1 0-15,-1 1 0 0,1-1 0 16,-1 1-1-16,0-1 1 0,0 1 0 15,1-1 0 1,-1 1 0-16,2-1 0 0,-3 1 0 16,1 0 1-1,0 0-1-15,-1-1 0 0,-8 1 1 16,15-1-1-16,-15 1 0 15,14-2 2-15,-14 2-2 0,11-1-2 16,-11 1 4 0,10-2-4-16,-10 2 2 0,12-1 0 15,-12 1 0-15,0 0 0 0,11-2 0 16,-11 2 0-1,0 0-1-15,9-2 1 0,-9 2 0 16,0 0 0-16,10-3-1 16,-10 3 1-16,0 0 0 15,13-4-1-15,-13 4 1 16,12-3 0-16,-12 3 0 0,13-2 0 15,-4 1 0-15,-9 1-1 0,16-3 1 16,-7 1 0 0,2 1 0-16,-2-1-1 0,0 1 1 15,2 1 0 1,-1-2 1-16,1 0-1 0,0 1 0 15,-1-1 1-15,1 0 1 16,-1 1-1-16,1-1 1 16,-2 0-2-16,1 2 1 15,0-3 0-15,-2 2-1 0,1-1 1 16,-9 2-1-16,18-4-1 0,-18 4 1 15,14-2 0 1,-14 2 0-16,15-3 0 0,-15 3 0 16,15-2 0-1,-15 2 0-15,10-3 1 0,-10 3-2 16,11-2 1-16,-11 2-1 15,0 0 1-15,13-1-1 0,-13 1 1 16,0 0-2 0,9-2 1-16,-9 2 0 0,0 0 1 15,9-2 0-15,-9 2 0 0,0 0 0 16,0 0 1-1,11-1-1-15,-11 1 0 0,0 0 0 16,9-1 0-16,-9 1 0 16,0 0 0-16,12 0-1 15,-12 0 1-15,11-2 0 16,-11 2 0-16,16-1 0 0,-7 0 0 15,0 0 1-15,1 0-1 0,-1 0 1 16,1 0-1 0,1-1 0-16,0 0 0 0,-2 1 2 15,3-1-2 1,-2 2 0-16,0-2 0 0,-1 1 0 15,2-1 0-15,-11 2 0 16,16-2 0-16,-16 2 0 0,14-2 1 16,-14 2-1-1,12-3 0-15,-12 3 0 0,11-2 0 16,-11 2 0-16,12-2 0 0,-12 2 0 15,11-1 0 1,-11 1 0-16,14-1 0 0,-14 1-1 16,13-3 1-1,-13 3 0-15,11 0 0 0,-11 0 0 16,12-1 0-16,-12 1 0 15,13-2 0-15,-13 2 0 0,15-2 0 16,-15 2 0 0,14-1 0-16,-5 1 0 0,-9 0 1 15,13 0-1-15,-13 0 0 0,17-2 0 16,-17 2 1-1,15 0-1-15,-6 0 1 0,-9 0-1 16,19-1 1-16,-11 1 0 16,1 0 1-16,-1-1-1 15,1 1 0-15,-9 0 0 16,15 0-1-16,-15 0 1 0,12 0-1 15,-12 0 0-15,13-3 1 0,-13 3-1 16,9 0 1 0,-9 0 0-16,10-2 0 0,-10 2 0 15,0 0 0 1,9-2-1-16,-9 2 1 0,0 0-1 15,0 0 1-15,9-1-1 16,-9 1 0-16,0 0 0 0,0 0 1 16,10 0 0-1,-10 0-1-15,0 0 1 0,9 0-1 16,-9 0 0-16,0 0 1 0,9 0-1 15,-9 0 1 1,0 0-1-16,10 3 0 0,-10-3 0 16,0 0 1-1,10 2-1-15,-10-2 0 0,0 0-1 16,0 0 0-16,11 4-3 15,-11-4-1-15,0 0-9 0,0 0-25 16,0 0-43 0,0 0-2-16</inkml:trace>
  <inkml:trace contextRef="#ctx0" brushRef="#br0" timeOffset="20121.4084">13427 16994 194 0,'0'0'6'0,"0"0"6"0,0 0 3 15,-9-3 4-15,9 3 3 16,-8-4 2-16,8 4-1 15,-15-2 3-15,15 2-4 0,-10-6-4 16,10 6-3 0,-11-6-3-16,11 6-3 0,-9-5-1 15,9 5-3 1,-11-10-1-16,11 10 0 0,-10-9-4 15,10 9 1-15,0 0-1 0,-9-9 0 16,9 9-1-16,0 0 2 16,0 0 0-16,0 0 0 0,0 0 1 15,0 0 0 1,0 0 0-16,0 0-1 0,0 0 1 15,0 0-1 1,0 0 1-16,0 0-1 0,0 0 0 16,0 0 0-16,0 0 0 15,0 0-1-15,0 0 0 0,0 0 0 16,0 0-2-16,0 0 1 15,0 0 0-15,0 0-1 16,0 0 1-16,8 1 0 0,-8-1 1 16,16 7-1-1,-4-3 2-15,-2 2 0 0,3-3-1 16,-1 4 1-1,1 0 0-15,1 1 0 0,-1-1 0 16,-2 1 0-16,2 0 0 16,-2 2 0-16,-1-1 0 0,4 2 1 15,-6-3-1-15,1-1 0 0,-9-7 0 16,14 16 0-1,-14-16 0-15,8 12 0 0,-8-12 0 16,8 10-1 0,-8-10 2-16,0 0-1 0,8 11 0 15,-8-11 0-15,10 8 1 16,-10-8-1-16,9 7 0 15,-9-7 0-15,0 0-1 0,11 9 1 16,-11-9-1-16,0 0 0 16,9 11 0-16,-9-11 0 0,9 6 0 15,-9-6 0 1,9 6 1-16,-9-6-1 0,9 5 0 15,-9-5 1 1,0 0-1-16,11 4 0 0,-11-4-1 16,0 0 1-16,0 0-1 15,0 0 1-15,0 0-1 0,0 0 0 16,0 0 1-16,0 0 0 15,0 0 0-15,0 0-1 16,0 0 1-16,0 0-1 0,0 0 0 16,0 0 1-1,10 6-1-15,-10-6 0 0,0 0 0 16,0 0 0-1,9 4 0-15,-9-4-1 0,0 0 0 16,0 0 0-16,9 3-1 16,-9-3 0-16,0 0 0 0,0 0-2 15,9 4 0-15,-9-4 0 0,0 0-5 16,0 0-3-1,0 0-4-15,0 0-3 0,0 0-4 16,0 0-4 0,0 0-15-16,10 0-24 0,-10 0-11 15</inkml:trace>
  <inkml:trace contextRef="#ctx0" brushRef="#br0" timeOffset="20831.4581">13719 17111 220 0,'0'0'4'0,"0"0"2"16,0 0 3-1,0 0 3-15,-7 0 3 0,7 0 1 16,0 0 3-16,0 0 3 16,0 0-4-16,0 0 0 15,0 0-2-15,0 0-4 0,-10 5-2 16,10-5-3-16,-7 7-2 15,7-7-2-15,-17 14-2 0,4-4 0 16,1 0-1 0,12-10-1-16,-17 16 1 0,8-6-1 15,2 0 0 1,-3 0 1-16,-3 3-1 0,2 0-1 15,-1-1 1-15,0 3 1 0,-1-2-1 16,0 1 1-16,-1 1 0 16,3-1 1-16,-1-1-1 15,1 0 1-15,1 1 0 16,0-4 0-16,0 0 1 0,1-1 0 15,9-9-1 1,-12 14 1-16,12-14 0 0,-10 9-1 16,10-9-1-1,0 0 0-15,-8 9 0 0,8-9-1 16,0 0 0-16,0 0 0 0,-5 10-1 15,5-10 2-15,0 0-1 16,-8 14 0-16,8-14 1 0,-5 12 0 16,5-12 0-1,-9 15 0-15,9-15 0 0,-8 17 0 16,8-17 1-1,-10 14-1-15,6-4 0 0,4-10-1 16,-11 15-2-16,11-15-7 16,-9 15-22-16,9-15-41 15,-10 12-7-15</inkml:trace>
  <inkml:trace contextRef="#ctx0" brushRef="#br0" timeOffset="26931.8851">14128 17218 259 0,'0'0'9'15,"0"0"5"1,0 0 1-16,0 0 3 0,0 0 0 16,0 0 3-1,0 0 1-15,0 0 1 0,0 0-8 16,0 0-5-16,-9-1-2 15,9 1-2-15,-11 0-1 16,11 0-2-16,-16-1 0 0,6 0-2 16,-3 1 1-16,13 0-3 15,-13 0 0-15,13 0 1 0,-15 4-2 16,6-2 1-1,-1 1 0-15,-1 0 0 0,0 2 0 16,0 1 3 0,-3 0-1-16,5 1 0 0,-4 0 0 15,2 3 0-15,2-1 0 16,-2 1 0-16,0 0 0 15,1-1-1-15,3 2 1 0,0 0-1 16,-1 1 0-16,3 0 1 16,0-1 0-16,2 0-1 0,1 3 1 15,-2-3-1 1,3 1 1-16,0 0-1 0,1 0 1 15,0-1-1 1,0 2 1-16,0-3-1 0,1 2 1 16,4-2 0-16,-2 1 0 0,3-1-1 15,-1 2 1-15,1-2 1 16,1 0-1-16,1 2-1 15,-1 0 1-15,1-2-1 16,0 2 1-16,1 0-1 0,1-1 1 16,-1 0-1-1,2 1 1-15,-1-1-1 0,-1 0 1 16,0 1 0-16,1-3 0 15,-1 2 0-15,-2 0 0 16,4-4 0-16,-3 2 1 0,2-2-2 16,-1 1 1-16,2-3-1 15,-2 1 0-15,0-3 1 0,-1 0-1 16,3 0 1-1,-1-3-1-15,-2 0 1 0,4 2-1 16,-2-2 1 0,1 0 0-16,0-2-1 0,2-3 0 15,-1 1 0-15,1-2 0 16,-2-1 0-16,1 0 1 15,1-1-1-15,-1-1 1 0,1 0-1 16,-2 1 1-16,0-2 0 16,1 2-1-16,0-2 1 0,-2-1 0 15,1 1 0 1,-2-1-1-16,2 1 0 0,-2 2 1 15,-1-1-1 1,2-2 1-16,-4 2 0 0,3 0 0 16,-4 0 1-16,-5 9 0 0,11-16 0 15,-5 8 1-15,-6 8-1 16,7-16 0-16,-7 16 0 15,3-13-2-15,-3 13 0 16,0-14 0-16,0 5 0 0,-1 0 0 16,-3 0 0-1,4 9 0-15,-10-16 0 0,4 8 0 16,0-1 0-16,6 9 0 15,-14-17 0-15,14 17 0 16,-15-14 0-16,7 4 0 0,8 10 0 16,-15-15 0-16,15 15 0 15,-15-15 0-15,15 15 0 0,-12-11 0 16,12 11 0-1,-14-8 0-15,14 8-2 0,-14-9 1 16,14 9 0 0,-12-7 1-16,12 7-1 0,-11-8 1 15,11 8 0-15,-10-7 1 16,10 7-1-16,-9-4 1 15,9 4-1-15,-8-6 0 0,8 6-1 16,0 0 1-16,-13-7-1 16,13 7 0-16,0 0 1 0,0 0-1 15,-8-5 0 1,8 5 0-16,0 0 1 0,0 0 0 15,-9-4-1 1,9 4 1-16,0 0 0 0,-11-3-1 16,11 3 1-16,0 0 0 0,0 0-1 15,-10-7 1-15,10 7-2 16,0 0 1-16,-12-5-1 15,12 5 0-15,-9-3-1 16,9 3 0-16,-14-3 0 0,14 3-1 16,-11-2 0-1,11 2-1-15,-13-1-1 0,13 1-2 16,-12 0-7-16,3 0-31 15,9 0-38-15,-16 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99698A-B3A3-E842-91B7-2DE817BE9517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884429-DF5F-C346-B51E-753658FE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4429-DF5F-C346-B51E-753658FEB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make a copy, you need to separate the strands. How</a:t>
            </a:r>
            <a:r>
              <a:rPr lang="en-US" baseline="0" dirty="0" smtClean="0"/>
              <a:t> is this done?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0B41E-A8EB-A645-A586-63F33648CF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2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2238-E1FE-0B40-9F5E-D5BBEDFAA70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image" Target="../media/image8.emf"/><Relationship Id="rId4" Type="http://schemas.openxmlformats.org/officeDocument/2006/relationships/tags" Target="../tags/tag4.xml"/><Relationship Id="rId9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2308" y="733246"/>
            <a:ext cx="75385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BB2920: Genetics</a:t>
            </a:r>
          </a:p>
          <a:p>
            <a:r>
              <a:rPr lang="en-US" sz="2800" dirty="0" smtClean="0"/>
              <a:t>Prof. Farny</a:t>
            </a:r>
          </a:p>
          <a:p>
            <a:endParaRPr lang="en-US" sz="2800" dirty="0"/>
          </a:p>
          <a:p>
            <a:r>
              <a:rPr lang="en-US" sz="2800" dirty="0" smtClean="0"/>
              <a:t>Lecture 4</a:t>
            </a:r>
          </a:p>
          <a:p>
            <a:r>
              <a:rPr lang="en-US" sz="2800" dirty="0" smtClean="0"/>
              <a:t>1/19/17</a:t>
            </a:r>
          </a:p>
          <a:p>
            <a:endParaRPr lang="en-US" sz="2800" dirty="0"/>
          </a:p>
          <a:p>
            <a:r>
              <a:rPr lang="en-US" sz="2800" dirty="0" smtClean="0"/>
              <a:t>My office hours: Tomorrow (Friday) 11am-12:30</a:t>
            </a:r>
          </a:p>
          <a:p>
            <a:endParaRPr lang="en-US" sz="2800" dirty="0" smtClean="0"/>
          </a:p>
          <a:p>
            <a:r>
              <a:rPr lang="en-US" sz="2800" dirty="0" smtClean="0"/>
              <a:t>PLA office hours:</a:t>
            </a:r>
          </a:p>
          <a:p>
            <a:r>
              <a:rPr lang="en-US" sz="2800" dirty="0" smtClean="0"/>
              <a:t>Tonight 7-9pm in </a:t>
            </a:r>
            <a:r>
              <a:rPr lang="en-US" sz="2800" dirty="0"/>
              <a:t>SL </a:t>
            </a:r>
            <a:r>
              <a:rPr lang="en-US" sz="2800" dirty="0" smtClean="0"/>
              <a:t>lounge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563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744596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T A                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A C A G A T 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C 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A T                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 G T C T A 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 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32966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7920" y="33095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3760" y="45915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42091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120" y="35094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7920" y="44384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120" y="42062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43938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8120" y="312154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8960" y="30903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34812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3760" y="31553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8120" y="46231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8960" y="463078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120" y="3665936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5’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06040" y="4167864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5’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1120" y="4178838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3’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43240" y="357531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3’</a:t>
            </a:r>
            <a:endParaRPr lang="en-US" sz="16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13760" y="4067761"/>
            <a:ext cx="701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28124" y="3739516"/>
            <a:ext cx="115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REPLICATION</a:t>
            </a:r>
          </a:p>
          <a:p>
            <a:r>
              <a:rPr lang="en-US" sz="1400" b="1" dirty="0" smtClean="0"/>
              <a:t>FORK</a:t>
            </a:r>
            <a:endParaRPr lang="en-US" sz="14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93722" y="2601596"/>
            <a:ext cx="15238" cy="519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9113" y="2232264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 (begin here)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2942640" y="2885400"/>
              <a:ext cx="1476720" cy="23724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6800" y="2869200"/>
                <a:ext cx="1505160" cy="23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6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393700" y="45974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Enter the sequence of the first 6 nucleotides of the RNA primer on the leading strand (remember to enter 5’ to 3’!)</a:t>
            </a:r>
            <a:endParaRPr lang="en-US" sz="2800" dirty="0"/>
          </a:p>
        </p:txBody>
      </p:sp>
      <p:graphicFrame>
        <p:nvGraphicFramePr>
          <p:cNvPr id="4" name="TPResul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3709"/>
              </p:ext>
            </p:extLst>
          </p:nvPr>
        </p:nvGraphicFramePr>
        <p:xfrm>
          <a:off x="228600" y="1905000"/>
          <a:ext cx="43815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2921000"/>
              </a:tblGrid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chemeClr val="tx2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chemeClr val="tx2"/>
                          </a:solidFill>
                        </a:rPr>
                        <a:t>Responses</a:t>
                      </a:r>
                      <a:endParaRPr lang="en-US" sz="24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AUCAGG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GGACUA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AUCAGGUA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AGCAUC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Other</a:t>
                      </a:r>
                      <a:endParaRPr lang="en-US" sz="24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PKeyword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93804"/>
              </p:ext>
            </p:extLst>
          </p:nvPr>
        </p:nvGraphicFramePr>
        <p:xfrm>
          <a:off x="127000" y="4914900"/>
          <a:ext cx="4445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/>
              </a:tblGrid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chemeClr val="tx2"/>
                          </a:solidFill>
                        </a:rPr>
                        <a:t>Values: AUCAGG</a:t>
                      </a:r>
                      <a:endParaRPr 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chemeClr val="tx2"/>
                          </a:solidFill>
                        </a:rPr>
                        <a:t>Value Matches: 55</a:t>
                      </a:r>
                      <a:endParaRPr 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hemeClr val="accent1">
                        <a:alpha val="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55364737"/>
              </p:ext>
            </p:extLst>
          </p:nvPr>
        </p:nvGraphicFramePr>
        <p:xfrm>
          <a:off x="4508500" y="15875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Chart" r:id="rId5" imgW="4571952" imgH="5143584" progId="MSGraph.Chart.8">
                  <p:embed followColorScheme="full"/>
                </p:oleObj>
              </mc:Choice>
              <mc:Fallback>
                <p:oleObj name="Chart" r:id="rId5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8500" y="15875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0895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744596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T A                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A C A G A T 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C 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A T                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 G T C T A 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 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32966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7920" y="33095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3760" y="45915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42091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120" y="35094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7920" y="44384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120" y="42062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43938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8120" y="312154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8960" y="30903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34812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3760" y="31553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8120" y="46231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8960" y="463078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120" y="3665936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5’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06040" y="4167864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5’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1120" y="4178838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3’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43240" y="357531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3’</a:t>
            </a:r>
            <a:endParaRPr lang="en-US" sz="16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13760" y="4067761"/>
            <a:ext cx="701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28124" y="3739516"/>
            <a:ext cx="115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REPLICATION</a:t>
            </a:r>
          </a:p>
          <a:p>
            <a:r>
              <a:rPr lang="en-US" sz="1400" b="1" dirty="0" smtClean="0"/>
              <a:t>FORK</a:t>
            </a:r>
            <a:endParaRPr lang="en-US" sz="14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93722" y="2601596"/>
            <a:ext cx="15238" cy="519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9113" y="2232264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 (begin here)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516240" y="2738160"/>
              <a:ext cx="7973280" cy="29606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2722680"/>
                <a:ext cx="8004960" cy="29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4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figure_07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2" y="1040093"/>
            <a:ext cx="4209058" cy="549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734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Proteins at work at the replication fork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4668" y="1280349"/>
            <a:ext cx="391751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Helicases: </a:t>
            </a:r>
            <a:r>
              <a:rPr lang="en-US" dirty="0" smtClean="0"/>
              <a:t>open and unwind DNA</a:t>
            </a:r>
          </a:p>
          <a:p>
            <a:r>
              <a:rPr lang="en-US" b="1" u="sng" dirty="0" err="1" smtClean="0"/>
              <a:t>Gyrases</a:t>
            </a:r>
            <a:r>
              <a:rPr lang="en-US" b="1" u="sng" dirty="0" smtClean="0"/>
              <a:t>:</a:t>
            </a:r>
            <a:r>
              <a:rPr lang="en-US" dirty="0" smtClean="0"/>
              <a:t> relieve over-winding</a:t>
            </a:r>
          </a:p>
          <a:p>
            <a:r>
              <a:rPr lang="en-US" b="1" u="sng" dirty="0" smtClean="0"/>
              <a:t>Single-stranded binding proteins: </a:t>
            </a:r>
            <a:r>
              <a:rPr lang="en-US" dirty="0" smtClean="0"/>
              <a:t>coat the separated DNA to keep it separated</a:t>
            </a:r>
          </a:p>
          <a:p>
            <a:r>
              <a:rPr lang="en-US" b="1" u="sng" dirty="0" err="1" smtClean="0"/>
              <a:t>Primase</a:t>
            </a:r>
            <a:r>
              <a:rPr lang="en-US" u="sng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creates a short bit (8-12 </a:t>
            </a:r>
            <a:r>
              <a:rPr lang="en-US" dirty="0" err="1" smtClean="0"/>
              <a:t>nt</a:t>
            </a:r>
            <a:r>
              <a:rPr lang="en-US" dirty="0" smtClean="0"/>
              <a:t>) of complementary RNA “primer” which DNA Pol III can use to begin DNA synthesis</a:t>
            </a:r>
          </a:p>
          <a:p>
            <a:endParaRPr lang="en-US" b="1" u="sng" dirty="0"/>
          </a:p>
          <a:p>
            <a:r>
              <a:rPr lang="en-US" b="1" i="1" dirty="0" smtClean="0"/>
              <a:t>On the Leading strand</a:t>
            </a:r>
            <a:r>
              <a:rPr lang="en-US" dirty="0" smtClean="0"/>
              <a:t>: </a:t>
            </a:r>
            <a:r>
              <a:rPr lang="en-US" b="1" u="sng" dirty="0" smtClean="0"/>
              <a:t>DNA Pol III </a:t>
            </a:r>
            <a:r>
              <a:rPr lang="en-US" dirty="0" smtClean="0"/>
              <a:t>immediately follows the replication fork</a:t>
            </a:r>
          </a:p>
          <a:p>
            <a:r>
              <a:rPr lang="en-US" b="1" u="sng" dirty="0" smtClean="0"/>
              <a:t>β clamp</a:t>
            </a:r>
            <a:r>
              <a:rPr lang="en-US" dirty="0" smtClean="0"/>
              <a:t>: holds the Pol III on the DNA </a:t>
            </a:r>
          </a:p>
          <a:p>
            <a:r>
              <a:rPr lang="en-US" b="1" u="sng" dirty="0" smtClean="0"/>
              <a:t>DNA polymerase I</a:t>
            </a:r>
            <a:r>
              <a:rPr lang="en-US" dirty="0" smtClean="0"/>
              <a:t>: removes the RNA primer, fills in the space with DNA</a:t>
            </a:r>
          </a:p>
          <a:p>
            <a:r>
              <a:rPr lang="en-US" b="1" u="sng" dirty="0" smtClean="0"/>
              <a:t>Ligase: </a:t>
            </a:r>
            <a:r>
              <a:rPr lang="en-US" dirty="0" smtClean="0"/>
              <a:t>glues the DNA ends together (where the primer used to be and the start of the Pol III strand, at the origin)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57925" y="1143000"/>
            <a:ext cx="856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(=</a:t>
            </a:r>
            <a:r>
              <a:rPr lang="en-US" sz="1400" dirty="0" err="1" smtClean="0"/>
              <a:t>gyrase</a:t>
            </a:r>
            <a:r>
              <a:rPr lang="en-US" sz="1400" dirty="0" smtClean="0"/>
              <a:t>)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257720" y="5926320"/>
              <a:ext cx="2666160" cy="485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3680" y="5918400"/>
                <a:ext cx="2691000" cy="5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1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figure_07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2" y="1040093"/>
            <a:ext cx="4209058" cy="549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734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Proteins at work at the replication fork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9132" y="1544498"/>
            <a:ext cx="3537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On the Lagging strand</a:t>
            </a:r>
            <a:r>
              <a:rPr lang="en-US" dirty="0" smtClean="0"/>
              <a:t>: </a:t>
            </a:r>
          </a:p>
          <a:p>
            <a:endParaRPr lang="en-US" b="1" u="sng" dirty="0"/>
          </a:p>
          <a:p>
            <a:r>
              <a:rPr lang="en-US" b="1" u="sng" dirty="0" err="1" smtClean="0"/>
              <a:t>Primase</a:t>
            </a:r>
            <a:r>
              <a:rPr lang="en-US" dirty="0" smtClean="0"/>
              <a:t> makes an RNA primer close to the replication fork</a:t>
            </a:r>
          </a:p>
          <a:p>
            <a:r>
              <a:rPr lang="en-US" b="1" u="sng" dirty="0" smtClean="0"/>
              <a:t>DNA Pol III:</a:t>
            </a:r>
            <a:r>
              <a:rPr lang="en-US" dirty="0" smtClean="0"/>
              <a:t> extends the primer until it hits the end of another new fragment of DNA. These short bits of new DNA are called </a:t>
            </a:r>
            <a:r>
              <a:rPr lang="en-US" b="1" u="sng" dirty="0" smtClean="0"/>
              <a:t>Okazaki fragments.</a:t>
            </a:r>
          </a:p>
          <a:p>
            <a:r>
              <a:rPr lang="en-US" b="1" u="sng" dirty="0" smtClean="0"/>
              <a:t>DNA Pol I:</a:t>
            </a:r>
            <a:r>
              <a:rPr lang="en-US" dirty="0" smtClean="0"/>
              <a:t> removes the RNA primer and fills in the DNA between fragments.</a:t>
            </a:r>
          </a:p>
          <a:p>
            <a:r>
              <a:rPr lang="en-US" b="1" u="sng" dirty="0" smtClean="0"/>
              <a:t>Ligase</a:t>
            </a:r>
            <a:r>
              <a:rPr lang="en-US" dirty="0" smtClean="0"/>
              <a:t>: glues the two ends together.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9801" y="5494272"/>
            <a:ext cx="573699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DNA replication is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Fast! 1000 </a:t>
            </a:r>
            <a:r>
              <a:rPr lang="en-US" sz="2400" dirty="0" err="1" smtClean="0"/>
              <a:t>nt</a:t>
            </a:r>
            <a:r>
              <a:rPr lang="en-US" sz="2400" dirty="0" smtClean="0"/>
              <a:t>/sec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Faithful! high fidelity, only 1 in 10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Eukaryotes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More enzymes: More types of DNA polymerase, helicase, </a:t>
            </a:r>
            <a:r>
              <a:rPr lang="en-US" dirty="0" err="1" smtClean="0"/>
              <a:t>etc</a:t>
            </a:r>
            <a:r>
              <a:rPr lang="en-US" dirty="0" smtClean="0"/>
              <a:t> BUT they have the same basic function</a:t>
            </a:r>
          </a:p>
          <a:p>
            <a:r>
              <a:rPr lang="en-US" dirty="0" smtClean="0"/>
              <a:t>More origins with varying sequences</a:t>
            </a:r>
          </a:p>
          <a:p>
            <a:r>
              <a:rPr lang="en-US" dirty="0" smtClean="0"/>
              <a:t>Must deal with nucleosomes (additional proteins help with this but you don’t need to know them specifically)</a:t>
            </a:r>
          </a:p>
          <a:p>
            <a:r>
              <a:rPr lang="en-US" dirty="0" smtClean="0"/>
              <a:t>Linear chromosomes lead to telomere conundrum (more on this in part 2 of the 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/>
          <p:cNvSpPr>
            <a:spLocks/>
          </p:cNvSpPr>
          <p:nvPr/>
        </p:nvSpPr>
        <p:spPr bwMode="auto">
          <a:xfrm rot="2823690">
            <a:off x="2560778" y="1610841"/>
            <a:ext cx="425450" cy="547688"/>
          </a:xfrm>
          <a:custGeom>
            <a:avLst/>
            <a:gdLst>
              <a:gd name="T0" fmla="*/ 0 w 344"/>
              <a:gd name="T1" fmla="*/ 2147483647 h 384"/>
              <a:gd name="T2" fmla="*/ 2147483647 w 344"/>
              <a:gd name="T3" fmla="*/ 0 h 384"/>
              <a:gd name="T4" fmla="*/ 2147483647 w 344"/>
              <a:gd name="T5" fmla="*/ 2147483647 h 384"/>
              <a:gd name="T6" fmla="*/ 2147483647 w 344"/>
              <a:gd name="T7" fmla="*/ 2147483647 h 384"/>
              <a:gd name="T8" fmla="*/ 2147483647 w 344"/>
              <a:gd name="T9" fmla="*/ 2147483647 h 384"/>
              <a:gd name="T10" fmla="*/ 2147483647 w 344"/>
              <a:gd name="T11" fmla="*/ 2147483647 h 384"/>
              <a:gd name="T12" fmla="*/ 0 w 344"/>
              <a:gd name="T13" fmla="*/ 2147483647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" h="384">
                <a:moveTo>
                  <a:pt x="0" y="48"/>
                </a:moveTo>
                <a:cubicBezTo>
                  <a:pt x="28" y="24"/>
                  <a:pt x="56" y="0"/>
                  <a:pt x="96" y="0"/>
                </a:cubicBezTo>
                <a:cubicBezTo>
                  <a:pt x="136" y="0"/>
                  <a:pt x="200" y="16"/>
                  <a:pt x="240" y="48"/>
                </a:cubicBezTo>
                <a:cubicBezTo>
                  <a:pt x="280" y="80"/>
                  <a:pt x="328" y="144"/>
                  <a:pt x="336" y="192"/>
                </a:cubicBezTo>
                <a:cubicBezTo>
                  <a:pt x="344" y="240"/>
                  <a:pt x="320" y="304"/>
                  <a:pt x="288" y="336"/>
                </a:cubicBezTo>
                <a:cubicBezTo>
                  <a:pt x="256" y="368"/>
                  <a:pt x="192" y="384"/>
                  <a:pt x="144" y="384"/>
                </a:cubicBezTo>
                <a:cubicBezTo>
                  <a:pt x="96" y="384"/>
                  <a:pt x="24" y="344"/>
                  <a:pt x="0" y="336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2575859" y="1589410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5184122" y="1606873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737659" y="132906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DNA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4328459" y="132906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RNA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6538259" y="132906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Protein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2512079" y="1778042"/>
            <a:ext cx="0" cy="23653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2733022" y="125921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transcription</a:t>
            </a:r>
          </a:p>
        </p:txBody>
      </p:sp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5150784" y="1290960"/>
            <a:ext cx="1122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translation</a:t>
            </a: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2956859" y="1813248"/>
            <a:ext cx="1109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replication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66059" y="45276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tx2"/>
                </a:solidFill>
                <a:latin typeface="Arial" charset="0"/>
                <a:cs typeface="Arial" charset="0"/>
              </a:rPr>
              <a:t>The Central Dogma of Molecular Biology</a:t>
            </a:r>
          </a:p>
        </p:txBody>
      </p:sp>
      <p:pic>
        <p:nvPicPr>
          <p:cNvPr id="15" name="Picture 2" descr="figure_01_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00" y="2297437"/>
            <a:ext cx="3340847" cy="421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591221" y="1048586"/>
            <a:ext cx="1636900" cy="838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2819400"/>
            <a:ext cx="2468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transcribe (as in a text):</a:t>
            </a:r>
          </a:p>
          <a:p>
            <a:endParaRPr lang="en-US" dirty="0" smtClean="0"/>
          </a:p>
          <a:p>
            <a:r>
              <a:rPr lang="en-US" dirty="0" smtClean="0"/>
              <a:t>To make a very similar copy of some portion of the text, using the same language</a:t>
            </a:r>
          </a:p>
          <a:p>
            <a:endParaRPr lang="en-US" dirty="0" smtClean="0"/>
          </a:p>
          <a:p>
            <a:r>
              <a:rPr lang="en-US" dirty="0" smtClean="0"/>
              <a:t>Nucleic acid to nucleic acid (DNA to RNA)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9522" y="2895600"/>
            <a:ext cx="234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translate:</a:t>
            </a:r>
          </a:p>
          <a:p>
            <a:endParaRPr lang="en-US" dirty="0"/>
          </a:p>
          <a:p>
            <a:r>
              <a:rPr lang="en-US" dirty="0" smtClean="0"/>
              <a:t>To convert from one language to another</a:t>
            </a:r>
          </a:p>
          <a:p>
            <a:endParaRPr lang="en-US" dirty="0"/>
          </a:p>
          <a:p>
            <a:r>
              <a:rPr lang="en-US" dirty="0" smtClean="0"/>
              <a:t>Converts from nucleic acids to amino acids</a:t>
            </a:r>
          </a:p>
          <a:p>
            <a:r>
              <a:rPr lang="en-US" dirty="0" smtClean="0"/>
              <a:t>(RNA to protein)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_08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9" y="2639304"/>
            <a:ext cx="5067461" cy="36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" name="Picture 2" descr="unnumbered_08_p286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62" y="976177"/>
            <a:ext cx="3162282" cy="162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698367" y="4427561"/>
            <a:ext cx="2969333" cy="188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4144" y="5116515"/>
            <a:ext cx="144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Uracil replaces thymine in RNA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2456" y="253223"/>
            <a:ext cx="335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RNA: ribonucleic acid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66468" y="1244505"/>
            <a:ext cx="2986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Types of RNA</a:t>
            </a:r>
          </a:p>
          <a:p>
            <a:endParaRPr lang="en-US" sz="2400" dirty="0"/>
          </a:p>
          <a:p>
            <a:r>
              <a:rPr lang="en-US" sz="2400" u="sng" dirty="0" smtClean="0"/>
              <a:t>Informational: </a:t>
            </a:r>
          </a:p>
          <a:p>
            <a:r>
              <a:rPr lang="en-US" sz="2400" dirty="0" smtClean="0"/>
              <a:t>messenger mRNA </a:t>
            </a:r>
          </a:p>
          <a:p>
            <a:r>
              <a:rPr lang="en-US" sz="2400" dirty="0" smtClean="0"/>
              <a:t>(Pol II)</a:t>
            </a:r>
          </a:p>
          <a:p>
            <a:endParaRPr lang="en-US" sz="2400" dirty="0"/>
          </a:p>
          <a:p>
            <a:r>
              <a:rPr lang="en-US" sz="2400" u="sng" dirty="0" smtClean="0"/>
              <a:t>Functional:</a:t>
            </a:r>
          </a:p>
          <a:p>
            <a:r>
              <a:rPr lang="en-US" sz="2400" dirty="0" smtClean="0"/>
              <a:t>transfer </a:t>
            </a:r>
            <a:r>
              <a:rPr lang="en-US" sz="2400" dirty="0" err="1" smtClean="0"/>
              <a:t>tRNA</a:t>
            </a:r>
            <a:r>
              <a:rPr lang="en-US" sz="2400" dirty="0" smtClean="0"/>
              <a:t> (Pol III)</a:t>
            </a:r>
          </a:p>
          <a:p>
            <a:r>
              <a:rPr lang="en-US" sz="2400" dirty="0" smtClean="0"/>
              <a:t>ribosomal </a:t>
            </a:r>
            <a:r>
              <a:rPr lang="en-US" sz="2400" dirty="0" err="1" smtClean="0"/>
              <a:t>rRNA</a:t>
            </a:r>
            <a:r>
              <a:rPr lang="en-US" sz="2400" dirty="0" smtClean="0"/>
              <a:t> (Pol I)</a:t>
            </a:r>
          </a:p>
          <a:p>
            <a:r>
              <a:rPr lang="en-US" sz="2400" dirty="0" smtClean="0"/>
              <a:t>small nuclear </a:t>
            </a:r>
            <a:r>
              <a:rPr lang="en-US" sz="2400" dirty="0" err="1" smtClean="0"/>
              <a:t>snRNA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many others....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9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igure_01_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2164"/>
            <a:ext cx="4941491" cy="258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95733" y="1554300"/>
            <a:ext cx="239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DNA = gene</a:t>
            </a:r>
            <a:endParaRPr lang="en-US" sz="36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080667" y="1652129"/>
            <a:ext cx="137310" cy="49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creen Shot 2013-01-15 at 9.47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2163893"/>
            <a:ext cx="3665962" cy="35905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0101" y="5638260"/>
            <a:ext cx="8905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Genes are </a:t>
            </a:r>
            <a:r>
              <a:rPr lang="en-US" sz="2400" u="sng" dirty="0" smtClean="0"/>
              <a:t>transcribed</a:t>
            </a:r>
            <a:r>
              <a:rPr lang="en-US" sz="2400" dirty="0" smtClean="0"/>
              <a:t> into mRNA in order to be made into proteins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transfer of informational content into a mobile, usable form</a:t>
            </a:r>
            <a:endParaRPr lang="en-US" sz="24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Organization of Genes within Genomes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89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931"/>
            <a:ext cx="8229600" cy="49387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Finish our discussion of </a:t>
            </a:r>
            <a:r>
              <a:rPr lang="en-US" dirty="0"/>
              <a:t>the mechanism of DNA replication</a:t>
            </a:r>
          </a:p>
          <a:p>
            <a:r>
              <a:rPr lang="en-US" dirty="0"/>
              <a:t>Analyze a sequence and understand how replication will proceed for that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Understand </a:t>
            </a:r>
            <a:r>
              <a:rPr lang="en-US" dirty="0"/>
              <a:t>the process </a:t>
            </a:r>
            <a:r>
              <a:rPr lang="en-US" dirty="0" smtClean="0"/>
              <a:t>and the purpose of </a:t>
            </a:r>
            <a:r>
              <a:rPr lang="en-US" dirty="0"/>
              <a:t>transcription</a:t>
            </a:r>
          </a:p>
          <a:p>
            <a:r>
              <a:rPr lang="en-US" dirty="0" smtClean="0"/>
              <a:t>Explain the function of promoters </a:t>
            </a:r>
          </a:p>
          <a:p>
            <a:r>
              <a:rPr lang="en-US" dirty="0" smtClean="0"/>
              <a:t>Apply your understanding of transcription to analysis of sequences and prediction of transcriptional products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6058" y="488723"/>
            <a:ext cx="3824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DNA replication</a:t>
            </a:r>
          </a:p>
          <a:p>
            <a:pPr algn="ctr"/>
            <a:r>
              <a:rPr lang="en-US" sz="2400" dirty="0" smtClean="0"/>
              <a:t>Challenge 1: where to begin?</a:t>
            </a:r>
            <a:endParaRPr lang="en-US" sz="2400" dirty="0"/>
          </a:p>
        </p:txBody>
      </p:sp>
      <p:pic>
        <p:nvPicPr>
          <p:cNvPr id="3" name="Picture 2" descr="figure_07_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61" y="1390049"/>
            <a:ext cx="2475698" cy="5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6323" y="1767592"/>
            <a:ext cx="46685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Origin of Replication </a:t>
            </a:r>
            <a:r>
              <a:rPr lang="en-US" sz="2000" dirty="0" smtClean="0"/>
              <a:t>(or just “origin”)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 sequence element recognized by a protein complex, marks the place that DNA replication should start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Protein complex brings unwinding enzymes called </a:t>
            </a:r>
            <a:r>
              <a:rPr lang="en-US" sz="2000" b="1" u="sng" dirty="0" smtClean="0"/>
              <a:t>helicases</a:t>
            </a:r>
            <a:r>
              <a:rPr lang="en-US" sz="2000" dirty="0" smtClean="0"/>
              <a:t> that begin to unwind the strands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E. coli – 1 origin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Yeast -  ~400 origins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Humans – thousands and thousands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621" y="488723"/>
            <a:ext cx="4948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DNA replication</a:t>
            </a:r>
          </a:p>
          <a:p>
            <a:pPr algn="ctr"/>
            <a:r>
              <a:rPr lang="en-US" sz="2400" dirty="0" smtClean="0"/>
              <a:t>Challenge 2: Unwinding a double helix</a:t>
            </a:r>
          </a:p>
          <a:p>
            <a:pPr algn="ctr"/>
            <a:r>
              <a:rPr lang="en-US" sz="2400" b="1" dirty="0" smtClean="0"/>
              <a:t>Helicase</a:t>
            </a:r>
            <a:endParaRPr lang="en-US" sz="2400" b="1" dirty="0"/>
          </a:p>
        </p:txBody>
      </p:sp>
      <p:pic>
        <p:nvPicPr>
          <p:cNvPr id="3" name="Picture 2" descr="figure_07_2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73" y="2156288"/>
            <a:ext cx="3420764" cy="276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2" descr="figure_07_2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02" y="1675777"/>
            <a:ext cx="3714026" cy="374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990600" y="2057582"/>
            <a:ext cx="274347" cy="905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887" y="1688250"/>
            <a:ext cx="169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replication forks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28" y="5634335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Gyrase</a:t>
            </a:r>
            <a:r>
              <a:rPr lang="en-US" dirty="0" smtClean="0"/>
              <a:t> and topoisomerase are the same. Topoisomerase is a type of </a:t>
            </a:r>
            <a:r>
              <a:rPr lang="en-US" dirty="0" err="1" smtClean="0"/>
              <a:t>gyrase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Gyrase</a:t>
            </a:r>
            <a:r>
              <a:rPr lang="en-US" dirty="0" smtClean="0"/>
              <a:t> and helicase are NOT the same. </a:t>
            </a:r>
            <a:r>
              <a:rPr lang="en-US" dirty="0" err="1" smtClean="0"/>
              <a:t>Gyrase</a:t>
            </a:r>
            <a:r>
              <a:rPr lang="en-US" dirty="0" smtClean="0"/>
              <a:t> relieves supercoiling, Helicase separates strands by disrupting hydrogen bonds.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2179353">
            <a:off x="2582333" y="2476124"/>
            <a:ext cx="457200" cy="17805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98765" y="2457313"/>
            <a:ext cx="244180" cy="215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42945" y="1447800"/>
            <a:ext cx="1019455" cy="969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85294" y="2057582"/>
            <a:ext cx="1153106" cy="359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331" y="449083"/>
            <a:ext cx="5397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NA replication</a:t>
            </a:r>
          </a:p>
          <a:p>
            <a:pPr algn="ctr"/>
            <a:r>
              <a:rPr lang="en-US" sz="2400" dirty="0" smtClean="0"/>
              <a:t>Challenge 3: what is the copying enzyme?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34951" y="1828800"/>
            <a:ext cx="3415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DNA polymerase III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creates a polymer (strand) of DNA by catalyzing the hydrolysis of nucleoside triphosphates (ATP, CTP, GTP, TTP) to form a </a:t>
            </a:r>
            <a:r>
              <a:rPr lang="en-US" dirty="0" err="1" smtClean="0"/>
              <a:t>phosphodiester</a:t>
            </a:r>
            <a:r>
              <a:rPr lang="en-US" dirty="0" smtClean="0"/>
              <a:t> bond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only join to the 3’ end of an existing chain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3’ </a:t>
            </a:r>
            <a:r>
              <a:rPr lang="en-US" dirty="0" smtClean="0">
                <a:sym typeface="Wingdings" panose="05000000000000000000" pitchFamily="2" charset="2"/>
              </a:rPr>
              <a:t> 5’ </a:t>
            </a:r>
            <a:r>
              <a:rPr lang="en-US" dirty="0" err="1" smtClean="0">
                <a:sym typeface="Wingdings" panose="05000000000000000000" pitchFamily="2" charset="2"/>
              </a:rPr>
              <a:t>exonuclease</a:t>
            </a:r>
            <a:r>
              <a:rPr lang="en-US" dirty="0" smtClean="0">
                <a:sym typeface="Wingdings" panose="05000000000000000000" pitchFamily="2" charset="2"/>
              </a:rPr>
              <a:t> activity, “proofreading”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8427" y="5423409"/>
            <a:ext cx="525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if there is not an existing chain?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does it synthesize the other strand (away from the replication fork?)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34951" y="5168181"/>
            <a:ext cx="15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Problems?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6913"/>
            <a:ext cx="4601951" cy="299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1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figure_07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72" y="1356896"/>
            <a:ext cx="5984201" cy="413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3421" y="430479"/>
            <a:ext cx="525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Challenge 4: how does the polymerase synthesize the other strand (away from the replication fork?)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90800" y="5013328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Template strand is READ: 3’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5’</a:t>
            </a:r>
          </a:p>
          <a:p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New DNA is SYNTHESIZED: 5’  3’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 descr="figure_01_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7" b="89796"/>
          <a:stretch/>
        </p:blipFill>
        <p:spPr bwMode="auto">
          <a:xfrm rot="18522088">
            <a:off x="630818" y="2489682"/>
            <a:ext cx="482107" cy="51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2" descr="figure_01_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4510" r="75345" b="84619"/>
          <a:stretch/>
        </p:blipFill>
        <p:spPr bwMode="auto">
          <a:xfrm rot="18522088">
            <a:off x="620411" y="3065242"/>
            <a:ext cx="502920" cy="54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5878207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AGAIN: free nucleotides, </a:t>
            </a:r>
            <a:r>
              <a:rPr lang="en-US" i="1" dirty="0" smtClean="0"/>
              <a:t>RNA OR DNA</a:t>
            </a:r>
            <a:r>
              <a:rPr lang="en-US" dirty="0" smtClean="0"/>
              <a:t>, can only be joined to an open 3’ end!!</a:t>
            </a:r>
          </a:p>
          <a:p>
            <a:r>
              <a:rPr lang="en-US" dirty="0" smtClean="0"/>
              <a:t>AND, base pairing is ALWAYS </a:t>
            </a:r>
            <a:r>
              <a:rPr lang="en-US" i="1" dirty="0" smtClean="0"/>
              <a:t>antiparallel. </a:t>
            </a:r>
            <a:r>
              <a:rPr lang="en-US" dirty="0" smtClean="0"/>
              <a:t>You’ll be able to figure it out if you remember that these rules must ALWAYS apply!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1295400" y="990600"/>
            <a:ext cx="6400800" cy="449580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Break-out!!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543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43" y="152400"/>
            <a:ext cx="8229600" cy="1143000"/>
          </a:xfrm>
        </p:spPr>
        <p:txBody>
          <a:bodyPr/>
          <a:lstStyle/>
          <a:p>
            <a:r>
              <a:rPr lang="en-US" dirty="0" smtClean="0"/>
              <a:t>Break-out: DNA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0" y="986415"/>
            <a:ext cx="8229600" cy="4525963"/>
          </a:xfrm>
        </p:spPr>
        <p:txBody>
          <a:bodyPr/>
          <a:lstStyle/>
          <a:p>
            <a:r>
              <a:rPr lang="en-US" dirty="0"/>
              <a:t>In the direction of the red arrow:</a:t>
            </a:r>
          </a:p>
          <a:p>
            <a:pPr marL="685800" lvl="1"/>
            <a:r>
              <a:rPr lang="en-US" dirty="0"/>
              <a:t>Which strand (top or bottom) is the </a:t>
            </a:r>
            <a:r>
              <a:rPr lang="en-US" i="1" dirty="0"/>
              <a:t>lagging</a:t>
            </a:r>
            <a:r>
              <a:rPr lang="en-US" dirty="0"/>
              <a:t> strand?</a:t>
            </a:r>
          </a:p>
          <a:p>
            <a:pPr marL="685800" lvl="1"/>
            <a:r>
              <a:rPr lang="en-US" dirty="0"/>
              <a:t>What primer sequence will be created by the </a:t>
            </a:r>
            <a:r>
              <a:rPr lang="en-US" dirty="0" err="1"/>
              <a:t>primase</a:t>
            </a:r>
            <a:r>
              <a:rPr lang="en-US" dirty="0"/>
              <a:t> for replication of the </a:t>
            </a:r>
            <a:r>
              <a:rPr lang="en-US" i="1" dirty="0"/>
              <a:t>leading</a:t>
            </a:r>
            <a:r>
              <a:rPr lang="en-US" dirty="0"/>
              <a:t> strand</a:t>
            </a:r>
            <a:r>
              <a:rPr lang="en-US" dirty="0" smtClean="0"/>
              <a:t>?</a:t>
            </a:r>
          </a:p>
          <a:p>
            <a:pPr marL="400050" lvl="1" indent="0">
              <a:buNone/>
            </a:pPr>
            <a:r>
              <a:rPr lang="en-US" sz="2000" dirty="0" smtClean="0"/>
              <a:t>(Remember: by convention, when discussing DNA or RNA sequences, they are always written from 5’ to 3’. Also RNA uses Uracil in place of Thymine) 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602482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T A                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A C A G A T 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C 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A T                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 G T C T A 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 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51544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7920" y="51673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3760" y="64494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60670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120" y="53672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920" y="62963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3120" y="60641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62517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8120" y="49794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8960" y="49482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53391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3760" y="50132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8120" y="64810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8960" y="648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120" y="5523822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5’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06040" y="6025750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5’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1120" y="6036724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3’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43240" y="5433205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3’</a:t>
            </a:r>
            <a:endParaRPr lang="en-US" sz="16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13760" y="5925647"/>
            <a:ext cx="701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28124" y="5597402"/>
            <a:ext cx="115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REPLICATION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FORK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93722" y="4459482"/>
            <a:ext cx="15238" cy="5199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9113" y="4090150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ORI (begin here)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Which strand is the lagging strand?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133600"/>
            <a:ext cx="4114800" cy="17526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Top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Bottom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23343599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142240" y="2179320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8729640" y="6366600"/>
              <a:ext cx="251280" cy="157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15240" y="6355080"/>
                <a:ext cx="276480" cy="181440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5862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DFF9EB0B58ED4A028BC530DF817A3CE7"/>
  <p:tag name="TPVERSION" val="5"/>
  <p:tag name="TPFULLVERSION" val="5.3.2.24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A180516774F24309BD44B01401FD9DAA&lt;/guid&gt;&#10;        &lt;description /&gt;&#10;        &lt;date&gt;1/20/2014 9:56:45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C81E68EA91749D6923DC7DC58D424F7&lt;/guid&gt;&#10;            &lt;repollguid&gt;4120A0304FEC4E1D933C6F28E50F8F51&lt;/repollguid&gt;&#10;            &lt;sourceid&gt;57877B65405E4CB4870E0813B7051BA9&lt;/sourceid&gt;&#10;            &lt;questiontext&gt;Which strand is the lagging strand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7AB0B17301C472D8DB7AE1D47FEEA5B&lt;/guid&gt;&#10;                    &lt;answertext&gt;Top&lt;/answertext&gt;&#10;                    &lt;valuetype&gt;1&lt;/valuetype&gt;&#10;                &lt;/answer&gt;&#10;                &lt;answer&gt;&#10;                    &lt;guid&gt;A9C8D862B894459AA7836E8AD8F9ADE5&lt;/guid&gt;&#10;                    &lt;answertext&gt;Bottom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ich strand is the lagging strand?[;crlf;]74[;]74[;]74[;]False[;]63[;][;crlf;]1.14864864864865[;]1[;]0.35574179948887[;]0.126552227903579[;crlf;]63[;]1[;]Top1[;]Top[;][;crlf;]11[;]-1[;]Bottom2[;]Bottom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ShortAnswerSlide"/>
  <p:tag name="TPQUESTIONXML" val="﻿&lt;?xml version=&quot;1.0&quot; encoding=&quot;utf-8&quot;?&gt;&#10;&lt;questionlist&gt;&#10;    &lt;properties&gt;&#10;        &lt;guid&gt;518B368BA2D44153B08988AD35E30D4E&lt;/guid&gt;&#10;        &lt;description /&gt;&#10;        &lt;date&gt;1/19/2016 10:37:5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shortanswer&gt;&#10;            &lt;guid&gt;23D1383B2A0041258A7B513FC4D841AD&lt;/guid&gt;&#10;            &lt;repollguid&gt;57E234A8304A40CAA344B6223B3FE8F4&lt;/repollguid&gt;&#10;            &lt;sourceid&gt;B772D3121F0C4E338D74D88D0D34CBD1&lt;/sourceid&gt;&#10;            &lt;questiontext&gt;Enter the sequence of the first 6 nucleotides of the RNA primer on the leading strand (remember to enter 5’ to 3’!)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correctanswerindicator&gt;True&lt;/correctanswerindicator&gt;&#10;            &lt;keywordvaluetype&gt;1&lt;/keywordvaluetype&gt;&#10;            &lt;keywords&gt;&#10;                &lt;keyword&gt;AUCAGG&lt;/keyword&gt;&#10;            &lt;/keywords&gt;&#10;        &lt;/shortanswer&gt;&#10;    &lt;/questions&gt;&#10;&lt;/questionlist&gt;"/>
  <p:tag name="AUTOOPENPOLL" val="True"/>
  <p:tag name="AUTOFORMATCHART" val="True"/>
  <p:tag name="RESULTS" val="Enter the sequence of the first 6 nucleotides of the RNA primer on the leading strand (remember to enter 5’ to 3’!)[;crlf;]73[;]74[;]73[;]False[;]55[;]AUCAGG[;crlf;]0[;]0[;]0[;]0[;crlf;]2[;]-1[;]1[;]1[;][;crlf;]1[;]-1[;]AGCAUC[;]AGCAUC[;][;crlf;]1[;]-1[;]AT[;]AT[;][;crlf;]1[;]-1[;]ATCAGG[;]ATCAGG[;][;crlf;]1[;]-1[;]AUCACC[;]AUCACC[;][;crlf;]55[;]1[;]AUCAGG[;]AUCAGG[;][;crlf;]2[;]-1[;]AUCAGGUA[;]AUCAGGUA[;][;crlf;]1[;]-1[;]CGAATC[;]CGAATC[;][;crlf;]1[;]-1[;]GCTTAG[;]GCTTAG[;][;crlf;]1[;]-1[;]GGACTA[;]GGACTA[;][;crlf;]6[;]-1[;]GGACUA[;]GGACUA[;][;crlf;]1[;]-1[;]UTCUGG[;]UTCUGG[;]"/>
  <p:tag name="HASRESULTS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1138</Words>
  <Application>Microsoft Office PowerPoint</Application>
  <PresentationFormat>On-screen Show (4:3)</PresentationFormat>
  <Paragraphs>206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Wingdings</vt:lpstr>
      <vt:lpstr>Office Theme</vt:lpstr>
      <vt:lpstr>Chart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Break-out: DNA Replication</vt:lpstr>
      <vt:lpstr>Which strand is the lagging strand?</vt:lpstr>
      <vt:lpstr>PowerPoint Presentation</vt:lpstr>
      <vt:lpstr>Enter the sequence of the first 6 nucleotides of the RNA primer on the leading strand (remember to enter 5’ to 3’!)</vt:lpstr>
      <vt:lpstr>PowerPoint Presentation</vt:lpstr>
      <vt:lpstr>Proteins at work at the replication fork</vt:lpstr>
      <vt:lpstr>Proteins at work at the replication fork</vt:lpstr>
      <vt:lpstr>Differences in Eukaryotes</vt:lpstr>
      <vt:lpstr>PowerPoint Presentation</vt:lpstr>
      <vt:lpstr>PowerPoint Presentation</vt:lpstr>
      <vt:lpstr>Organization of Genes within Genomes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Farny</dc:creator>
  <cp:lastModifiedBy>Farny, Natalie</cp:lastModifiedBy>
  <cp:revision>102</cp:revision>
  <cp:lastPrinted>2017-01-19T19:46:20Z</cp:lastPrinted>
  <dcterms:created xsi:type="dcterms:W3CDTF">2013-01-15T22:07:51Z</dcterms:created>
  <dcterms:modified xsi:type="dcterms:W3CDTF">2017-01-20T19:41:14Z</dcterms:modified>
</cp:coreProperties>
</file>