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tmp" ContentType="image/png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8" r:id="rId2"/>
    <p:sldId id="495" r:id="rId3"/>
    <p:sldId id="513" r:id="rId4"/>
    <p:sldId id="496" r:id="rId5"/>
    <p:sldId id="514" r:id="rId6"/>
    <p:sldId id="497" r:id="rId7"/>
    <p:sldId id="515" r:id="rId8"/>
    <p:sldId id="488" r:id="rId9"/>
    <p:sldId id="489" r:id="rId10"/>
    <p:sldId id="490" r:id="rId11"/>
    <p:sldId id="491" r:id="rId12"/>
    <p:sldId id="492" r:id="rId13"/>
    <p:sldId id="494" r:id="rId14"/>
    <p:sldId id="498" r:id="rId15"/>
  </p:sldIdLst>
  <p:sldSz cx="9144000" cy="6858000" type="screen4x3"/>
  <p:notesSz cx="6858000" cy="9144000"/>
  <p:custDataLst>
    <p:tags r:id="rId1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/>
    <p:restoredTop sz="94290" autoAdjust="0"/>
  </p:normalViewPr>
  <p:slideViewPr>
    <p:cSldViewPr snapToGrid="0" snapToObjects="1">
      <p:cViewPr varScale="1">
        <p:scale>
          <a:sx n="105" d="100"/>
          <a:sy n="105" d="100"/>
        </p:scale>
        <p:origin x="240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tags" Target="tags/tag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A1027-42A4-544A-9B6C-C5EB158C13A4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D38B40-6DD5-B04D-855D-4AD8F4292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4843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946.47601" units="1/cm"/>
          <inkml:channelProperty channel="Y" name="resolution" value="1676.0614" units="1/cm"/>
          <inkml:channelProperty channel="F" name="resolution" value="1.41944" units="1/deg"/>
          <inkml:channelProperty channel="T" name="resolution" value="1" units="1/dev"/>
        </inkml:channelProperties>
      </inkml:inkSource>
      <inkml:timestamp xml:id="ts0" timeString="2017-11-16T15:15:23.7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18322 3641 398 0,'0'0'3'16,"-9"-2"2"-16,9 2-1 15,-19-4 0-15,4 0 1 16,-1-3 1-16,-2 1 0 15,-3 0 1-15,-2 0-5 0,-1 4 0 16,0-3 1-16,-1 2 0 16,-1 3-2-16,-4 0 1 15,-1 5 0-15,-4 6 0 16,-2 0 1-16,-1 4 1 0,-8 2 0 16,-4 5 1-16,-3 4 1 15,1 1 0-15,-4 5 0 16,0 0-1-16,-2 4 0 15,4 1-1-15,2 6-1 0,1 4-2 16,4 4 0-16,3 3 0 16,1 8-1-16,3 6-1 15,2 4 1-15,2 6 1 16,1 4-1-16,3 8 0 0,-1 3 0 16,4 5 0-16,-2 0-1 15,6 4 1-15,3-1 3 16,1-1-3-16,4 2 0 15,9-6 0-15,2 0 0 0,2-4 0 16,9-3 0-16,6-4 0 16,12-2 0-16,4-3 0 15,6-5 0-15,5-2 0 16,12-9 0-16,3-2 0 0,8-2 0 16,3-8 0-16,7-1 0 15,4-3 0-15,6-2 0 16,2-2 0-16,5-5 0 0,0-8 0 15,2-5 0-15,5-5 0 16,-3-10 0-16,2-7 0 16,-3-11 0-16,-1-10 0 15,3-16 0-15,1-8 0 0,-3-11 0 16,0-12 0-16,-1-7 0 16,-3-10 0-16,-1-7 0 15,-8-5 0-15,-7-3 0 16,-4-2 0-16,-8-5 0 15,-6-1 0-15,-6-3 0 0,-5-3 0 16,-5-5 0-16,-5-5 0 16,-3 1 0-16,-6-2 0 15,-10 0 0-15,-2 5 0 16,-11 0 0-16,-4 9 0 0,-13 8 0 16,-9 3 0-16,-6 5 0 15,-6 6 0-15,-6 2 0 16,-8 6 0-16,-6 6 0 15,-3 3 0-15,-6 5 0 0,-5 8 0 16,-7 8 0-16,-5 6 0 16,-4 10 0-16,-7 7 0 15,5 7 0-15,-4 5 0 0,11 3-65 16,3 7-19-16</inkml:trace>
  <inkml:trace contextRef="#ctx0" brushRef="#br0" timeOffset="1369.5837">19769 3617 421 0,'0'0'3'0,"0"0"1"16,0 0 2-16,0 0 0 15,8 7 2-15,-2 8 0 0,4 6 2 16,0 9 0-16,4 10-3 16,4 10-1-16,0 1-1 15,0 4 0-15,1 0-2 16,-4-8 0-16,-2-5-1 16,-4-10 0-16,-1-16 0 15,-8-16-2-15,0-10 0 0,-7-25 0 16,-7-14 0-16,2-14 0 15,-6-9 0-15,2-6 0 16,-3-1 0-16,4 4 0 0,4 1 0 16,7 14-2-16,4 11 2 15,13 13-1-15,6 16 1 16,14 13-2-16,7 9 2 0,6 18-1 16,7 12 1-16,2 16-1 15,0 6 1-15,-8 10 1 16,-5 4 0-16,-17-2 2 15,-15 1-1-15,-11-4-2 0,-10-8 0 16,-16-8 0-16,-5-11 0 16,-5-13 0-16,-5-9 0 15,2-5 0-15,3 7-72 16,12-17-11-16</inkml:trace>
  <inkml:trace contextRef="#ctx0" brushRef="#br0" timeOffset="2183.9016">20551 3580 416 0,'0'0'5'0,"0"0"1"16,-11 2 2-16,9 8 0 15,0 4 0-15,2 7 1 16,0 7 1-16,2 7 0 0,9 0-5 15,4-1-2-15,3-2-1 16,1-9 0-16,0-12 0 16,0-12 0-16,-3-15-1 0,0-14 0 15,-5-10 0-15,-5-8 1 16,-1 6-2-16,1 0 1 16,-1 9-1-16,0 15 0 15,4 14 1-15,6 15-1 0,2 22 0 16,8 14 1-16,4 10 0 15,3 6 0-15,2 6 0 16,-2 4 1-16,-4-7 0 0,-9 0-2 16,-6-10 0-1,-12-5 0-15,-6-5 0 0,-16-7 0 16,-8-9 0-16,-8-6 0 16,-7-10 0-16,-7-3 0 15,2-8 0-15,-2-3 0 16,8-6 0-16,0-5-37 0,13-3-45 15,9-4-3-15</inkml:trace>
  <inkml:trace contextRef="#ctx0" brushRef="#br0" timeOffset="2741.6059">21062 3570 365 0,'0'0'4'16,"0"0"2"-16,7-4 3 0,5-7 0 15,-1-2-1-15,5-7 1 16,0-2 0-16,2-5 3 16,-5-5-4-16,1-1-2 15,-4 5 0-15,-8-2 2 0,-2 10 1 16,-2 2 0-16,-9 7 1 16,-4 9-2-16,1 15 0 15,-5 10 0-15,6 8-8 16,1 9 0-16,5 7 0 15,7 0 0-15,5 1 0 0,15-8 0 16,6-10 0-16,11-7 0 16,4-12 0-16,6-6 0 15,-4-12-12-15,6-2-69 0,-4-2-3 16</inkml:trace>
  <inkml:trace contextRef="#ctx0" brushRef="#br0" timeOffset="36801.781">7084 8170 277 0,'0'0'5'16,"0"0"5"-16,0 0 2 15,-10 0 3-15,10 0 3 16,0 0 1-16,-14-2 3 16,14 2 1-16,-15-1-5 15,7-1-3-15,8 2-3 0,-17 0-2 16,4 0-1-16,1 0-3 16,0 0-1-16,0 2-1 15,-1-1-1-15,0 1 0 16,2-1-1-16,-6 0 0 0,4 2 0 15,-3 0 0-15,0 1 0 16,-1-1 0-16,-2-1 0 16,2 1-1-16,-1 3 0 0,3-3 0 15,-1-1 0-15,2 3-1 16,0-3 1-16,1 1-1 16,0 0 0-16,4 0 1 15,-2 1-1-15,-1 1 0 0,2-3 1 16,-2 3-1-16,3 0 1 15,-1-1-1-15,-2 0 0 16,4 0 0-16,-3 3 1 0,0-2-1 16,0 1 0-1,-3 0 0-15,3 2 2 0,-3 0-2 16,-1 1 0-16,0 2 0 16,1-1 0-16,-5 2 0 15,3-1 0-15,-3 2 0 0,2-2 0 16,-1 4 0-16,-3 0 0 15,5 0 0-15,-4 2 0 16,2-1 0-16,-1 0 0 16,3 1 0-16,-4 2-2 0,2-2 1 15,-1 2 1-15,0 0 1 16,0 1-1-16,-1 1 0 16,1 3 0-16,1 3 2 15,-1 0-4-15,3 2 4 0,2 5-2 16,1 0-2-16,0 4 2 15,4 0 0-15,0 2 0 16,1-1 0-16,2 1 0 16,3-1 0-16,2-3 0 0,1-1 0 15,0 0-1-15,0 0 1 16,2 1-1-16,3 0 0 16,5 3 1-16,0 2 0 15,1 0 0-15,4 1-1 0,0-2 1 16,5 0-1-16,1-4 1 15,1-2 0-15,1-2-1 16,7-5 1-16,0-3-1 16,6-1 1-16,1-3-1 0,3-1 1 15,6-3 0-15,2 0 0 16,5-5-1-16,2-1 1 16,4-5 0-16,6-5 0 15,7-2 0-15,2-4 0 0,2-8-1 16,4-1 1-16,-1-6 0 15,0-1 0-15,-3-7 0 16,1 0 0-16,-8-3 0 16,0-1 0-16,-2-6 0 0,-7-2 0 15,-2 0 0-15,-3-3 0 16,-4-4 1-16,-7-2 0 16,-3-6-1-16,-8-5 1 15,-6-4 0-15,-8-5 0 16,-6-5 0-16,-5-5-1 0,-8-3 1 15,-10 3 0-15,-8-1 1 16,-6 2 0-16,-7 4-2 16,-3 5 0-16,-9 5 0 0,0 8 0 15,-10 5 0-15,3 6 0 16,-6 7 0-16,-6 4 0 16,0 8 0-16,-3 2 0 15,3 8-10-15,-5 0-9 0,9 5-30 16,4 6-34-16,6 5 0 15</inkml:trace>
  <inkml:trace contextRef="#ctx0" brushRef="#br0" timeOffset="40429.6808">8459 8276 338 0,'0'0'6'16,"0"0"3"-16,0 14 3 15,0-1 3-15,0 4 1 16,3 4-1-16,3 6 2 15,1 7 0-15,6 2-4 0,1 1-4 16,-1 2-1-16,4 0-2 16,-4 0-2-16,1 1 1 15,-4-8-1-15,0-1-1 0,-4-6 0 16,-1-2 0-16,-3-4 0 16,-2-6-1-16,0-13 1 15,-6 7-3-15,-3-9 0 16,-6-11 0-16,0-11 0 0,-4-5 0 15,0-7 0-15,-2-2 0 16,0-6 0-16,-1-2 0 16,6 2 0-16,2-4 0 15,4 2 0-15,4-1-3 16,2 0 1-16,4 1-1 0,7 0 0 16,4 7-1-16,7 3 1 15,2 6 0-15,4 5 0 16,6 4 1-16,-2 12 1 0,1 4 1 15,-1 5 0-15,-3 6 1 16,-6 12 0-16,-5 7 0 16,-8 7 2-16,-6 11 0 15,-1 4 0-15,-5 3-1 0,-7 0-1 16,2-4 0-16,2-3-1 16,3-7 0-16,5-8-2 15,2-10-2-15,10-6 0 16,4-4-1-16,5-3-1 0,6-2-1 15,1 1 0-15,2-3 0 16,2 5 1-16,-2-1 2 16,-2 5 1-16,-3 5 3 15,-9 5 2-15,-7 5 3 0,-8 7 2 16,-9 0 0-16,-9 3 0 16,-9 2-1-16,-5-5 0 15,-5-8-4-15,-4-9-8 16,4-5-20-16,10-10-51 15,-6-11-2-15</inkml:trace>
  <inkml:trace contextRef="#ctx0" brushRef="#br0" timeOffset="40915.3926">8892 7899 333 0,'0'0'9'15,"0"0"4"-15,0 0 4 16,0 0 2-16,-2 8-1 0,2 13 2 16,4 8 1-16,5 20 1 15,-2 9-8-15,8 14-6 16,0 6-3-16,4 9 0 0,3 0-2 16,3-5-3-16,-1-13-6 15,4-13-18-15,5-13-55 16,-7-20-3-16</inkml:trace>
  <inkml:trace contextRef="#ctx0" brushRef="#br0" timeOffset="41279.8197">9302 8456 385 0,'0'11'4'0,"2"7"3"15,4 3 0-15,1 4 1 16,5-1 0-16,3-3 0 16,3-2 0-16,2-8 1 0,-1-18-4 15,2-16-1-15,-3-13-2 16,-5-11 0-16,-6-8 1 15,-7-7-1-15,-3 1 0 16,-11 6 2-16,-4 6 2 0,-8 13-2 16,-2 12 2-16,-2 17-1 15,3 11 1-15,1 16 0 16,8 11-2-16,4 8-3 16,6-3-6-16,9 1-21 0,17-4-53 15,0-9-3-15</inkml:trace>
  <inkml:trace contextRef="#ctx0" brushRef="#br0" timeOffset="41836.1216">9903 8069 378 0,'0'0'7'0,"0"0"3"16,-7-8 2-16,7 8 2 15,-17-9 1-15,3 6 1 16,-1 3 1-16,-5-2 1 0,-1 2-5 16,-2 8-4-16,-2 6-7 15,3 5-2-15,-1 8 0 16,0 7 0-16,9 10 0 16,4 8 0-16,6 1 0 15,4 0 0-15,11-1 0 0,9-6 0 16,8-8 0-16,4-14 0 15,8-11 0-15,-2-17 0 16,9-13-29-16,5-14-53 0,-15-12-3 16</inkml:trace>
  <inkml:trace contextRef="#ctx0" brushRef="#br0" timeOffset="42108.026">9920 7649 306 0,'0'0'11'0,"0"0"6"16,0 15 3-16,0 0 2 16,4 12 3-16,3 6-1 15,3 13 1-15,2 13 0 0,5 8-10 16,2 8-4-16,0 0-4 15,6 3-4-15,-3-10-3 16,3-1 0-16,-2-13 0 16,0-8-13-16,-3-10-19 0,-7-15-49 15,6-3-3-15</inkml:trace>
  <inkml:trace contextRef="#ctx0" brushRef="#br0" timeOffset="42380.3916">10206 8279 375 0,'0'0'4'0,"0"-11"4"0,1 0-1 15,3-8 2-15,2-5-1 16,1-5 1-16,1-5 0 16,2-2 0-16,3-1-4 0,-2 5-5 15,2 1-5-15,1 10-15 16,6 4-54-16,-7 8-1 16</inkml:trace>
  <inkml:trace contextRef="#ctx0" brushRef="#br0" timeOffset="42617.7748">10323 8070 450 0,'0'0'3'0,"2"22"2"15,5 1 0-15,3 10 2 16,2 4-1-16,6 4 1 0,3 4 0 16,4 4-3-16,0-11-7 15,10-1-23-15,6-11-53 16,-10-8-3-16</inkml:trace>
  <inkml:trace contextRef="#ctx0" brushRef="#br0" timeOffset="43001.6578">10673 8153 277 0,'0'0'-7'0,"-4"-17"0"0,1-7-4 16,-4-3-2-16,0-12 2 15,-5-1 14-15,3-6 19 16,-1 2 7-16,-6 13 7 15,7 9 3-15,-7 16 4 16,3 9 1-16,0 16-3 0,5 9-15 16,-1 5-26-16,4-6 0 15,5-2 0-15,7-11-28 16,-7-14-54-16,28 4-4 0</inkml:trace>
  <inkml:trace contextRef="#ctx0" brushRef="#br0" timeOffset="43273.5297">10944 8193 385 0,'0'0'3'0,"0"0"0"15,-4-11 2-15,-5-6 0 16,5-12 1-16,-5-8 1 15,3-5 1-15,1-5 2 16,0-2-2-16,3 4 1 0,2 8 0 16,3 18 0-16,-3 19-1 15,19 10 0-15,-9 17-1 16,4 14-2-16,1 0-3 16,9 9-10-16,-4 9-56 15,6-23-16-15</inkml:trace>
  <inkml:trace contextRef="#ctx0" brushRef="#br0" timeOffset="43795.7682">11362 7865 463 0,'0'0'4'16,"0"0"0"-16,0 0 1 15,-5-12 1-15,1 3-1 0,-1-2 2 16,1 0 0-16,-3 0 1 15,3-1-6-15,1 1-2 16,3 11 0-16,-6-16 0 16,6 16 0-16,0 0 0 0,0 0 0 15,-9-3 0-15,9 3 0 16,0 0 0-16,-11 3 0 16,11-3 0-16,-16 9 0 0,6-4 0 15,1 2 0-15,-4 6 0 16,-2 2 0-16,1 5 0 15,-1 4 0-15,4 10 0 16,-1 2 0-16,7 3 0 0,0-3 0 16,5 3 0-16,0-10 0 15,9-5 0-15,4-11 0 16,1-10 0-16,2-9 0 16,0-13 0-16,3-5 0 15,-2-2 0-15,3 1 0 0,-1 7 0 16,5 7 0-16,2 11 0 15,-1 5 0-15,3 16 0 16,1 13 0-16,4 7 0 16,-8 5 0-16,1 5 0 0,-7 9 0 15,-7 0 0-15,-5 0 0 16,-7-1 0-16,-10-3 0 16,-8-5 0-16,-7-7 0 15,-6-7 0-15,-9-23 0 0,-14-4-79 16,17-8-6-16</inkml:trace>
  <inkml:trace contextRef="#ctx0" brushRef="#br0" timeOffset="44622.2529">12281 7828 356 0,'0'0'6'0,"0"0"5"0,0 0 2 15,0 0 1-15,0 0 1 16,0 0 2-16,0 0 0 16,-8-7 1-16,8 7-5 15,-11-10-4-15,11 10-2 0,-10-7-2 16,10 7 0-16,-14-2-3 15,4-1 1-15,4 1-3 16,-5 2 0-16,-4 0 0 16,1 2 0-16,0 5 0 15,-1 4 0-15,1 8 0 0,1 3 0 16,0 10 0-16,3 3 0 16,5 5 0-16,3-2-2 15,2 2 1-15,5-8 0 0,6-11 0 16,5-10 0-16,1-14 0 15,5-16 1-15,1-9-1 16,0-7 0-16,-1-1 0 16,0 2 0-16,3 10 0 0,0 12 0 15,2 19 1-15,3 19-1 16,2 20 2-16,2 13-1 16,0 13 2-16,1 6 0 15,-5 4-1-15,-3-4 2 0,-9-6-1 16,-3-6 1-16,-12-6-3 15,-3-8 0-15,-15-10 0 16,-5-9 0-16,-8-9 0 16,-8-13 0-16,-2-8 0 0,-6-6 0 15,6-9-18-15,4-11-64 16,2-9-2-16</inkml:trace>
  <inkml:trace contextRef="#ctx0" brushRef="#br0" timeOffset="45338.7671">12817 8107 384 0,'0'0'5'0,"0"0"3"16,-11 0 0-16,1 0 0 15,-2-11 1-15,-1-3 0 16,-5-4 0-16,0-10 0 0,3-5-5 15,2-2-2-15,3-2 0 16,6-1-1-16,4 2 0 16,4 3-1-16,9 6 1 15,3 5 0-15,6 8-1 0,3-1 1 16,0 8 0-16,3 7 1 16,-1 6 1-16,1 10-1 15,0 8 1-15,-2 8 1 0,-1 4 1 16,-3 4-1-16,2-2 0 15,-2-2 0-15,0-9 0 16,-2-8-1-16,3-14 0 16,0-5-1-16,-2-15 0 0,-1-11-1 15,-5-8 1-15,-2-5-2 16,-10-4 0-16,-3 2 0 16,-2 3 0-16,-12 8 0 15,-4 7 0-15,-7 12 0 0,0 11 0 16,0 15 0-16,2 16 0 15,2 1 0-15,11 8 0 16,3-6-31-16,10 0-51 16,12-3-3-16</inkml:trace>
  <inkml:trace contextRef="#ctx0" brushRef="#br0" timeOffset="45984.1558">13377 7623 331 0,'0'0'5'0,"0"0"2"0,0 0 1 15,-6 5 1-15,6 3 2 16,0 7-1-16,0 9 1 16,3 7 0-16,5 2-5 15,4 6 0-15,4 1-1 0,3-2-1 16,2-12 1-16,1-4 0 16,3-15 0-16,-2-11-1 15,1-10 0-15,-3-7-1 0,2 2 0 16,-3 5 0-16,2 8 0 15,-2 6 0-15,2 11 1 16,-1 8 0-16,3 7-1 16,-5-1-5-16,8-1-41 0,-3-8-34 15,-1-5-1-15</inkml:trace>
  <inkml:trace contextRef="#ctx0" brushRef="#br0" timeOffset="46699.5755">13912 7706 373 0,'0'0'4'16,"6"30"5"-16,5 0 0 15,3 8 1-15,5 15 2 0,7 4 0 16,1 3 1-16,3 5 0 16,1-7-2-16,-5-10-5 15,-4-14 0-15,-6-9 0 0,-3-12-2 16,-13-13 0-16,0-18-1 16,-8-17-2-16,-9-17 1 15,-8-14-2-15,-2-15 0 16,-3-12 0-16,-2-1 0 0,5 5 0 15,4 2 0-15,9 13 0 16,6 14-1-16,8 18 2 16,11 16-2-16,7 19 1 15,6 10 0-15,4 16 1 0,0 13 0 16,-2 7 1-16,-6 8 1 16,-5 2 0-16,-6 0 1 15,-8-5-4-15,-3-6 0 16,-9-12 0-16,-6-8 0 15,0-11-2-15,-8-14-29 0,7-8-50 16,-1-3-3-16</inkml:trace>
  <inkml:trace contextRef="#ctx0" brushRef="#br0" timeOffset="79119.7344">6140 9869 285 0,'0'0'7'0,"-2"13"5"16,1 0 6-16,0 6 1 16,1 6 3-16,0 9 4 0,0 7-1 15,0 7 1-15,4 5-4 16,1 6-5-16,0 6-4 15,2 2-3-15,0 6-1 16,-2 4-9-16,3 1 0 0,-2-1 0 16,0 2 0-16,-1-7 0 15,-1-2 0-15,-1-8 0 16,1-6 0-16,-1-5 0 16,-3-8 0-16,0-1 0 0,0-6 0 15,0 0 0-15,-5-2 0 16,0 0 0-16,1-5 0 15,-2 0 0-15,0-3 0 16,0-6 0-16,-2 0 0 0,5-6 0 16,-1-7 0-16,4-7 0 15,-9 11 0-15,9-11 0 16,0 0 0-16,-14 4 0 16,14-4 0-16,-12 4 0 0,1-4 0 15,0 0 0-15,-2 0 0 16,-4-4 0-16,-4-6 0 15,-2-8 0-15,-6-8 0 0,-2-5 0 16,-3-4 0-16,0-1 0 16,0-1 0-16,-1 2 0 15,4 3 0-15,5 9 0 16,4 4 0-16,4 8 0 16,4 7 0-16,2 2 0 0,12 2 0 15,-7 11 0-15,7 5 0 16,2 5 0-16,11 6 0 15,0 6 0-15,11 6 0 16,1 5 0-16,1 5 0 0,7 2 0 16,-1 1 0-16,-2 1 0 15,0-4 0-15,-1-1 0 16,-1-7 0-16,-3-2 0 0,2-6 0 16,-4-5 0-16,-2-10 0 15,2-3 0-15,0-12 0 16,-3-3 0-16,0-19 0 15,3-6 0-15,-1-13 0 0,-1-9 0 16,5-6 0-16,0-5 0 16,1-4 0-16,6 6 0 15,-8 10-39-15,11 2-44 16,-1 5-4-16</inkml:trace>
  <inkml:trace contextRef="#ctx0" brushRef="#br0" timeOffset="80098.225">6798 10474 394 0,'0'0'5'15,"0"0"3"-15,0 0 1 16,0 12 1-16,0 3 2 16,1 3-1-16,6 12 2 0,3 6-1 15,0 7-3-15,4 5-4 16,-1 3-1-16,2 0-1 15,-1-3-1-15,-3-3 0 16,0-7-1-16,-1-10 0 0,-6-5-1 16,1-7 1-16,1-8 0 15,-6-8-1-15,0 0 0 16,-1-12 0-16,-8-7 1 0,-1-6-1 16,-2-9 0-16,-2-1 0 15,-4-6 0-15,2-2 0 16,0-2 0-16,4 4-1 15,6-2 1-15,1 4-1 0,3 2 1 16,2 3-2-16,8 2 1 16,4 3 0-16,5 4 0 15,3 4 0-15,3 5 1 16,5 2-1-16,0 4 0 16,-1 3 1-16,1 2 0 0,-6 3 0 15,-2 2 1-15,-5 4 0 16,-6 6 0-16,-3 9-1 15,-6 2 1-15,0 3 0 16,-5 6-1-16,-1 0 0 0,0 0 0 16,0-3-1-16,2-3 1 15,4-7-1-15,1 2 0 16,8-6 0-16,3-4 0 16,7 1 0-16,1 0 1 0,2-1-1 15,0 4 1-15,3 4 0 16,-7 4 0-16,-2 9 1 15,-6 4-1-15,-4-1 1 0,-6 6-1 16,-3-3-2-16,-6 0-16 16,0-9-59-16,-2-12-5 15</inkml:trace>
  <inkml:trace contextRef="#ctx0" brushRef="#br0" timeOffset="80654.5107">7405 10778 308 0,'0'0'3'0,"0"0"1"0,0 0 4 15,9 0 1-15,1-10 0 16,1-4 0-16,2-5 1 16,2-3 1-16,-1-6-3 0,-2-2 0 15,-2-4-4-15,-1 4 3 16,-7 4 1-16,0 8 2 15,-4 5 1-15,2 13 1 16,-15 9 1-16,9 16 0 0,-3 10-1 16,4 8-2-16,1 6-4 15,4 2-1-15,8-1-2 16,6-7-1-16,11-11-2 16,5-11-5-16,11-12-14 0,2-9-60 15,6-14-4-15</inkml:trace>
  <inkml:trace contextRef="#ctx0" brushRef="#br0" timeOffset="81627.9878">7787 10551 349 0,'0'0'6'16,"0"0"4"-16,0 0 3 16,-6 0 1-16,6 0 0 0,0 0 0 15,0 0 0-15,-7 13 2 16,7-4-7-16,0 5-2 15,1 3-2-15,4 7 0 16,2 3 0-16,-1 3 0 16,4 3-2-16,-2 0 1 0,-1-1-2 15,0-3 0-15,1-4 0 16,0-3-2-16,-3-8 0 16,1-5-1-16,-6-9 0 0,10 3 0 15,-10-3 0-15,9-13 0 16,-5-4 0-16,-3-9 0 15,1-5 1-15,0-7-1 16,1-2 1-16,1-2 0 0,3 0 0 16,0 2 0-16,5 5-1 15,3 8 1-15,3 7 1 16,3 13 0-16,-1 7 0 16,6 12 0-16,-2 13 0 15,-1 8 1-15,-1 8 0 0,-4 3-1 16,-3-1 0-16,-4-2 1 15,-5-7-2-15,-1-7 0 16,-3-8 0-16,1-6 0 0,-3-13 0 16,0 0 0-16,0 0-1 15,11 0 1-15,-11 0 0 16,0 0 0-16,10-4 1 16,-10 4-1-16,0 0 0 0,7-13 0 15,-6 5 1-15,1-7-1 16,2-1 1-16,-3-7-1 15,1-7 1-15,0-2-1 16,0-2 1-16,-1-2 0 0,-1 4-1 16,2 4 1-16,-1 3-1 15,1 7 0-15,0 7 0 16,-2 11 0-16,10-10 0 16,-10 10 0-16,16 1 0 0,-6 7 2 15,4 0-2-15,1 2 0 16,2 5 0-16,1 7 0 15,-1 1 0-15,0 8 0 16,-2 4 0-16,0 6 0 0,-6 1 0 16,0 3 0-16,-3-4 0 15,-4-5-9-15,4-4-19 16,4-9-53-16,-7-12-4 16</inkml:trace>
  <inkml:trace contextRef="#ctx0" brushRef="#br0" timeOffset="82161.6116">8613 10518 409 0,'0'0'5'16,"0"0"1"-16,0 13 3 16,-3 2 0-16,3 3 2 0,-1 10 0 15,1 5 1-15,1 6 0 16,3-2-4-16,3 1-2 16,3-5-2-16,6-6-1 15,0-8-1-15,0-11 0 0,3-8 0 16,-2-12-2-16,-4-9 0 15,-1-10 0-15,-1-7 0 16,-8-1 0-16,-3-7 0 0,-3 3 0 16,-8 5 0-16,-2 8 0 15,-4 9 0-15,-2 15 0 16,-2 6 0-16,3 16 0 16,3 6 0-16,9 12-9 0,-2-1-42 15,8-6-34-15,9 0 1 16</inkml:trace>
  <inkml:trace contextRef="#ctx0" brushRef="#br0" timeOffset="82642.027">8937 10442 322 0,'0'0'11'16,"0"0"4"-16,0 11 3 0,1 4 3 15,4 12-1-15,6 6 1 16,-1 9 0-16,5 5 0 16,0-2-10-16,5 3-4 15,-1-7-3-15,1-9-1 0,-2-16 0 16,-1-16-1-16,-2-11 1 15,-5-20-1-15,1-12 0 16,-3-9 0-16,1-7 0 16,-2 5-2-16,1 0 0 15,-2 12-4-15,-1 10-1 0,6 15-5 16,-11 17-10-16,20-3-29 16,-5 13-34-16,-1 9 0 15</inkml:trace>
  <inkml:trace contextRef="#ctx0" brushRef="#br0" timeOffset="82944.5454">9399 10772 348 0,'0'0'4'0,"0"0"1"16,2-8 3-16,3-6-1 16,0-4 1-16,3-6 2 15,0-5-1-15,2-5 3 16,-1-2-2-16,-2-2 0 0,-2 1 0 15,-5 4 1-15,2 3 1 16,-5 5 0-16,-2 6 0 16,-8 7-2-16,0 8-1 0,-2 4-5 15,-2 15-4-15,3 9 0 16,1 9 0-16,4 9 0 16,7 4 0-16,2 4 0 15,12-2 0-15,5-3 0 16,12-9 0-16,9-8-5 15,1-13-21-15,7-12-55 0,9-6-4 16</inkml:trace>
  <inkml:trace contextRef="#ctx0" brushRef="#br0" timeOffset="83472.0604">10427 9734 438 0,'0'0'5'16,"0"0"1"-16,0 0 2 16,-4 9 0-16,4 5 1 15,0 12 1-15,3 9 0 16,2 13 0-16,5 13-3 0,3 9-7 16,1 10 0-16,4 1 0 15,0-3 0-15,0-7 0 16,1-9 0-16,-3-11 0 15,-3-12 0-15,-1-12 0 16,-5-9 0-16,-7-18 0 0,0 0 0 16,0 0 0-16,-18-21 0 15,-2-1 0-15,-6 1 0 16,-2-1 0-16,-5 5 0 0,-1 7 0 16,2 10 0-16,6 5 0 15,4 14 0-15,8 6 0 16,8 6 0-16,5-1 0 15,16-2 0-15,6-6 0 0,10-3 0 16,7-9 0-16,2-10-5 16,14-10-76-16,-2 0-3 15</inkml:trace>
  <inkml:trace contextRef="#ctx0" brushRef="#br0" timeOffset="84078.155">10842 10318 452 0,'0'0'3'0,"0"0"2"16,0 11 0-16,0 8 1 15,3 2 1-15,1 10-1 0,5 4 0 16,2 1 1-16,-1 0-3 16,5-4-2-16,1-8-1 15,-2-8 1-15,-1-13 0 16,0-8-1-16,-3-17 1 16,0-8-2-16,-4-7 0 0,1-1 0 15,0 2 0-15,3 6 0 16,3 11 0-16,5 18 0 15,2 13-2-15,6 20 0 16,5 17 2-16,4 13-1 0,1 11 1 16,-5 6 1-16,-2 1-1 15,-6 1 1-15,-9-6 2 16,-7-6-3-16,-7-9 0 16,-14-9 0-16,-9-12 0 0,-6-12 0 15,-9-15 0-15,-7-10 0 16,3-11 0-16,-3-7 0 15,6-15-13-15,9 1-28 0,7-2-43 16,9-2-1-16</inkml:trace>
  <inkml:trace contextRef="#ctx0" brushRef="#br0" timeOffset="84440.122">11447 10516 332 0,'0'0'3'0,"0"0"2"16,5-6 2-16,-5 6 2 16,14-17 0-16,-5 4 4 15,-2-3 2-15,2-4 0 0,-2-4-2 16,-4 0-1-16,-3-3-2 15,-1 3 0-15,-7 0-2 16,-3 0 0-16,-1 4-2 0,-3 6-1 16,2 8-1-16,-1 6-1 15,4 11 0-15,3 13 0 16,6 10-1-16,1 9 0 16,5 6-2-16,7 4 1 0,9 0-1 15,3-4 0-15,8-7-3 16,0-12-4-16,11-3-14 15,1-14-57-15,11-11-4 16</inkml:trace>
  <inkml:trace contextRef="#ctx0" brushRef="#br0" timeOffset="85127.5671">12835 10365 411 0,'0'0'6'15,"0"0"3"-15,0 0 3 0,0 0 0 16,0 0 1-16,0 0 0 15,-1-11 2-15,-3 2 0 16,-3-3-10-16,-3 3-5 16,2-4 0-16,-2 4 0 0,-2 1 0 15,1-1 0-15,-2 0 0 16,0 2 0-16,0 1 0 16,0 3 0-16,2-1 0 0,-4 2 0 15,5-1 0-15,-1 3 0 16,-1 0 0-16,0 2 0 15,2 2 0-15,1 2 0 16,-1 4 0-16,-2 2 0 16,1 6 0-16,0 4 0 0,-1 4 0 15,2 4 0-15,-1 3 0 16,4 3 0-16,0-3 0 16,5 1 0-16,2-9 0 15,9-4 0-15,4-11 0 0,2-7 0 16,8-6 0-16,3-7 0 15,0-4 0-15,3-4 0 16,-2 5 0-16,-1 5 0 0,-3 8 0 16,0 6 0-16,-4 6 0 15,0 11-17-15,-5 5-37 16,1-8-29-16,-1-2-1 16</inkml:trace>
  <inkml:trace contextRef="#ctx0" brushRef="#br0" timeOffset="85566.0526">12932 10345 406 0,'0'0'5'16,"0"12"2"-16,0 0 1 16,0 5 1-16,5 8 1 15,1 4 0-15,2 2 1 0,5 2 0 16,-5-3-4-16,4-8-2 15,2-5-1-15,-5-11-1 16,4-12-1-16,-1-16 0 16,-4-12-2-16,2-11 0 0,-1-3 0 15,0-4-1-15,5 4 0 16,-2 4 0-16,1 14 0 16,3 14 0-16,2 16 1 15,-1 17 1-15,5 14 0 0,-1 8-2 16,-2 0-3-16,2 5-18 15,8-4-56-15,-13-12-2 16</inkml:trace>
  <inkml:trace contextRef="#ctx0" brushRef="#br0" timeOffset="85922.5547">13439 9708 468 0,'2'11'3'0,"3"15"2"16,5 15 0-16,1 12 1 16,4 16 0-16,3 8 1 15,3 12 0-15,3 8-3 0,-6-11-4 16,3-8 0-16,-4-14 0 16,-2-14 0-16,-4-14 0 15,-4-11 0-15,-6-13 0 16,-1-12 0-16,-6-5 0 0,-8-13 0 15,-8-5 0-15,-4-3 0 16,-5 0-3-16,-5 5 3 16,2 4 1-16,1 12 1 15,2 5-2-15,10 15 0 0,5 7 0 16,9 4 0-16,7 4 0 16,7-3 0-16,10-3 0 15,9-5-3-15,2-12-11 0,9-7-65 16,5-2-3-16</inkml:trace>
  <inkml:trace contextRef="#ctx0" brushRef="#br0" timeOffset="86527.7271">14384 9686 412 0,'0'0'5'16,"0"15"1"-16,0 5 3 15,0 12 0-15,0 13 1 16,5 12 0-16,6 13 1 0,1 19 2 15,5 7-4-15,3 1-2 16,1-7-1-16,0-3-2 16,-4-15-4-16,-2-14 0 15,-3-16 0-15,-4-19 0 16,-8-23 0-16,14 3 0 0,-11-14 0 16,1-9 0-16,4-3 0 15,3 2 0-15,1 0 0 16,6 9 0-16,0 6 0 0,3 6 0 15,2 3 0-15,-2 9 0 16,-2 7 0-16,-4 3 0 16,-5 1 0-16,-9 1 0 15,-2-1 0-15,-14-2 0 0,-7-6 0 16,-2-5-6-16,-10-10-10 16,5-14-47-16,1 2-19 15,2-9-3-15</inkml:trace>
  <inkml:trace contextRef="#ctx0" brushRef="#br0" timeOffset="86882.0414">14870 9665 467 0,'0'10'4'16,"-2"5"2"-16,1 14 0 15,-4 16 2-15,5 11 0 0,0 17 0 16,1 15-4-16,8 12-4 16,1 1 0-16,8-1 0 15,1-10 0-15,7-5 0 16,-1-20 0-16,-1-11-80 0,8-19-5 16</inkml:trace>
  <inkml:trace contextRef="#ctx0" brushRef="#br0" timeOffset="87314.0325">15256 10379 419 0,'0'0'4'0,"0"22"1"16,1 0 1-16,3 2 1 0,6 5-1 15,1-1 1-15,3 2 1 16,6-4 0-16,0-12-3 15,5-11-1-15,-2-10 0 16,-2-14 0-16,-2-10 0 0,-7-7-2 16,-4-7 1-16,-8-1 0 15,-4 5 0-15,-6 2 1 16,-10 10 1-16,2 9-5 0,-4 11 0 16,2 8 0-16,4 16 0 15,6 7 0-15,3 5 0 16,7 2-8-16,13 2-44 15,6-9-31-15,8-8-1 16</inkml:trace>
  <inkml:trace contextRef="#ctx0" brushRef="#br0" timeOffset="87538.0131">15761 10150 473 0,'0'0'3'16,"0"0"1"-16,0 0 1 15,-15-3 2-15,6 3 0 0,-5 0 1 16,2 11-4-16,-6 5-4 16,6 12 0-16,-1 9 0 15,6 6 0-15,6 7 0 16,1 0 0-16,13 0 0 16,4-8 0-16,10-6 0 15,-2-18-28-15,8-15-54 0,1-9-4 16</inkml:trace>
  <inkml:trace contextRef="#ctx0" brushRef="#br0" timeOffset="87720.1381">15930 9815 499 0,'0'16'3'15,"0"11"0"-15,0 16 1 16,4 16-2-16,4 9-2 0,3 8 0 15,4 10 0-15,1 3 0 16,10-11 0-16,-5-14-11 16,1-9-70-16,1-13-3 0</inkml:trace>
  <inkml:trace contextRef="#ctx0" brushRef="#br0" timeOffset="87998.0419">16173 10429 421 0,'0'0'5'16,"0"0"2"-16,-3-5 1 0,3 5 0 15,1-16 0-15,6-3 0 16,0-1 1-16,4-6-1 16,3-3-6-16,0-6-4 15,3 2-10-15,-6-3-20 0,-11 8-47 16,8 4 1-16</inkml:trace>
  <inkml:trace contextRef="#ctx0" brushRef="#br0" timeOffset="88202.0998">16253 10257 511 0,'0'0'0'16,"-3"16"0"-16,3 0 0 0,0 4 0 16,5 4 0-16,1 5 0 15,6 3 0-15,4 4 0 16,2-7 0-16,3 2 0 15,4-8 0-15,2 0-7 0,-2 9-62 16,4-21-16-16</inkml:trace>
  <inkml:trace contextRef="#ctx0" brushRef="#br0" timeOffset="88515.4524">16769 10435 458 0,'0'0'4'0,"0"0"-1"15,0 0 0-15,-9-3 0 16,3-15-4-16,3-7-1 15,-3-7 1-15,-3-4 1 16,4-3 0-16,-6 4 4 0,4 10 0 16,-5 7 2-16,-1 18 3 15,1 8 1-15,1 13 1 16,4 6-11-16,0-5-8 0,7-22-60 16,15 24-15-16</inkml:trace>
  <inkml:trace contextRef="#ctx0" brushRef="#br0" timeOffset="88774.0319">16902 10480 223 0,'0'0'11'0,"0"-8"10"0,1-5 5 16,0-6 2-16,0-6 4 15,-1-4 0-15,2-2 2 16,3-2 0-16,-1 5-10 0,1 2-8 16,2 12-6-16,3 11-2 15,4 8-3-15,2 12-2 16,5 7-4-16,-1 0-7 16,10-6-44-16,-1 7-29 15,-2-3 1-15</inkml:trace>
  <inkml:trace contextRef="#ctx0" brushRef="#br0" timeOffset="89288.0116">17334 10174 509 0,'0'0'2'16,"0"0"-2"-16,-7-10 0 16,7 10 0-16,-8-12 0 15,8 12 0-15,-9-13 0 16,9 13 0-16,-9-10 0 0,9 10 0 15,0 0 0-15,-8-2 0 16,8 2 0-16,0 0 0 16,-12 0 0-16,12 0 0 0,-12-2 0 15,12 2 0-15,-15-3 0 16,8 3 0-16,-5 0 0 16,3 3 0-16,-1 7 0 15,-1 5 0-15,0 9 0 0,0 7 0 16,3 5 0-16,-2 5 0 15,6 1 0-15,1-4 0 16,2-1 0-16,1-9 0 0,5-9 0 16,4-12 0-16,4-7 0 15,1-9 0-15,6-6 0 16,1-9 0-16,2 3 0 16,-3 1 0-16,3 4 0 15,1 8 0-15,-1 8 0 16,-1 8 0-16,1 13 0 0,0 13 0 15,-4 7 0-15,-2 11 0 16,0 7 0-16,-7 7 0 16,-7 3 0-16,-3 1 0 0,-7 5 0 15,-6-9 0-15,-11-3 0 16,1-8 0-16,-9-10 0 16,5-12 0-16,-8-16 0 15,7-23-45-15,-8-5-41 0,-2-8-2 16</inkml:trace>
  <inkml:trace contextRef="#ctx0" brushRef="#br0" timeOffset="90040.0941">18634 10075 401 0,'0'0'5'16,"0"0"3"-16,0 0 0 16,0 0 3-16,0 0 1 15,0 0 1-15,0-8 1 0,0 8 1 16,-9-10-3-16,9 10-4 15,-11-7-4-15,11 7-4 16,-13-5 0-16,13 5 0 16,-18-2 0-16,18 2 0 0,-14-3 0 15,5 3 0-15,0 0 0 16,0 0 0-16,1 0 0 16,-3 0 0-16,2 0 0 15,-3 7 0-15,4 3 0 0,-3 5 0 16,0 7 0-16,4 4 0 15,1 9 0-15,1 3 0 16,5 0 0-16,0-1 0 16,8-3 0-16,2-10 0 15,6-10 0-15,2-11 0 0,4-11 0 16,1-9 0-16,1-7 0 16,1 1-2-16,0 5-2 15,2 9 1-15,0 9-1 0,0 19 2 16,3 17 1-16,-8 16 0 15,6 8 1-15,-5 12 1 16,-4 9 1-16,-6-2 1 16,-3 1 0-16,-10-7 0 0,-9-4 0 15,-7-11-1-15,-6-7-2 16,-8-12 0-16,-6-16 0 16,-5-15 0-16,-4-15-7 15,2-15-12-15,-3-12-60 0,8-16-4 16</inkml:trace>
  <inkml:trace contextRef="#ctx0" brushRef="#br0" timeOffset="90747.6996">19111 10453 427 0,'0'0'5'0,"0"0"1"16,0 0-1-16,-12-9 2 15,12-3-1-15,-4-9 2 0,-2-1-1 16,-1-7 2-16,0-3-4 15,-2-2 0-15,2-2 0 16,1 5-1-16,-2 2 0 16,6 6 0-16,2 3 0 15,1 4-4-15,8 2 0 0,3 2 0 16,5 0 0-16,0 2 0 16,7 0 0-16,1 6 0 15,-2 1 0-15,5 3 0 16,-6 6 0-16,4 13 0 0,-2 4 0 15,0 7 0-15,-1 3 0 16,-3 4 0-16,0-2 0 16,4-7 0-16,-1-3 0 15,-1-9 0-15,0-10 0 0,-1-6 0 16,-2-14 0-16,-5-10 0 16,-6-9 0-16,-3-4 0 15,-5-2 0-15,-9-4 0 16,-4 4 0-16,-6 5 0 0,-3 8 0 15,0 12 0-15,-2 13 0 16,1 13 0-16,3 17 0 16,6 9 0-16,8 10 0 0,5-1 0 15,8 4-6-15,6 7-69 16,14-21-10-16</inkml:trace>
  <inkml:trace contextRef="#ctx0" brushRef="#br0" timeOffset="91318.0103">19733 10016 305 0,'0'0'7'0,"0"0"6"0,0 0 2 16,0 0 4-16,0 0 3 16,0 0 1-16,-3 9 1 15,3-9 0-15,-7 11-6 16,5 4-4-16,-3 8-4 0,5 7-4 15,0 8-2-15,8 5 0 16,1 2-1-16,5-2-3 16,3-2 0-16,4-10 0 15,4-14 0-15,0-12 0 0,-2-10 0 16,1-15 0-16,-1-8 0 16,-4-1 0-16,-1 1 0 15,-3 7 0-15,-1 9 0 16,3 12 0-16,-5 4-4 0,8 19-17 15,-1 3-58-15,0 1-2 16</inkml:trace>
  <inkml:trace contextRef="#ctx0" brushRef="#br0" timeOffset="91840.728">20273 10137 456 0,'0'0'4'0,"-1"24"1"15,1 3 2-15,2 13 0 0,4 11 2 16,5 10-1-16,4 10 1 16,-1 7-3-16,5 1-6 15,-1-8 0-15,-3-7 0 16,-2-13 0-16,0-9 0 0,-9-16 0 16,0-13 0-16,-4-13 0 15,-4-23 0-15,-3-17 0 16,-6-17 0-16,-3-13 0 15,-4-15 0-15,1-9 0 0,-1 0 0 16,2-1 0-16,6 11 0 16,5 9 0-16,5 17 0 15,3 14 0-15,10 18 0 0,8 17 0 16,6 10 0-16,2 16 0 16,4 13 0-16,-3 13 0 15,-6 3 0-15,-3 7 0 16,-11-2 0-16,-8-4 0 15,-7-2 0-15,-12-13 0 0,-2-9 0 16,-9-20-15-16,0-6-67 16,4-20-3-16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946.47601" units="1/cm"/>
          <inkml:channelProperty channel="Y" name="resolution" value="1676.0614" units="1/cm"/>
          <inkml:channelProperty channel="F" name="resolution" value="1.41944" units="1/deg"/>
          <inkml:channelProperty channel="T" name="resolution" value="1" units="1/dev"/>
        </inkml:channelProperties>
      </inkml:inkSource>
      <inkml:timestamp xml:id="ts0" timeString="2017-11-16T15:20:28.0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4627 4454 304 0,'0'0'8'0,"0"0"6"15,0 0 3-15,-2 12 1 16,2-12 2-16,0 0 1 0,-2 12 0 15,2-12 2-15,0 0-7 16,0 0-5-16,0-7-3 16,0-5-1-16,0-12-1 0,0-5-1 15,0-6 0-15,1-6-1 16,-1-7-1-16,1 4-3 16,0 2 0-16,-1 8 0 15,2 7 0-15,5 16 0 16,0 12 0-16,9 24 0 0,-3 14 0 15,6 14 0-15,1 11 0 16,0 4 0-16,2 7 0 16,-4-3 0-16,-4-4 0 15,-5-5 0-15,-6-12 0 0,-3-8 0 16,-3-11 0-16,3-5-13 16,-9-3-47-16,-3-3-24 15,-3-4-1-15</inkml:trace>
  <inkml:trace contextRef="#ctx0" brushRef="#br0" timeOffset="2162.7041">4681 4867 254 0,'0'0'5'0,"0"0"4"16,0 0 3-16,-5-8 3 15,5 8 3-15,-5-9 5 16,5 9 3-16,-2-9 3 0,2 9-5 16,0 0-1-16,0 0-5 15,0 0-1-15,0 0-3 16,1 7-4-16,9 1-3 16,1-2-2-16,6 2-3 0,1-4-2 15,5 0 0-15,2-4 0 16,2 0-6-16,-7 0-45 15,5-3-28-15,-4 3 0 16</inkml:trace>
  <inkml:trace contextRef="#ctx0" brushRef="#br0" timeOffset="2400.6515">5325 4853 458 0,'0'0'1'15,"-5"0"-1"-15,5 0-2 16,-11 0-12-16,-5-8-56 0,16-1-2 15</inkml:trace>
  <inkml:trace contextRef="#ctx0" brushRef="#br0" timeOffset="11330.8347">6883 3889 287 0,'0'0'9'0,"0"0"5"15,0 0 5-15,4 4 1 16,-4-4 3-16,0 0 0 16,10 9 1-16,-10-9 0 0,6 14-6 15,2 7-6-15,-2 9-4 16,7 12-2-16,-3 17-1 15,1 11 0-15,7 17-2 0,-10 11 1 16,3 4-1-16,-3 1-1 16,-5-6 0-16,-2-5-2 15,-1-13 0-15,0-10 0 16,-1-16 0-16,1-15 0 16,0-11 0-16,6-12 0 15,10-9 0-15,2-6 0 0,8-4 0 16,8-8 0-16,6-2 0 15,3-1 0-15,8-2 0 16,5 3 0-16,4-1-3 0,-5 1-9 16,6-4-36-16,-4 7-32 15,-8 3-2-15</inkml:trace>
  <inkml:trace contextRef="#ctx0" brushRef="#br0" timeOffset="12201.8477">7822 4853 434 0,'0'0'5'0,"-3"12"0"0,0 0 1 15,-1 0 0-15,2 3 0 16,-3-1-1-16,3-1-5 16,2-13-12-16,0 0-60 0,0-6-5 15</inkml:trace>
  <inkml:trace contextRef="#ctx0" brushRef="#br0" timeOffset="12336.1154">7670 4403 406 0,'0'0'7'0,"-16"0"3"0,0 8 0 15,3 2 0-15,-5 3 1 16,2 2 0-16,1 2-2 16,2-5-5-16,15 2-35 15,9-7-45-15,8-7-3 16</inkml:trace>
  <inkml:trace contextRef="#ctx0" brushRef="#br0" timeOffset="12891.3598">7919 3851 383 0,'0'13'5'16,"0"15"2"-16,0 17 2 15,0 18 1-15,3 18 1 16,3 18 3-16,3 9 1 0,0 15-1 16,2-8-3-16,5-13-3 15,-4-13-3-15,3-19-1 16,-3-21-1-16,-1-23-3 0,2-21 0 16,-2-13 0-16,4-19-2 15,-3-6 0-15,5-8-2 16,-1 0 1-16,5 9 1 15,1 6-1-15,1 9 1 0,2 15 0 16,2 4 1-16,-4 15 0 16,0 9 3-16,-6 4 1 15,-4 1-1-15,-10 7 0 16,-6-1 1-16,-11-5 1 16,-9-3-2-16,-4-3-2 0,-4-11-7 15,7-8-20-15,11-9-50 16,-3-13-2-16</inkml:trace>
  <inkml:trace contextRef="#ctx0" brushRef="#br0" timeOffset="13393.2796">8664 4971 416 0,'0'0'6'16,"0"0"1"-16,0 0 2 15,-4-4-2-15,-4-8 2 16,2-9 0-16,-6-2 1 0,1-8 0 16,1-8-5-16,2-3-1 15,3-3-3-15,5 0 0 16,4 7 0-16,11 1-1 16,8 6-1-16,8 8-2 15,3 1-6-15,15 9-20 16,15 6-48-16,-7 3-2 0</inkml:trace>
  <inkml:trace contextRef="#ctx0" brushRef="#br0" timeOffset="13917.2813">9283 4567 361 0,'0'0'8'0,"0"0"3"15,0 0 4-15,-9 0 0 16,9 0 1-16,-11 0 2 0,11 0 1 15,-14 3 0-15,14-3-7 16,-14 1-3-16,14-1-3 16,-12 0-4-16,12 0-2 15,-11-1 0-15,11 1 0 0,-12-5 0 16,12 5 0-16,-11-6 0 16,11 6 0-16,-11-9 0 15,11 9 0-15,-13-9 0 0,13 9 0 16,-11-9 0-16,11 9 0 15,-10-6 0-15,10 6 0 16,-8 0 0-16,8 0 0 16,-9 0 0-16,9 0 0 15,-12 5 0-15,12-5 0 0,-13 5 0 16,5 0 0-16,-3-3 0 16,2 3 0-16,-3 3 0 15,-1 3 0-15,1 8 0 16,-2 5 0-16,3 5 0 0,1 3 0 15,2 0 0-15,5-3 0 16,3-3 0-16,1-4 0 16,7-10 0-16,4-4 0 15,3-8 0-15,4 0 0 0,4 0 0 16,1 7 0-16,-1 3 0 16,3 8 0-16,-1 3 0 15,2 0 0-15,-3 1-6 16,-4-8-5-16,-2-4-7 0,-5-10-16 15,-9-10-47-15,6-12 2 16</inkml:trace>
  <inkml:trace contextRef="#ctx0" brushRef="#br0" timeOffset="14202.4974">9361 4511 397 0,'0'0'6'0,"0"24"4"15,0 3 0-15,1 7 2 0,5 4 0 16,0 4 0-16,4 2 0 16,3 2 0-16,0-9-6 15,0-11-2-15,-1-14-2 16,3-12 0-16,-7-5-1 0,3-14 0 16,-6-8 1-16,2-6-1 15,-3-4-1-15,3-1-1 16,4 5 0-16,-4 4-1 15,4 8 1-15,6 6-1 0,1 11-2 16,7 4-3-16,0 9-11 16,9-6-41-16,1 12-18 15,0-1-2-15</inkml:trace>
  <inkml:trace contextRef="#ctx0" brushRef="#br0" timeOffset="14592.9788">9915 4454 417 0,'0'0'6'0,"-6"10"3"16,0 7 1-16,0 9 2 16,-1 6 1-16,2 9 0 0,2 2 1 15,1 2-1-15,5 2-9 16,5-9-4-16,9-8 0 15,1-13 0-15,5-10 0 16,3-8 0-16,1-9-6 0,-1-3-1 16,-1 0-1-16,0 3 1 15,0 5-1-15,-2 7 1 16,2 12 1-16,0 12 2 0,-1 7 2 16,0 7 1-16,2 3 2 15,-2 4 1-15,-5 2 2 16,-3 0 2-16,-8 2 2 15,-4 3 1-15,-7-1 1 16,-11 5 0-16,-12-6-4 0,-10-1-6 16,-5-7 0-16,-7-12 0 15,-1-4 0-15,11-23-78 16,-17-5-7-16</inkml:trace>
  <inkml:trace contextRef="#ctx0" brushRef="#br0" timeOffset="15199.1318">12000 4468 403 0,'0'0'6'0,"0"0"3"16,-11-5 2-16,0 5 2 16,-2 0 1-16,-6 5 1 15,-1 13 1-15,-4 7 1 16,-4 14-10-16,4 7-7 0,5 4 0 15,7 7 0-15,10 0 0 16,6-6 0-16,20-4 0 16,7-19-7-16,2-6-74 0,23-12-3 15</inkml:trace>
  <inkml:trace contextRef="#ctx0" brushRef="#br0" timeOffset="15458.528">12404 4896 416 0,'0'0'6'0,"0"0"2"16,-1 14 0-16,1-14 0 16,0 0 0-16,0 0 1 15,12-5 0-15,-3-14 1 0,0-11-7 16,1-7 0-16,1-9-1 16,-6-6 0-16,-2 5 3 15,-6 1-1-15,-8 9 2 16,-8 11-2-16,-7 16-4 15,-3 11 0-15,-1 21 0 0,1 10 0 16,0 4 0-16,12 6 0 16,6 0 0-16,11-2 0 15,11-10-64-15,16-13-20 0</inkml:trace>
  <inkml:trace contextRef="#ctx0" brushRef="#br0" timeOffset="16045.044">12645 4561 344 0,'0'0'9'0,"0"24"3"0,0 2 2 16,5 9 3-16,4 4-1 15,-1 4 0-15,3 4 1 16,1-3 0-16,-2-8-7 15,-1-14-4-15,0-18-2 16,-3-13-2-16,-1-20-1 0,0-11-2 16,2-12-1-16,0-3-1 15,3-1-1-15,1 8 0 16,2 9 1-16,1 15 0 16,2 19 2-16,1 13 4 0,-1 24 0 15,-2 7 2-15,-2 10-1 16,3-1 0-16,-3-2-5 15,6 0-19-15,3-12-53 0,-8-12-5 16</inkml:trace>
  <inkml:trace contextRef="#ctx0" brushRef="#br0" timeOffset="16364.4678">13255 4385 461 0,'0'0'4'0,"0"0"2"0,-18 8 1 15,7 4 1-15,-5 4 0 16,0 2 0-16,0 3 1 16,-3 5-9-16,9-1 0 0,5 3 0 15,5-5 0-15,8 1 0 16,8-3 0-16,6 0 0 15,5-3 0-15,1 0 0 16,-2 2 0-16,-5 2 0 16,-10 2 0-16,-6 4 0 0,-11 4 0 15,-13 4 0-15,-12-2 0 16,-9-5 0-16,3 2-6 16,-6-19-73-16,7-9-2 15</inkml:trace>
  <inkml:trace contextRef="#ctx0" brushRef="#br0" timeOffset="16805.524">13618 3882 368 0,'0'0'10'0,"-1"13"3"0,1 10 3 16,0 19 1-16,0 15 1 16,7 17-1-16,1 15 2 15,-1 13 0-15,7 5-9 16,-2 3-6-16,-2-8-4 0,4-15 0 15,0-9 0-15,-2-20-15 16,2-27-59-16,0-2-8 16</inkml:trace>
  <inkml:trace contextRef="#ctx0" brushRef="#br0" timeOffset="16992.9665">13519 4646 444 0,'0'0'3'16,"0"0"1"-16,0 0 1 16,9-9 0-16,1 0 1 15,7-1-1-15,7-1 1 0,10-3-1 16,4-1-4-16,18 1-16 16,5-4-59-16,9 3-5 15</inkml:trace>
  <inkml:trace contextRef="#ctx0" brushRef="#br0" timeOffset="17452.9865">14153 4760 406 0,'0'0'5'0,"0"11"2"16,0-11 1-16,0 16 2 16,0-16 1-16,0 16 1 15,0-16 1-15,0 0 1 16,0-7-6-16,-2-14-1 16,-3-8-3-16,-5-6-1 0,5-5 0 15,0-1-3-15,1 0 0 16,4 5 0-16,4 1 0 15,6 6 0-15,9 7 0 16,6 6-3-16,5 6-3 0,4 1-9 16,6 2-34-16,2 7-31 15,0 4 0-15</inkml:trace>
  <inkml:trace contextRef="#ctx0" brushRef="#br0" timeOffset="17887.3233">14488 4470 310 0,'0'0'8'0,"0"0"5"15,5 8 1-15,-4 0 2 16,1 3 3-16,-1 9 1 16,3 6 0-16,-1 5 0 15,-1-1-7-15,3 3-4 0,3-3-4 16,4-4 0-16,2-5-2 15,5-14-2-15,5-8 0 16,-2-14-1-16,-1-9-1 0,4-2 1 16,-2-1-1-16,-3 8 1 15,-3 11 0-15,-1 11 0 16,-1 16 0-16,0 10 0 16,2 7 1-16,-2 4-6 15,7 2-27-15,0-10-42 0,1-10-4 16</inkml:trace>
  <inkml:trace contextRef="#ctx0" brushRef="#br0" timeOffset="18409.1934">15163 4400 354 0,'0'0'7'15,"0"0"5"-15,0-11 4 16,0 11 2-16,1-13 1 0,-1 13 2 15,0-13 0-15,0 13 1 16,-7-6-5-16,-6 6-13 16,-3 6-4-16,-3 9 0 15,-2 7 0-15,1 7 0 0,-3 9 0 16,7 2 0-16,5 3 0 16,7 3 0-16,5-6 0 15,15-5 0-15,11-6 0 16,7-9 0-16,5-18-5 0,4-2-77 15,7-10-3-15</inkml:trace>
  <inkml:trace contextRef="#ctx0" brushRef="#br0" timeOffset="18627.0724">15482 3957 429 0,'0'0'5'0,"-3"23"3"0,0 6 0 16,0 9 2-16,3 18 0 16,0 8 0-16,6 12 0 15,0 11 1-15,6 0-5 16,3-5-2-16,5-6-4 0,-1-11-6 16,5-5-15-16,-6-9-56 15,2-15-3-15</inkml:trace>
  <inkml:trace contextRef="#ctx0" brushRef="#br0" timeOffset="18845.8607">15299 4571 432 0,'0'0'6'16,"0"0"-1"-16,0 0-1 15,0 0 2-15,8 0 0 16,9-6 1-16,9-6 0 0,12-3-1 16,9-6-8-16,14 3-11 15,-1-1-41-15,16-4-22 16,2 7-3-16</inkml:trace>
  <inkml:trace contextRef="#ctx0" brushRef="#br0" timeOffset="19234.8688">15999 4674 482 0,'0'0'3'15,"0"0"-1"-15,0 0 0 0,0 0-1 16,0 0-3-16,0-17-5 16,4-7-12-16,3-5-16 15,0-8-32-15,-4-12-8 16,-3-6 18-16,0-2 32 0,-2 11 19 15,-13 4 14-15,-2 15 15 16,-4 3 18-16,-4 12 29 16,2 7 7-16,5 5-24 0,5 5-30 15,1-5-19-15,12 0-15 16,5 3-49-16,12-8-20 16,8-7 0-16</inkml:trace>
  <inkml:trace contextRef="#ctx0" brushRef="#br0" timeOffset="19563.315">16232 4417 243 0,'0'0'10'16,"7"18"4"-16,1 4 4 15,1 2 4-15,5 9 1 16,-1 1-1-16,4 0 3 15,1 0-1-15,0-8-8 0,-2-9-5 16,0-13-4-16,-2-6-3 16,-1-17-2-16,-2-5 1 15,-5-12-2-15,-1-3 0 0,-4-7 1 16,-1 2-1-16,-9 0 2 16,-5 3 2-16,-5 10 1 15,-2 5 0-15,-7 11 1 16,1 7-1-16,0 8 0 15,4 8-2-15,6 12-6 0,1-2-8 16,12 5-31-16,4 1-37 16,11-2-1-16</inkml:trace>
  <inkml:trace contextRef="#ctx0" brushRef="#br0" timeOffset="20176.4309">16592 4310 348 0,'0'0'5'16,"0"0"2"-16,0 15 3 16,3 2 0-16,0 9 3 0,0 9 0 15,5 5 1-15,-2 4 1 16,-2-2-5-16,4-4-3 15,-1-5 0-15,1-17-3 16,-8-16-1-16,14-9-1 0,-4-21-3 16,-1-12 0-16,1-12 0 15,4-3-1-15,1 1-1 16,-1 8 3-16,4 13 2 16,-2 14 1-16,3 19 2 0,1 20 0 15,-3 16 2-15,3 15 0 16,-6 9 1-16,6 2-2 15,-4-3-7-15,2-3-23 16,0-9-52-16,-6-11-3 0</inkml:trace>
  <inkml:trace contextRef="#ctx0" brushRef="#br0" timeOffset="20992.4898">15979 4684 273 0,'0'0'5'16,"0"0"1"-16,0 0 2 16,0 0 3-16,0-5 1 15,2-7 1-15,1-3 0 0,1-4 1 16,2-4-4-16,-3-1 1 15,-1 0-2-15,-1 1-2 16,0 5-1-16,-1 4 0 16,0 14 0-16,0 0-1 0,0 0-1 15,0 17 0-15,0-2-3 16,0 5-5-16,1-2-16 16,1-3-48-16,4-3-4 15</inkml:trace>
  <inkml:trace contextRef="#ctx0" brushRef="#br0" timeOffset="30383.2051">4776 7481 121 0,'0'0'7'16,"0"0"7"-16,0 0 10 15,-13 0 8-15,13 0 6 0,-11 6 3 16,11-6 0-16,-14 11 2 16,14-11-3-16,-17 13-9 15,8-7-7-15,-2-1-7 0,0 1-5 16,-1-1-4-16,0 2-2 16,3-3-1-16,-2-1-1 15,2 0-1-15,9-3-3 16,-14 0 0-16,14 0 0 0,0 0 0 15,-12-11 0-15,12-1 0 16,2-1 0-16,6-6 0 16,4-1 0-16,2-2 0 15,4 1 0-15,5 0 0 16,1 6 0-16,5 0 0 0,3 4 0 16,1 3 0-16,1 6 0 15,5 2 0-15,-2 3 0 16,2 9 0-16,1 3 0 15,-4 10 0-15,-1 5 0 0,-5 8 0 16,-4 10 0-16,-4 7 0 16,-6 5 0-16,-4 9 0 15,-9 2 0-15,-3 6 0 0,-3-2 0 16,-10 0 0-16,-7-3 0 16,-3-9 0-16,-2-5 0 15,-4-12 0-15,-1-15 0 16,-2-13 0-16,1-16 0 0,1-12 0 15,6-12 0-15,3-7 0 16,4-5 0-16,5 4 0 16,10 0 0-16,3 8 0 15,12 8 0-15,7 14 0 16,7 3 0-16,5 13 0 0,5 1 0 16,3 3 0-16,-3-3-15 15,7 2-64-15,-2-3-4 16</inkml:trace>
  <inkml:trace contextRef="#ctx0" brushRef="#br0" timeOffset="30523.9667">5587 8102 478 0,'0'0'2'0,"0"0"-1"15,-13 8-5-15,4-8-13 16,-6-3-58-16,15 3-3 15</inkml:trace>
  <inkml:trace contextRef="#ctx0" brushRef="#br0" timeOffset="31267.3876">7562 7396 416 0,'0'0'7'16,"-2"-10"2"-16,2 10 3 15,-8-16 2-15,2 3 1 16,-2-2 0-16,-6-3 1 16,1 0-9-16,-7 3-7 0,-4 0 0 15,-1 4 0-15,-3 8 0 16,-6 3 0-16,0 11 0 15,-1 12 0-15,-3 14 0 16,1 12 0-16,6 11 0 0,4 12 0 16,8 3 0-16,9 0 0 15,10 3 0-15,16-13 0 16,14-7 0-16,18-16 0 0,5-14 0 16,19-14 0-16,5-14 0 15,14-2 0-15,7-17-66 16,-6-10-23-16</inkml:trace>
  <inkml:trace contextRef="#ctx0" brushRef="#br0" timeOffset="31836.4246">7900 7099 296 0,'0'0'11'0,"0"0"6"16,0 0 3-16,0 0 2 0,-3 5 3 16,3 13 1-16,0 9 1 15,0 19 0-15,2 21-9 16,7 11-6-16,-2 11-2 15,4 10-10-15,1 4 0 16,2-5 0-16,2-7 0 16,0-16 0-16,3-18 0 0,6-9-10 15,-6-16-70-15,8-13-4 16</inkml:trace>
  <inkml:trace contextRef="#ctx0" brushRef="#br0" timeOffset="32359.0186">8207 7595 339 0,'0'0'6'16,"0"0"2"-16,0 0 2 0,0 0 3 15,0 0 2-15,-10 0 1 16,10 0 1-16,0 0 2 16,0 0-5-16,0 0-2 15,0 0-2-15,0 0-2 0,0 0-1 16,-5 8-2-16,5-8 0 15,-1 19-3-15,1-5 0 16,0 6-1-16,3 10 1 16,2 2-2-16,4 6 0 0,2 2 0 15,6 0 0-15,-1 1 0 16,3-7 0-16,-1-7 0 16,4-16 0-16,-2-11 0 15,-1-9 0-15,1-15 0 0,-3-10 0 16,-1-7 0-16,-2 4-2 15,1 2 1-15,-3 11 1 16,3 11-1-16,-3 14 1 0,-2 18 0 16,4 10 0-16,0 7 0 15,1 3-3-15,5 1-8 16,-5 2-46-16,5-19-24 16,2-10-1-16</inkml:trace>
  <inkml:trace contextRef="#ctx0" brushRef="#br0" timeOffset="32762.5575">8835 7553 415 0,'0'0'6'0,"0"0"3"16,0 0 2-16,-11 0 0 0,11 0 2 15,-14 5-1-15,1 2 1 16,1-2-1-16,-3 4-5 16,1 4-5-16,3 1-2 15,0 2 0-15,6 5 0 16,4 0 0-16,2 4-2 0,8 1-1 15,6 1 1-15,1-3-1 16,8 0 0-16,2-6 0 16,-1 2 1-16,-2-1 1 0,-5-1 1 15,-5 3 1-15,-6 0-1 16,-7 7 1-16,-10-6 1 16,-5 3-4-16,-1-1-9 15,-9-12-28-15,5-9-40 16,3-11-2-16</inkml:trace>
  <inkml:trace contextRef="#ctx0" brushRef="#br0" timeOffset="32992.9315">9177 7114 441 0,'0'0'5'0,"0"9"1"15,1 12 2-15,0 9 0 0,1 15 1 16,4 12 0-16,3 12 0 16,1 10 0-16,1 8-5 15,2 1-1-15,5-6-3 0,0-6-3 16,-2-12-6-16,1-7-23 16,5-13-48-16,-10-12-3 15</inkml:trace>
  <inkml:trace contextRef="#ctx0" brushRef="#br0" timeOffset="33216.9093">9112 7715 451 0,'0'0'5'15,"0"0"-1"-15,-9 8 2 16,9-8 0-16,0 0 0 15,14 8 0-15,4-8 0 0,8 0 1 16,9-4-4-16,6-5-1 16,6-1-2-16,4-7-5 15,3 5-18-15,10-3-55 0,-14 2-3 16</inkml:trace>
  <inkml:trace contextRef="#ctx0" brushRef="#br0" timeOffset="33550.7829">9616 7766 399 0,'0'0'1'0,"0"0"-1"15,8-2 2-15,2-1 0 16,7-9 1-16,2-1 0 15,3-5 0-15,2-2 0 16,-1-3 0-16,-4-6 0 0,-4 2-1 16,-10 0 1-16,-5 5 2 15,-3 5 1-15,-10 8 2 16,-5 9 0-16,-2 6 1 0,0 17-1 16,3 7 0-16,4 7-2 15,3 1-1-15,10 2-3 16,9-5-2-16,11-5-3 15,4-13-11-15,10-6-26 0,5-8-40 16,-2-6 0-16</inkml:trace>
  <inkml:trace contextRef="#ctx0" brushRef="#br0" timeOffset="33766.9513">10033 7923 454 0,'0'0'4'15,"0"0"0"-15,-7-9 1 16,0-3 1-16,-3-8 0 16,2-2 2-16,-4-9-1 0,1-2 2 15,3-2-4-15,5-5-2 16,3 0-3-16,1 2 0 16,7 6 0-16,7 0 0 15,6 9 0-15,2-5-4 0,11 7-76 16,2 9-2-16</inkml:trace>
  <inkml:trace contextRef="#ctx0" brushRef="#br0" timeOffset="34297.5498">11562 7802 406 0,'0'0'4'0,"-6"0"2"0,-5-6 2 15,-2-7 0-15,-6-9 1 16,-3-14 1-16,-4-10-1 16,-3-15 1-16,3-11-4 0,3-9-2 15,5-3-1-15,5 6 0 16,8 3 0-16,5 12-1 16,6 12 0-16,10 11 0 15,4 13 0-15,6 12 1 16,4 7-2-16,5 2-1 0,7 6-6 15,-2 0-16-15,-9 3-55 16,11 8-4-16</inkml:trace>
  <inkml:trace contextRef="#ctx0" brushRef="#br0" timeOffset="34500.8343">11242 7674 423 0,'0'0'4'0,"0"0"2"16,0 0 2-16,3-7 2 15,8-6 0-15,8-1 1 0,8-7 0 16,8-3-1-16,10-6-6 16,14 4-14-16,-2-2-65 15,11 3-5-15</inkml:trace>
  <inkml:trace contextRef="#ctx0" brushRef="#br0" timeOffset="35000.8431">11839 7839 395 0,'0'0'4'16,"0"18"1"-16,0-10 0 15,0-8 2-15,17 14 0 16,-1-14 1-16,0-11 0 0,6-7 1 16,3-18-4-16,-3-6 0 15,-2-6-1-15,-3-2 0 16,-11 1 0-16,-4 10 1 15,-4 6 1-15,-9 12 0 16,-8 13 0-16,-5 9 0 0,1 17 0 16,-2 9 0-16,2 10-6 15,4 8 0-15,8 0 0 16,6 0 0-16,5-6 0 16,11-9-8-16,13-2-20 0,9-14-53 15,0-10-2-15</inkml:trace>
  <inkml:trace contextRef="#ctx0" brushRef="#br0" timeOffset="35300.2289">12259 7889 374 0,'0'0'6'0,"0"0"4"0,0 0 0 16,-4-14 1-16,1 0 1 15,-2-6 3-15,-3-4-2 16,-3-7 2-16,5-2-5 0,-4-5-3 16,-1 1-1-16,5 2-1 15,1 6-1-15,3 1-1 16,4 9-1-16,7 0-3 15,14 11-5-15,0-3-20 16,-5 7-52-16,26 1-3 16</inkml:trace>
  <inkml:trace contextRef="#ctx0" brushRef="#br0" timeOffset="36065.6286">12534 7517 289 0,'0'0'8'16,"0"0"3"-16,0 0 4 15,0 0 1-15,0 0 3 16,0 0 2-16,-2 15 3 16,2-15-1-16,-3 21-5 15,3-7-4-15,0 5-3 0,0 6-2 16,4 4-2-16,1 1-3 15,3 6-1-15,2-3 0 16,0 0-2-16,0-5 0 0,2-3-1 16,-4-9 0-16,0-7 0 15,-8-9 1-15,13-17-1 16,-8-12 1-16,0-6 0 16,-1-10 0-16,4-5-1 0,2-1 1 15,0 2 0-15,3 8-1 16,-1 12 0-16,0 17 0 15,4 12-1-15,-3 22 1 16,1 10 0-16,-2 4-1 0,2 7 0 16,-2-4 0-16,4-6 1 15,-3-12-1-15,4-15 1 16,1-12 0-16,4-17 0 16,0-5 0-16,4-5 0 15,2 3 0-15,0 8 1 0,1 7-1 16,-3 15 0-16,-1 16 0 15,-6 16 1-15,1 7-1 16,-5 10 0-16,1-7-12 0,-4 1-66 16,9-10-2-16</inkml:trace>
  <inkml:trace contextRef="#ctx0" brushRef="#br0" timeOffset="36837.2852">13572 7603 370 0,'0'0'9'0,"0"0"5"16,0 0 3-16,-7-8 0 15,7 8 3-15,-10-9 0 16,10 9 1-16,-17-10 2 16,17 10-23-16,-17-11 0 0,7 2 0 15,-2 3 0-15,0-4 0 16,-1-1 0-16,2 4 0 16,-2-4 0-16,2-1 0 0,0 3 0 15,-1-3 0-15,3 3 0 16,-1 1 0-16,0-1 0 15,10 9 0-15,-13-13 0 16,13 13 0-16,-15-7 0 16,15 7 0-16,-11-3 0 0,11 3 0 15,-11 0 0-15,11 0 0 16,-12 12 0-16,12-12 0 16,-10 11 0-16,10-11 0 0,-9 13 0 15,1-3 0-15,8-10 0 16,-6 17 0-16,5 1 0 15,-2 0 0-15,2 7 0 16,1 5 0-16,0 5 0 16,2-4 0-16,4 2 0 0,6-7 0 15,-3-7 0-15,11-13 0 16,-2-7 0-16,6-16 0 16,0-7 0-16,3-6 0 15,-3-3 0-15,2 2 0 0,-4 8 0 16,-2 14 0-16,-3 9 0 15,-2 12 0-15,-3 14 0 16,-1 2 0-16,-3 5 0 0,0 0-2 16,0-15-10-16,6-6-31 15,-1-12-38-15,-1-12-2 16</inkml:trace>
  <inkml:trace contextRef="#ctx0" brushRef="#br0" timeOffset="37019.2869">13771 6958 444 0,'0'0'5'16,"0"17"1"-16,0 14 2 0,0 10 1 15,4 19 0-15,4 15 0 16,-1 10 0-16,8 14 0 16,-1 0-6-16,7-3-3 0,-3-8 0 15,8-9-12-15,-5-8-66 16,-1-20-4-16</inkml:trace>
  <inkml:trace contextRef="#ctx0" brushRef="#br0" timeOffset="37242.8483">13631 7547 467 0,'0'0'3'15,"0"0"0"-15,0 0 1 16,10 0 2-16,4 0-1 16,8 0 1-16,8-6 1 15,12 0-1-15,2-4-2 0,12-1-4 16,3-8-6-16,12 8-26 16,-2 5-40-16,-1-4-11 15</inkml:trace>
  <inkml:trace contextRef="#ctx0" brushRef="#br0" timeOffset="37673.1765">14292 7773 434 0,'0'0'1'16,"0"0"0"-16,0 0-1 0,-2-9-4 15,2-8-14-15,0-12-12 16,1-3-9-16,-1-11 4 16,1-5 14-16,-1 0 16 15,-3-1 9-15,-4 9 10 16,-9 9 14-16,0 15 14 0,-3 8 6 16,0 8-3-16,1 3-16 15,7 2-16-15,5 4-9 16,6-9-9-16,7 3-7 15,7-9-15-15,10-3-29 0,8 0-25 16,-1 0-3-16</inkml:trace>
  <inkml:trace contextRef="#ctx0" brushRef="#br0" timeOffset="37918.8577">14469 7520 353 0,'0'0'5'16,"1"13"5"-16,2 2 0 0,3 4 1 15,2 6 0-15,3 1 1 16,4-1 1-16,7 2 0 15,3-6-6-15,-2-9-3 0,5-7 0 16,-4-5-1-16,3-11 0 16,-6-8 0-16,-6-5 1 15,-7-7 1-15,-7-3 1 16,-5 1 2-16,-11-3-1 0,-6 6 1 16,-4 3-1-16,-4 9-3 15,-2 8-4-15,4 10 0 16,1 6 0-16,5 10 0 15,5 5-7-15,15-9-64 16,1 18-12-16</inkml:trace>
  <inkml:trace contextRef="#ctx0" brushRef="#br0" timeOffset="38584.6566">14883 7432 331 0,'0'0'8'0,"0"0"4"15,0 0 3-15,0 0 3 16,0 0 1-16,-8 7 0 16,6 11 2-16,0 8 1 0,2 8-8 15,-1 8-3-15,0 5-3 16,1-1-1-16,2-3-1 15,3-6-6-15,2-8 0 16,-1-8 0-16,6-15 0 0,-6-9 0 16,3-16 0-16,3-14 0 15,-3-5 0-15,-4-8 0 16,7-4 0-16,-2 1 0 16,-2 3 0-16,5 3 0 0,-4 17 0 15,2 8 0-15,6 12 0 16,-3 12 0-16,4 13 0 15,-1 13 0-15,1 4 0 0,0 10 0 16,1 1 0-16,-1 1 0 16,-1-2 0-16,-5-10-12 15,-12-2-69-15,5-9-1 16</inkml:trace>
  <inkml:trace contextRef="#ctx0" brushRef="#br0" timeOffset="55928.8673">4774 10690 228 0,'0'0'8'0,"0"0"7"0,0 0 3 15,-8 10 5-15,8-10 1 16,-9 6 5-16,9-6 1 16,-13 9 2-16,13-9-8 0,-16 5-5 15,16-5-3-15,-16 3-3 16,16-3-4-16,-18 4-3 16,18-4-1-16,-16 1-1 0,16-1-1 15,-15 4-1-15,15-4 1 16,-15 8-3-16,15-8 0 15,-14 9 0-15,14-9 0 16,-15 8 0-16,15-8 0 16,-10 7 0-16,10-7 0 15,0 0 0-15,7-4 0 0,6-5 0 16,6 2 0-16,2-2 0 16,5 1 0-16,5-1 0 15,3-1 0-15,2 5 0 0,0 2 0 16,1 3 0-16,-1 3 0 15,-2 8 0-15,-5 5 0 16,-5 4 0-16,-6 6 0 16,-7 8 0-16,-9 3 0 0,-2 1 0 15,-12 3 0-15,-2 0 0 16,-6-2 0-16,-3-3 0 16,4-2 0-16,0-10 0 0,4-1 0 15,7-4 0-15,5-3 0 16,3-2 0-16,9-3 0 15,8-2 0-15,4 1 0 16,6-1 0-16,2 3 0 0,1 1 0 16,0 4-4-16,-2 5 1 15,-6 4 2-15,-5 5 0 16,-10 6 1-16,-7 6 1 16,-5-1 2-16,-15 4-1 15,-11-8 1-15,-5-4-3 0,-11-10 0 16,1-13 0-16,-3-8 0 15,-1-12-2-15,11-5-30 16,8-11-49-16,2-4-3 16</inkml:trace>
  <inkml:trace contextRef="#ctx0" brushRef="#br0" timeOffset="56707.0305">5433 11401 372 0,'0'0'5'16,"0"0"2"-16,0 0 0 15,0 0 0-15,-9 6 0 16,9-6 1-16,0 0-1 0,0 0 1 16,-1 9-4-16,1-9-1 15,0 0 1-15,6-3 0 16,-6 3 1-16,0 0 2 16,7-10 0-16,-7 10-1 15,0 0 0-15,4 12 0 16,-2 0-2-16,0-3-1 0,0 1-2 15,-2-10-1-15,11 11-2 16,-11-11-1-16,10-2-3 16,-6-7-7-16,-4 9-16 0,11-13-49 15,-11 13-1-15</inkml:trace>
  <inkml:trace contextRef="#ctx0" brushRef="#br0" timeOffset="60361.3874">7403 10730 325 0,'0'0'10'0,"0"0"5"16,0 0 4-16,-3-12 2 15,3 12 0-15,-12-13 0 0,3 5 2 16,-6 0-1-16,0 1-9 16,-3 1-4-16,-1 4-4 15,-5 2-1-15,-2 4-1 16,-1 8-3-16,1 6 0 0,2 9 0 15,-1 5 0-15,5 6 0 16,3 4 0-16,8 0-2 16,6 0 1-16,5 1-1 15,12-3 1-15,7-3 0 0,7-3 0 16,7-2 1-16,6-2-1 16,0-2 1-16,1 2 0 15,-3 0 1-15,-7 3 0 16,-7 3 0-16,-11 3 1 0,-11 0 0 15,-11 1 0-15,-12-2-2 16,-15-4 0-16,-7-2 0 16,-9-11 0-16,-6-6 0 15,-1-9 0-15,-1-6 0 0,5-5 0 16,-2-12-42-16,18 3-40 16,8-3-4-16</inkml:trace>
  <inkml:trace contextRef="#ctx0" brushRef="#br0" timeOffset="61000.8377">7818 11238 273 0,'0'0'7'0,"0"0"1"15,11-3 4-15,-1-2-1 16,2-3 3-16,-1 0-1 0,3-4 1 16,1-3 3-16,-4 3-2 15,0-4-2-15,-5 4 0 16,-4-2 1-16,-2 14 0 15,-8-14-1-15,-4 14 0 0,-2 0-1 16,-2 15-3-16,-1 4-3 16,1 11-1-16,3 1-1 15,3 5-2-15,7 0 0 0,3-3-1 16,13-5-2-16,7-6-7 16,5-12-20-16,-1-7-51 15,14-3-4-15</inkml:trace>
  <inkml:trace contextRef="#ctx0" brushRef="#br0" timeOffset="61522.5044">8436 11185 418 0,'0'0'4'15,"0"0"2"-15,-13 0 2 16,13 0 0-16,-8 0 2 0,8 0 0 16,-11 0 1-16,11 0 0 15,-13-2-2-15,13 2-2 16,-9-3-1-16,9 3-3 0,-13-5-3 16,3 2 0-16,10 3 0 15,-15 0 0-15,15 0 0 16,-16-4 0-16,16 4 0 15,-14-3 0-15,14 3 0 0,-11-4 0 16,11 4 0-16,-15-5 0 16,15 5 0-16,-15 0 0 15,6 0 0-15,0 7 0 16,-4 5 0-16,-2 6 0 0,0 3 0 16,0 5 0-16,2 0 0 15,-2 1 0-15,5-2 0 16,2-3 0-16,8-10 0 15,0-12 0-15,10 3 0 16,8-8 0-16,5-9 0 0,1 3 0 16,8 4 0-16,1 7 0 15,0 12 0-15,-1 16 0 16,-5 14 0-16,-6 13 0 0,-7 8 0 16,-2-2 0-16,-6 0 0 15,-4-11 0-15,4-6-25 16,-4-20-57-16,-2-24-1 15</inkml:trace>
  <inkml:trace contextRef="#ctx0" brushRef="#br0" timeOffset="61849.4621">8600 11164 418 0,'0'0'4'16,"0"24"3"-16,0-1 2 15,3 6-2-15,2 3 2 16,4-3-1-16,4 3 0 0,-1-1 1 16,5-16-5-16,1-15-2 15,3-9-2-15,-1-14 0 16,1-9 1-16,-1 0 0 15,0-4 1-15,-5 9 2 16,3 5 1-16,-3 14 0 0,2 8 0 16,-1 12-2-16,0 5-3 15,1 6 0-15,-1-5-12 16,5 2-69-16,3-5-3 16</inkml:trace>
  <inkml:trace contextRef="#ctx0" brushRef="#br0" timeOffset="62392.4849">9232 11250 392 0,'0'0'1'16,"0"0"0"-16,6 0 2 15,4 0 0-15,-2-10 1 0,5-1 0 16,1-4 1-16,1-7-1 15,-1-2 2-15,-5 0 1 16,-2-1 2-16,-4 6 1 0,-3 2 1 16,0 17 0-16,-13 0 0 15,4 14 1-15,-1 11-1 16,-1 11-5-16,7 2-6 16,4 1 0-16,5-2 0 0,15-5 0 15,0-14-26-15,14-8-56 16,5-7-3-16</inkml:trace>
  <inkml:trace contextRef="#ctx0" brushRef="#br0" timeOffset="62836.9667">9566 11117 399 0,'0'0'4'15,"0"25"3"-15,4-4 1 16,-1 8 1-16,9 5 2 16,0 0-1-16,-2 2 1 0,5 0 0 15,-4-10-3-15,2-12-3 16,-1-14-2-16,-4-8-1 16,1-15-1-16,-2-8 0 15,1-7-1-15,0-3 0 0,4 2 1 16,-2 5-1-16,3 10 0 15,1 12 2-15,4 12 0 16,1 12 0-16,0 14 0 0,0 8 1 16,1 7-3-16,-5-1-8 15,7-17-68-15,-9 14-5 16</inkml:trace>
  <inkml:trace contextRef="#ctx0" brushRef="#br0" timeOffset="63400.8361">10294 11100 434 0,'0'0'5'16,"0"0"2"-16,0 0 2 15,0 0 1-15,0 0 0 0,-4-4 1 16,4 4 1-16,-21-3 1 15,7 0-13-15,-5 2 0 16,-2 1 0-16,-2 4 0 16,1 8 0-16,-2 9 0 0,4 4 0 15,2 10 0-15,6 2 0 16,6 4 0-16,6-1 0 16,7-4 0-16,8-7 0 15,11-5 0-15,3-12 0 0,11-4-12 16,1-8-72-16,1-3-3 15</inkml:trace>
  <inkml:trace contextRef="#ctx0" brushRef="#br0" timeOffset="63603.484">10514 11145 187 0,'0'0'-2'0,"-1"-22"-1"16,1 7 8-16,0 3 20 0,-5-3 10 15,5 15 5-15,-12-11 1 16,0 11 1-16,-1 14 3 16,0 7-1-16,-1 7-7 15,1-8-22-15,11 5-15 0,2-25-9 16,-14 2-72-16,27-7-4 16</inkml:trace>
  <inkml:trace contextRef="#ctx0" brushRef="#br0" timeOffset="64154.2402">10486 11304 441 0,'0'0'3'0,"0"0"0"16,0 15 2-16,0-4-1 0,0 9 1 16,0-5 0-16,0 6-1 15,1 0-2-15,0-6-8 16,8 0-20-16,3-8-51 15,0-7 0-15</inkml:trace>
  <inkml:trace contextRef="#ctx0" brushRef="#br0" timeOffset="64443.6063">10762 11410 406 0,'0'0'1'0,"-3"-7"0"15,1-6-1-15,2-9 1 16,-2-6 0-16,2-11 0 0,0-4 2 16,0-4 1-16,2 1 1 15,3 7 1-15,2 9 3 16,-1 10-2-16,3 16 2 15,-2 13-1-15,7 10 0 0,-2 12-3 16,1 1-4-16,4 10-16 16,7-7-59-16,-4 0-5 15</inkml:trace>
  <inkml:trace contextRef="#ctx0" brushRef="#br0" timeOffset="65092.7803">11242 11067 474 0,'0'0'3'0,"0"0"0"0,0 0 2 15,0 0 0-15,0 0 0 16,0 9 1-16,0-9 0 15,0 0-2-15,0 0-4 16,0 0 0-16,0 0 0 0,-7-6 0 16,7 6 0-16,-12-9 0 15,12 9 0-15,-12-10 0 16,2 6 0-16,0 1 0 0,3-1 0 16,-3 1 0-16,0 1 0 15,1 0 0-15,-3 2 0 16,0 0 0-16,4 0 0 15,-7 2 0-15,5 5 0 16,-4 5 0-16,1 10 0 0,2 2 0 16,-1 9 0-16,8 1 0 15,2 1 0-15,2 1 0 16,0-6 0-16,6-6 0 16,9-12 0-16,-1-11 0 0,5-5 0 15,-1-11 0-15,-1-7 0 16,5-2 0-16,-3 1 0 15,0 2 0-15,-2 5 0 0,-2 8 0 16,4 8 0-16,-2 6 0 16,1 7 0-16,2 10 0 15,1 6 0-15,1 8 0 16,1 5 0-16,1 3 0 0,-4 10 0 16,-5-4 0-16,-3 8 0 15,-6-1 0-15,-6 4 0 16,-4-2 0-16,-11-1 0 15,-3-4 0-15,-6-5 0 16,-2-5 0-16,-2-7 0 0,-3-10 0 16,0-8 0-16,-1-10 0 15,-4-10 0-15,11-19-61 16,-3 7-27-16</inkml:trace>
  <inkml:trace contextRef="#ctx0" brushRef="#br0" timeOffset="78230.2604">5142 13566 287 0,'0'0'11'15,"0"0"3"-15,0 0 5 16,-7-12 1-16,7 12 4 16,-9-11 2-16,9 11 0 0,-7-10 1 15,7 10-8-15,0 0-5 16,0 0-4-16,0 27 0 15,4 13-6-15,5 22-4 16,4 16 0-16,0 14 0 0,5 10 0 16,-1 6 0-16,-1-1 0 15,0-11 0-15,-4-15 0 16,3-16 0-16,-7-26-83 0,-1-19-2 16</inkml:trace>
  <inkml:trace contextRef="#ctx0" brushRef="#br0" timeOffset="78671.1924">4781 13558 406 0,'0'0'5'16,"0"0"3"-16,-1 5 2 15,1 5 0-15,0 6 2 0,1 7 0 16,5 9 1-16,-1 11 0 15,2 5-4-15,3 8-3 16,0 4-1-16,-1 4-3 0,0 4-2 16,-4-6 0-16,2-7 0 15,-4-9 0-15,-1-9 0 16,3-8 0-16,-1-10 0 16,3-9 0-16,5-10 0 15,3-1 0-15,7-8 0 0,5-3 0 16,3-2 0-16,7-2 0 15,3-5-11-15,8-10-55 16,1 16-17-16</inkml:trace>
  <inkml:trace contextRef="#ctx0" brushRef="#br0" timeOffset="79026.9601">5708 14257 483 0,'0'0'4'0,"-6"7"1"16,6-7 1-16,-14 8 0 15,14-8 1-15,-15 9-7 0,15-9 0 16,-11 3 0-16,11-3 0 16,0-6 0-16,0 6 0 15,11-13 0-15,-11 13 0 16,19-7-8-16,1 4-75 0,-10 0-3 15</inkml:trace>
  <inkml:trace contextRef="#ctx0" brushRef="#br0" timeOffset="79821.6827">6869 13419 373 0,'0'0'8'0,"0"0"3"16,0 9 3-16,1 8 1 15,5 12 2-15,1 14-1 16,6 18 3-16,1 14 0 0,2 15-5 16,3 9-9-16,-1 5-5 15,-1-8 0-15,0-8 0 16,-3-13 0-16,-2-19 0 15,2-18 0-15,-4-28 0 16,2-18 0-16,-1-26-2 0,-1-21-13 16,0-18-2-16,2-21 0 15,1-10 1-15,-3-4 4 16,5 5 4-16,-1 12 5 0,6 18 7 16,-2 23 5-16,6 30 4 15,3 29 1-15,2 32 0 16,3 29-2-16,-1 18-1 15,-2 12-5-15,-1 4-2 0,-3 0-3 16,-4-15-4-16,1-7-14 16,-15-20-62-16,3-25-4 15</inkml:trace>
  <inkml:trace contextRef="#ctx0" brushRef="#br0" timeOffset="80011.2428">7146 14084 467 0,'0'0'1'0,"0"0"0"15,0 0 2-15,0 0 1 16,11 0-1-16,0-5 2 16,10-5-1-16,8 0-2 15,9-7-9-15,12 1-69 0,8-1-3 16</inkml:trace>
  <inkml:trace contextRef="#ctx0" brushRef="#br0" timeOffset="81402.0516">7684 13885 249 0,'0'0'11'0,"0"0"6"16,0 0 2-16,0 0 1 15,0 0 3-15,0 0-1 0,-10 11 4 16,10 5-2-16,0 6-8 16,7 8-5-16,0 7-2 15,0 4-3-15,3 1 1 0,1-1-2 16,-1-2-1-16,3-8-1 16,-5-7-1-16,-2-11-1 15,-6-13 1-15,0 0-2 16,10-11 2-16,-9-13-2 0,-1-5 1 15,1-6-2-15,1-5 0 16,2 4 0-16,3 0 0 16,2 5 0-16,5 11-1 15,5 12 2-15,2 8 0 16,0 18 1-16,3 11 1 0,2 8 0 16,-6 6 0-16,1 2 0 15,-5 4 0-15,-6-6-3 16,-4-8-9-16,6-19-54 15,-11 1-15-15</inkml:trace>
  <inkml:trace contextRef="#ctx0" brushRef="#br0" timeOffset="81969.1989">8405 14023 430 0,'0'0'6'0,"0"0"1"16,-8 0 3-16,8 0-1 16,-15-2 2-16,7-1 0 0,-4-3 0 15,2 0 1-15,1-1-8 16,-1-2-4-16,1 2 0 15,9 7 0-15,-16-12 0 16,16 12 0-16,-16-8 0 0,16 8 0 16,-14-6 0-16,14 6 0 15,-9-6 0-15,9 6 0 16,-10-10 0-16,10 10 0 0,-5-10 0 16,5 10 0-16,0 0 0 15,-6-10 0-15,6 10 0 16,0 0 0-16,0 0 0 15,0 0 0-15,0 0 0 0,0 0 0 16,-11 1 0-16,11-1 0 16,-7 15 0-16,3-4 0 15,-4 4 0-15,3 5 0 16,-2 3 0-16,3 0 0 16,-2 0 0-16,3 1 0 0,3 1 0 15,0-6 0-15,9 0 0 16,3-4 0-16,2-5-5 15,2-3 2-15,5 2-1 16,-1-3 1-16,-1-3 1 0,-2 0 0 16,-5 0 0-16,1-3-3 15,-2 0-9-15,-4 14-55 16,-7-14-10-16</inkml:trace>
  <inkml:trace contextRef="#ctx0" brushRef="#br0" timeOffset="82179.0634">8501 13547 469 0,'0'14'4'16,"0"13"3"-16,0 16 1 16,2 16 2-16,1 10 0 0,0 11-7 15,4 3-3-15,4 7 0 16,-3-14 0-16,7-10 0 15,0-18 0-15,10-10 0 16,2-17-86-16,-3-10-1 16</inkml:trace>
  <inkml:trace contextRef="#ctx0" brushRef="#br0" timeOffset="82847.9059">8799 13868 410 0,'0'0'5'15,"0"0"3"-15,0 0 1 0,0 0 1 16,0 5 0-16,0 14 2 16,0 10-1-16,3 8 1 15,3 6-6-15,5 3-3 0,5 3-1 16,0-8 0-16,5-7-2 15,1-13 0-15,-1-18 0 16,2-15 0-16,0-17 0 16,-5-11-1-16,1-6 0 15,2 4-1-15,0 5 1 0,1 13 0 16,1 17-1-16,2 10 1 16,4 25 0-16,1 16 0 15,-1 10 2-15,1 9-1 16,-6 3 2-16,-5 0 0 0,-7-1 1 15,-9-3 0-15,-4-5 1 16,-14-1 1-16,-9-8-3 16,-11-2-2-16,-3-6 0 0,-4-11 0 15,7-5-15-15,8-11-66 16,-2-8-2-16</inkml:trace>
  <inkml:trace contextRef="#ctx0" brushRef="#br0" timeOffset="83516.7062">9520 13805 421 0,'0'0'6'0,"0"0"2"16,-6 8 3-16,6-8 1 15,-15 14 0-15,3-4 2 16,1 0-1-16,-5 1 1 0,2-1-14 16,1 0 0-16,1-4 0 15,4 5 0-15,1-1 0 16,7 3 0-16,0 1 0 15,12 5 0-15,1-2 0 16,8 5 0-16,-1 3 0 0,4 0-4 16,-2 3 1-16,-3 4 0 15,-7 1 1-15,-4 2 2 16,-8 4 1-16,-8 0 0 16,-6-4-1-16,-7 0-1 0,-4-13-4 15,5-3-11-15,-9 3-60 16,11-24-5-16</inkml:trace>
  <inkml:trace contextRef="#ctx0" brushRef="#br0" timeOffset="84378.2964">9845 14098 399 0,'0'0'2'0,"0"0"0"16,0 0-1-16,0 0 0 16,-6-8-2-16,6 8-7 15,0-24-10-15,0 8-6 0,0-8-3 16,-4-5 0-16,1 0 4 15,-2-5 9-15,-6 7 11 16,-7-2 14-16,-1 10 13 0,-2 4 7 16,0 8 2-16,0 7 1 15,-2 2-6-15,10 10-8 16,2-1-10-16,8 3-8 16,3-5-10-16,11-2-31 0,5-4-37 15,4-3-2-15</inkml:trace>
  <inkml:trace contextRef="#ctx0" brushRef="#br0" timeOffset="84785.9656">10183 13739 435 0,'0'0'4'0,"0"0"2"16,0 0 1-16,0 0 3 16,-14-1 0-16,1 1 0 15,2 0 1-15,-4 2 0 0,-4 4-4 16,1 5-7-16,3 0 0 15,3 3 0-15,5 2 0 16,6 4 0-16,2 2 0 16,10-1 0-16,9 1 0 15,1 2 0-15,0 0 0 0,2 3 0 16,-5 4 0-16,-5 3 0 16,-9 5 0-16,-8 4 0 15,-9 1 0-15,-7-1 0 16,-5-6 0-16,0-2-13 0,-10 9-60 15,7-34-9-15</inkml:trace>
  <inkml:trace contextRef="#ctx0" brushRef="#br0" timeOffset="90288.8658">6256 14630 408 0,'0'0'-1'0,"0"0"1"16,0 0 3-16,0 0 3 15,12-9 0-15,-8-2 1 16,0-8 2-16,1-7-1 16,-1-9 3-16,2-7-2 15,0-12-2-15,1-9-2 0,0-12-1 16,3-9-1-16,0-6-1 15,-2-2-1-15,5 0 0 16,-1 8-1-16,2 9 0 16,-5 12 1-16,3 22 0 0,4 26 2 15,-1 27 0-15,6 30 2 16,1 30 0-16,1 21-1 16,4 18-4-16,1 13 0 15,-1 3 0-15,-1-2 0 0,2-15 0 16,-4-21 0-16,4-18-15 15,-3-28-68-15,-4-23-2 16</inkml:trace>
  <inkml:trace contextRef="#ctx0" brushRef="#br0" timeOffset="91151.3147">5772 12622 414 0,'0'0'3'0,"0"0"3"16,-5 7 2-16,5 13 2 16,0 9 1-16,5 12 1 15,3 8 0-15,2 4 1 0,2 7-3 16,2-1-2-16,0-3-4 15,-1-11-4-15,-3-11 0 16,-2-11 0-16,-3-10 0 16,-5-13 0-16,-2-7 0 0,-9-17 0 15,-2-13 0-15,-5-11 0 16,2-10 0-16,0-5 0 16,-2-2 0-16,5-1 0 15,9 6 0-15,4 6 0 0,2 13 0 16,13 12 0-16,8 16 0 15,8 13 0-15,8 8 0 16,3 19 0-16,3 15 0 16,-2 12 0-16,-1 8 0 15,-7 5 0-15,-8 3 0 0,-13 2 0 16,-7-5 0-16,-9-7 0 16,-13-10 0-16,-10-10 0 15,-4-8 0-15,-5-16 0 16,2-7-28-16,7-9-52 0,-4-9-5 15</inkml:trace>
  <inkml:trace contextRef="#ctx0" brushRef="#br0" timeOffset="91858.6593">6407 12792 396 0,'0'0'6'0,"0"0"3"15,0 0 1-15,0 0 3 0,0 0 2 16,0 0 1-16,0 0 1 16,0 0 1-16,0 0-7 15,-10 0-11-15,10 0 0 16,-13-3 0-16,13 3 0 0,-20-5 0 15,9 0 0-15,-1 2 0 16,3-4 0-16,-3 0 0 16,1-1 0-16,-1 0 0 15,2 1 0-15,2-2 0 0,-3 2 0 16,11 7 0-16,-16-11 0 16,16 11 0-16,-11-5 0 15,11 5 0-15,-9-2 0 0,9 2 0 16,0 0 0-16,-10 4 0 15,10-4 0-15,-5 20 0 16,1-6 0-16,2 5 0 16,0 3 0-16,0 7 0 0,2 1 0 15,0 0 0-15,0-2 0 16,3 1 0-16,5-5 0 16,2-2 0-16,4-7 0 15,2-5 0-15,3-7 0 16,1-3 0-16,-1-14-2 0,0-5-1 15,-2-3 0-15,-2 0 1 16,-2 3 1-16,-5 0 0 16,0 13 1-16,2 6 0 0,-1 6 1 15,-1 10 0-15,0 1-1 16,6 7-11-16,-4-2-64 16,6-5-4-16</inkml:trace>
  <inkml:trace contextRef="#ctx0" brushRef="#br0" timeOffset="92305.4027">6549 12364 414 0,'0'0'4'16,"0"0"1"-16,1 19 3 16,4 6 2-16,1 13-1 15,3 10 2-15,2 9 0 16,2 14 1-16,0 3-4 0,3 3-3 15,-1-7-4-15,4-4-13 16,-4 3-52-16,3-27-16 16</inkml:trace>
  <inkml:trace contextRef="#ctx0" brushRef="#br0" timeOffset="92535.5794">6530 12762 396 0,'0'0'5'0,"0"0"1"16,0 0 2-16,9 0 0 16,2 0 0-16,4 0 1 15,6 0 0-15,4-7-1 16,8 3-9-16,-1-6-20 15,-8 0-53-15,18 3-1 16</inkml:trace>
  <inkml:trace contextRef="#ctx0" brushRef="#br0" timeOffset="93244.0587">7068 12709 381 0,'0'0'7'15,"0"0"2"-15,0 0 2 0,0 0 2 16,0 0 1-16,0 0 2 16,-1-7 1-16,1 7 1 15,0 0-6-15,-9-9-2 16,9 9-7-16,-10-6-3 16,10 6 0-16,-11-7 0 0,11 7 0 15,-16-9 0-15,7 2 0 16,-1-1 0-16,1 1 0 15,-2 0 0-15,3-1 0 16,-3 3 0-16,0 1 0 0,3 0 0 16,8 4 0-16,-15-6 0 15,15 6 0-15,-13-2 0 16,13 2 0-16,-10 0 0 16,10 0 0-16,0 0 0 0,-12 10 0 15,12-10 0-15,-8 16 0 16,5-4 0-16,0 5 0 15,0-1 0-15,-1 4 0 16,3 2 0-16,1 2 0 0,0 2 0 16,3-1 0-16,4-2 0 15,-2-1 0-15,6-6 0 0,1-5 0 16,-1-8-5-16,5-3 1 16,-3-11 1-16,1-6-1 15,-2-10 0-15,0-3 1 16,1-1 0-16,-6-3 1 15,1 2 0-15,-2 6 2 16,-1 6 0-16,-5 20 1 0,15 0 0 16,-3 18 1-16,5 12-1 15,1 13 1-15,2 5 0 16,5 0-1-16,5 1-4 0,-3-8-10 16,-1-12-62-16,0-5-3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946.47601" units="1/cm"/>
          <inkml:channelProperty channel="Y" name="resolution" value="1676.0614" units="1/cm"/>
          <inkml:channelProperty channel="F" name="resolution" value="1.41944" units="1/deg"/>
          <inkml:channelProperty channel="T" name="resolution" value="1" units="1/dev"/>
        </inkml:channelProperties>
      </inkml:inkSource>
      <inkml:timestamp xml:id="ts0" timeString="2017-11-16T15:23:48.9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5384 5306 242 0,'0'0'10'0,"0"0"6"15,0 0 4-15,0 0 2 16,0 0 2-16,0 0 0 16,-9 0 4-16,9 0-2 0,-9-3-9 15,9 3-4-15,-12-1-4 16,12 1-3-16,-19-3-1 16,10 3-1-16,-3-1-1 15,-2-1-1-15,2 2 0 0,-3-1-1 16,1 1 0-16,-4-2 0 15,5 2 0-15,-3 0-1 16,2 0 0-16,-1 0 0 0,3 0 0 16,-2 2 0-16,3 1 0 15,0-2-1-15,-1 2 0 16,-1 2 0-16,1 0 1 16,1 0-1-16,-3 3 0 0,5-4 0 15,-2 1 0-15,-1 3 1 16,5-1-1-16,7-7 1 15,-17 19-1-15,10-10 1 16,1 2-1-16,2 1 0 16,-1 0 0-16,0 0 1 0,1 0-1 15,2 0 1-15,2-3-1 16,0 1 1-16,0-2 0 16,0-8 0-16,1 16 0 15,-1-16 0-15,10 15-1 0,-10-15 1 16,11 18 0-16,-11-18 0 15,13 14 0-15,-4-7 0 16,2-2 0-16,0-1 0 0,0 1 0 16,0-2 1-16,3 3-1 15,-3-3 0-15,2 3 1 16,-1-2-1-16,-2 1 1 16,3 0-1-16,-1-3 0 0,2 1 1 15,1 0-1-15,0-3 0 16,-1 0 1-16,3 0-1 15,0 0 1-15,0 0 0 16,2 1-1-16,-3-1 0 16,4 0 0-16,-3 2 1 0,1 0-1 15,3-1 0-15,-3 1 0 16,3-1 0-16,-1-1 0 16,1 0 0-16,0 0 0 15,2-4 0-15,1 2 0 0,-1-4 0 16,1 3 0-16,-1 1 1 15,0-1-1-15,3-1 0 16,-1 1 0-16,0 0 0 0,1 2 0 16,-1-2 0-16,1 0 0 15,0 0 1-15,2-3-1 16,1 1 0-16,2-1 0 16,-1-3 0-16,0-1 0 0,3 5 0 15,-2-6 0-15,-1 3 0 16,1-1 0-16,-3 1 0 15,-2-1 1-15,0 2-1 16,-5-3 2-16,-1-1-1 0,-4 0 1 16,-4-1 0-16,-3-3 0 15,-1 0 1-15,-3 1-1 16,-3-3 1-16,-2 1 0 16,0 1-1-16,-5 1 1 15,-5 4 1-15,-1-1-1 0,-3 2 0 16,-2 0 0-16,-4 2-3 15,2-1 0-15,-3-1 0 16,-3 1 0-16,3-1 0 16,1-1 0-16,1 2 0 0,0 1 0 15,3 0 0-15,-1 5 0 16,5-1 0-16,1 0 0 16,2 3 0-16,9 0 0 0,-13 0 0 15,13 0 0-15,0 0 0 16,0 0 0-16,-10 0 0 15,10 0 0-15,0 0 0 16,0 0 0-16,0 0 0 0,0 0 0 16,0 0 0-16,0 0 0 15,0 0 0-15,0 0 0 16,0 0-13-16,19 0-69 16,-19 0-1-16</inkml:trace>
  <inkml:trace contextRef="#ctx0" brushRef="#br0" timeOffset="2499.6555">7414 5288 288 0,'0'0'4'0,"0"0"6"0,0 0 1 16,0 0 3-16,0 0 2 16,0 0 1-16,0 0 3 15,0 0 1-15,0 0-4 16,-10-5-4-16,10 5-3 0,0 0-1 15,-10-3-3-15,10 3-1 16,-12 0-1-16,12 0-2 16,-13 0 0-16,13 0-1 15,-18 4 0-15,12 0-1 0,-7-1 1 16,2 2-1-16,3-1 0 16,-3 0 0-16,1 2 0 15,-1-1-1-15,-2 0 1 16,3 0 0-16,-3 1 0 0,1-1 0 15,-1 1 0-15,-2 1 0 16,3-1 0-16,-1 2 0 16,3-1 0-16,0-2 0 0,0-1 0 15,10-4 0-15,-14 9 0 16,14-9 0-16,-13 7 0 16,13-7 0-16,-12 9 0 15,12-9 1-15,-10 8-1 0,10-8-1 16,-12 12 1-16,12-12 0 15,-8 12 0-15,8-12 0 16,-7 12-1-16,7-12 1 16,-6 12 0-16,6-12 0 15,-2 12-1-15,2-12 1 0,0 12-1 16,0-12 1-16,0 12-1 16,0-12 1-16,5 9 0 15,-5-9-1-15,7 13 1 0,-7-13 0 16,11 14 0-16,-11-14 0 15,12 13 0-15,-12-13 0 16,16 9 0-16,-8-6 0 16,3-1 1-16,0 1-1 0,1-1 1 15,1 0-1-15,1 1 0 16,0-1 1-16,1 0 0 16,3-1-1-16,0 2 0 15,2 1 1-15,-1-2-1 0,3-1 0 16,0 3 0-16,-1-4 0 15,3 0 0-15,-1 3 1 16,-1-3-1-16,-1 0-1 0,-1 0 2 16,2 2-1-16,-1 1 0 15,0-1 0-15,1 2 0 16,0-1 0-16,1 2 0 16,-3 2 1-16,1-2-1 15,3-1 0-15,-3-1 0 0,-4 2 0 16,4-5 0-16,-2 3 0 15,-2-3 0-15,3 2-1 16,-1 0 1-16,0-2 0 16,0 3 0-16,1-2 0 0,-1 0 0 15,2-1 0-15,-2 3 0 16,-2-3 0-16,3 3 0 16,-2-2 0-16,0-1 0 15,1 0 0-15,0 0 0 0,-1 0 0 16,1 0 0-16,-4 0 0 15,3 0 0-15,-2-3 0 16,1 3 0-16,-1-1 0 0,1 0 0 16,-1-1 0-16,0 0 1 15,2-5-1-15,-1 2 1 16,-3-2-1-16,3-5 1 16,-4 1-1-16,-1 0 0 15,-3-5 1-15,0 3-1 0,-2 1 0 16,-1 0 1-16,0 2 0 15,-3-2 1-15,-2 2-1 16,1 2 1-16,-2-3 1 16,0 0-1-16,-3-3 1 0,-4 1-1 15,-4 0 1-15,-5-2 0 16,1 1 0-16,-2-1-1 16,-2 2 0-16,-1 2-1 0,-3-1 0 15,1 2 0-15,0-2 1 16,-1 4-2-16,-4 2 0 15,-1-1 0-15,0 1 0 16,-3 1 0-16,1 2 0 0,-2-1 0 16,-1 0 0-16,1 1 0 15,0-2 0-15,0 2 0 16,1 0 0-16,-3 0 0 16,1 3 0-16,0-3 0 0,-2 3 0 15,0 0 0-15,-1 6 0 16,2 1 0-16,-4 0 0 15,2 0 0-15,-2 1 0 16,3-1 0-16,-2 2 0 16,-3-2 0-16,3 1 0 0,0-1 0 15,-2 1 0-15,0-2 0 16,10-1-23-16,16 0-58 16,-12-5-2-16</inkml:trace>
  <inkml:trace contextRef="#ctx0" brushRef="#br0" timeOffset="3057.7129">8179 5231 392 0,'0'0'4'0,"0"0"1"16,6-2 2-16,-6 2 0 16,17-13 1-16,-1 4 1 15,6-4-1-15,7-3 1 16,3-5-4-16,5-3-4 0,9-2-16 15,2-3-59-15,-1-3 0 16</inkml:trace>
  <inkml:trace contextRef="#ctx0" brushRef="#br0" timeOffset="3886.3061">8775 4637 318 0,'0'0'6'15,"0"0"2"-15,9 18 3 0,-1-2 3 16,8 8 3-16,4 5 2 16,4 4 0-16,4 6 1 15,-2 1-4-15,1-4-2 16,-4-4-4-16,-2-6-1 15,-6-4-2-15,-8-13-2 0,-7-9-1 16,0 0-1-16,-17-9 0 16,-6-15-2-16,-5-8 0 15,-6-6-1-15,-6-9 0 16,2-4-2-16,2-3 0 0,0 1-1 16,7 3 0-16,9 2 0 15,11 4-1-15,3 8 0 16,9 0 1-16,9 8 0 0,7 5 1 15,4 3 1-15,3 7 0 16,0 5 0-16,1 6 1 16,-1 2 1-16,-6 4 0 15,-5 7 1-15,-5 4-1 16,-4 2 0-16,-3 3 1 16,-3 0-1-16,0 2 0 0,0-1-1 15,0 0 0-15,5 0-1 16,5-3 0-16,7 0 1 15,4-4 0-15,2 3 1 0,3 0 0 16,1 0 1-16,1 2-1 16,-4 3 1-16,-1 3 0 15,-3 3 0-15,-5 2-1 16,0 1-2-16,-1 3-7 0,-3-3-34 16,4-10-35-16,3-5-3 15</inkml:trace>
  <inkml:trace contextRef="#ctx0" brushRef="#br0" timeOffset="4437.7863">9439 4538 255 0,'0'0'4'0,"0"0"3"0,0-12 0 16,4 3 2-16,0-4 1 15,5-5-1-15,5-4 0 16,-5-4 2-16,2 0-2 16,-9-4 1-16,1 5 5 0,-8-1 5 15,0 11 2-15,-10 3 1 16,-4 9-1-16,-2 11 0 16,5 13-1-16,3 9-5 0,6 5-6 15,5 4-10-15,4-3 0 16,12-4 0-16,6-10 0 15,14-8-19-15,0-13-60 16,8-8-3-16</inkml:trace>
  <inkml:trace contextRef="#ctx0" brushRef="#br0" timeOffset="5077.7927">9847 4267 368 0,'0'0'7'16,"0"0"4"-16,0 0 1 16,-6-3 2-16,6 3 2 15,0 0 0-15,-9-7 1 0,9 7 1 16,0 0-5-16,-11-7-4 15,11 7-2-15,-10-5-4 16,10 5-3-16,-12-4 0 16,12 4 0-16,-13-3 0 0,13 3 0 15,-15-6 0-15,15 6 0 16,-12-4 0-16,12 4 0 16,-12-3 0-16,12 3 0 15,-9-7 0-15,9 7 0 16,0 0 0-16,-11 0 0 0,11 0 0 15,0 0 0-15,-11 3 0 16,11-3 0-16,0 0 0 16,-6 14 0-16,6-14 0 15,0 0 0-15,-8 11 0 0,8-11 0 16,-6 11 0-16,6-11 0 16,0 0 0-16,-10 10 0 15,10-10 0-15,-10 10 0 0,10-10 0 16,-14 8 0-16,14-8 0 15,-10 11 0-15,8 0 0 16,0 0 0-16,2 5-2 16,0-1 0-16,6-1 0 0,2-3 0 15,4-3 1-15,0-8 0 16,-2-3 1-16,4-10-1 16,-2-4 1-16,0 1 0 15,0-1 0-15,2 5-1 16,-1 4 1-16,2 8-2 0,1 8-1 15,5 6-4-15,-1-4-11 16,-2-5-37-16,4 1-24 16,-3-6-2-16</inkml:trace>
  <inkml:trace contextRef="#ctx0" brushRef="#br0" timeOffset="5461.559">9791 3542 416 0,'0'4'6'16,"2"13"1"-16,3 12 2 15,10 13 1-15,4 11 1 0,7 10 1 16,6 9-1-16,8 6 1 16,0-4-5-16,1-6-1 15,3-7-4-15,-7-18 0 16,-6-6-2-16,-3-13 0 0,-9-6 0 15,-5-5-4-15,-14-13 1 16,7 8 0-16,-7-8-1 16,-13 0 0-16,-3-5 0 15,-3-5 1-15,-3 0 1 16,-5 4 2-16,2 1 1 0,5 2 1 16,2 3 0-16,3 6 1 15,4 6 0-15,8 4 0 16,3-2-1-16,4-2-1 0,10 1 0 15,2-5-1-15,7-5 0 16,3-3-2-16,-1-9-7 16,10-23-59-16,-3 14-12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946.47601" units="1/cm"/>
          <inkml:channelProperty channel="Y" name="resolution" value="1676.0614" units="1/cm"/>
          <inkml:channelProperty channel="F" name="resolution" value="1.41944" units="1/deg"/>
          <inkml:channelProperty channel="T" name="resolution" value="1" units="1/dev"/>
        </inkml:channelProperties>
      </inkml:inkSource>
      <inkml:timestamp xml:id="ts0" timeString="2017-11-16T15:33:56.7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3644 5235 295 0,'0'0'9'0,"0"0"4"16,3-14 6-16,-3 14 1 16,5-14 3-16,-1 3 2 15,1-1 0-15,2-2 1 16,-3-2-8-16,1 0-5 0,-1 2-3 15,-3-4-2-15,-1-1-1 16,-5-2-7-16,-4 1 0 16,-6-1 0-16,-6 2 0 15,-6 1 0-15,-5 4 0 0,-4 7 0 16,-8 7 0-16,-4 13 0 16,-6 19 0-16,-2 14 0 15,5 17 0-15,0 15 0 16,6 9 0-16,6 6 0 15,15 1 0-15,10-1 0 0,14-11 0 16,20-14 0-16,12-14 0 16,24-18 0-16,9-21 0 15,14-8-60-15,13-7-26 0</inkml:trace>
  <inkml:trace contextRef="#ctx0" brushRef="#br0" timeOffset="626.2003">3877 5617 341 0,'0'0'6'16,"0"14"3"-16,0 0 3 0,7 4-1 15,3-3 2-15,5 2 0 16,5-5 0-16,4-8 0 16,4-6-4-16,1-15-4 15,0-12-2-15,-6-8-1 0,-3-8 1 16,-6-1 0-16,-10-2 1 16,-4 7 3-16,-14 4 0 15,-8 10 2-15,-6 8 0 16,-5 17 1-16,-3 4-1 15,-2 22-9-15,3 6 0 16,5 6 0-16,10 7 0 0,8-7 0 16,14 3 0-16,13-3-52 15,18-20-32-15,9-10-1 16</inkml:trace>
  <inkml:trace contextRef="#ctx0" brushRef="#br0" timeOffset="1410.8391">4198 5377 270 0,'0'0'8'15,"0"0"4"-15,0 0 4 16,0 0 3-16,0 0 1 15,0 0 3-15,0 11 1 0,0 1 0 16,0 4-5-16,-1 4-4 16,1 11-3-16,0 1-2 15,0 9-1-15,5 0-2 16,2 0-1-16,3-2-1 0,-2-8-1 16,0-3-1-16,4-10-1 15,-2-13 1-15,-3-10-3 16,1-17 0-16,1-15 0 0,-1-5 0 15,0-7 0-15,2-1 0 16,0 1 0-16,1 8 0 16,3 9 0-16,0 14 0 15,5 18 0-15,-1 9 0 16,4 14 0-16,-3 4 0 0,4 0 0 16,-1 2 0-16,-3-10 0 15,1-11 0-15,-3-8 0 16,-3-13 0-16,1-12 0 15,-2-2 0-15,1 1 0 0,-1 1 0 16,1 8 0-16,2 10 0 16,0 11 0-16,1 16 0 15,1 10 0-15,-1 8 0 16,3 2 0-16,1 2 0 0,4-3-24 16,0-4-56-16,-2-15-3 15</inkml:trace>
  <inkml:trace contextRef="#ctx0" brushRef="#br0" timeOffset="2058.3253">5061 5421 324 0,'0'0'8'15,"-8"12"3"-15,7 8 3 16,1 9 3-16,5 13 2 15,6 8-1-15,1 13 1 0,2 1 1 16,5 2-9-16,3-4-2 16,-3-10-2-16,-4-10-3 15,-5-18 0-15,-5-15-2 16,-5-9 1-16,-3-27-2 16,-9-11 1-16,-4-18-1 0,-5-14-1 15,1-12-1-15,2-2 0 16,2 1-1-16,7 5-1 15,7 11 1-15,2 11-1 16,7 15 1-16,12 21-1 0,3 17 3 16,2 9 0-16,-1 17 2 15,-3 10-1-15,-4 9 2 16,-4 4 0-16,-7 3 0 0,-4 0-1 16,-2-6-3-16,-7-2-8 15,-2-16-23-15,-7-7-45 16,9-10-3-16</inkml:trace>
  <inkml:trace contextRef="#ctx0" brushRef="#br0" timeOffset="2676.0102">5597 5337 431 0,'0'0'3'16,"0"0"2"-16,0 0 1 15,0 0 1-15,0 0 1 16,0 0 2-16,0 0 0 16,-12 0 2-16,12 0-3 15,0 0-1-15,-12-9-6 0,12 9-2 16,-17-11 0-16,7 1 0 15,-3 3 0-15,2-2 0 16,-3 2 0-16,3 0 0 0,-3 1 0 16,5 1 0-16,-1 1 0 15,10 4 0-15,-17-3 0 16,17 3 0-16,-11 0 0 16,11 0 0-16,0 0 0 0,-12 0 0 15,12 0 0-15,0 0 0 16,-9 0 0-16,9 0 0 15,0 0 0-15,-8 7 0 16,8-7 0-16,0 0 0 0,-11 10 0 16,11-10 0-16,-11 20 0 15,7-3 0-15,-2 4 0 16,1 6 0-16,1 4 0 16,0 1 0-16,2-2 0 15,2 0 0-15,1-5 0 0,8-6 0 16,1-7 0-16,2-12 0 15,4-5 0-15,0-9 0 16,3-5 0-16,2 1 0 0,-4-3 0 16,2 8 0-16,-3 6 0 15,0 10 0-15,0 8 0 16,-3 10 0-16,-1 1 0 16,1 5-5-16,-1-6-5 0,2-5-13 15,-8 4-47-15,9-23-12 16</inkml:trace>
  <inkml:trace contextRef="#ctx0" brushRef="#br0" timeOffset="3172.6301">5734 5320 357 0,'0'0'5'0,"0"17"5"16,3 1 2-16,3 6 0 15,3 4 0-15,-1 3 1 16,5 3 0-16,3 2 1 16,-3-6-6-16,1-7-3 15,-2-9-1-15,-1-5 0 0,-11-9-1 16,10-9-1-16,-10-7 1 16,0-8-2-16,-4-3 1 15,-1-5-1-15,2 2-1 0,2 0 0 16,1 2-1-16,1 8 0 15,6 3 0-15,6 8 1 16,4 6-1-16,1 3 1 16,5 3 0-16,1 4 0 0,2-1 0 15,4-2 0-15,1 0 0 16,0-4 0-16,2-2 1 16,-3-5-1-16,1-3 0 15,-4-6 1-15,-4-2 0 0,-2-1 0 16,-8-1 0-16,-6 0 1 15,-6 4 2-15,-3 2 0 16,-10 6 0-16,-1 8 0 16,-5 5-1-16,3 14 2 15,-1 6-2-15,11 12-3 0,1 3 0 16,8 6 0-16,11-4 0 16,13 3-2-16,6-15-33 15,13-3-45-15,7-6-4 0</inkml:trace>
  <inkml:trace contextRef="#ctx0" brushRef="#br0" timeOffset="3764.0045">7440 5138 391 0,'0'0'7'16,"0"0"2"-16,-11-11 3 0,0 3 1 16,-1-2 2-16,-4 4 1 15,-5-2 0-15,-2 8 0 16,-4 0-5-16,-2 16-6 15,1 11-5-15,3 9 0 0,5 6 0 16,2 8 0-16,11-1 0 16,7-1 0-16,10-4 0 15,15-15 0-15,12-2 0 0,5-8-81 16,12-15-4-16</inkml:trace>
  <inkml:trace contextRef="#ctx0" brushRef="#br0" timeOffset="4112.2517">7663 5339 419 0,'0'0'4'16,"0"0"0"-16,0 10 1 15,0-10 1-15,9 0-1 0,4 0 2 16,-1-12 0-16,7-5 0 16,-4-8-3-16,7-3 0 15,-4-5-1-15,-3-2 0 16,-4-1 0-16,-5 3 1 0,-6 7 2 16,-4 10-1-16,-8 10 1 15,-4 12-1-15,1 15-1 16,-1 11-4-16,2 9 0 15,11 6 0-15,3 1 0 0,14 1 0 16,8-9 0-16,21-6-2 16,1-17-78-16,18-10-5 15</inkml:trace>
  <inkml:trace contextRef="#ctx0" brushRef="#br0" timeOffset="4533.3053">8093 4386 384 0,'0'0'8'16,"0"0"2"-16,-1 17 3 15,-2 10 0-15,3 14 3 16,-2 17 0-16,2 14 0 0,4 15 0 16,4 11-8-16,-1 8-2 15,8-3-3-15,3-3-3 16,2-17-8-16,7-12-24 16,2-16-48-16,-3-18-3 0</inkml:trace>
  <inkml:trace contextRef="#ctx0" brushRef="#br0" timeOffset="4734.6386">8330 4441 456 0,'0'0'4'16,"0"27"3"-16,0 12 2 15,0 18 0-15,0 19 0 0,8 18 1 16,-3 13-3-16,7 12-7 15,0 2 0-15,6-8 0 16,6-5 0-16,1-23-4 16,-11-9-77-16,19-15-3 0</inkml:trace>
  <inkml:trace contextRef="#ctx0" brushRef="#br0" timeOffset="5208.5148">9430 4698 426 0,'0'0'5'0,"0"5"3"15,0 19 1-15,0 7 2 16,0 16 0-16,1 10 1 0,2 12 0 16,3 12-1-16,1 4-5 15,1-4-6-15,3-8 0 16,-1-9 0-16,9-11-7 0,-6-14-31 15,5-10-42-15,-5-12-4 16</inkml:trace>
  <inkml:trace contextRef="#ctx0" brushRef="#br0" timeOffset="5418.3238">9263 5084 475 0,'0'0'3'0,"-2"11"1"0,2 3-1 16,2 3 2-16,6 2-2 15,4 1 1-15,9-1 1 16,8 2-1-16,6-10-4 16,13-6-4-16,6-10-12 0,7-9-62 15,1-7-3-15</inkml:trace>
  <inkml:trace contextRef="#ctx0" brushRef="#br0" timeOffset="6024.6737">9778 5063 409 0,'0'0'5'16,"0"21"1"-16,0 4 0 15,0 4 2-15,0 5 0 0,7 2 0 16,1 3 1-16,4-3-1 15,3-10-3-15,9-12-2 16,-4-12 0-16,5-10-1 0,1-18 0 16,1 1-1-16,-1-3 1 15,-1 3-1-15,1 8 0 16,1 15 0-16,3 9 0 16,0 21 0-16,2 19 1 15,-1 11 1-15,-4 15 0 0,0 4 2 16,-9 5 0-16,-4 1-2 15,-12-2-3-15,-3-5 0 16,-13-8 0-16,-7-5 0 16,-8-10 0-16,-7-12 0 0,-1-10 0 15,-5-17 0-15,-1-14 0 16,4-11-6-16,-3-21-76 16,10-11-3-16</inkml:trace>
  <inkml:trace contextRef="#ctx0" brushRef="#br0" timeOffset="6616.0695">10483 5187 379 0,'1'12'7'16,"4"13"2"-16,3 10 2 15,3 10 1-15,4 9 3 0,2 9 0 16,2 3 1-16,2 6 1 16,-3-11-5-16,-3-10-3 15,-2-10-2-15,-7-14-5 0,-6-13-2 16,0-14 0-16,-15-17 0 15,0-19 0-15,-5-18 0 16,-5-15 0-16,3-16 0 16,-2-9 0-16,5-1 0 0,6 3 0 15,7 7 0-15,6 11 0 16,11 18 0-16,8 19 0 16,8 20 0-16,0 15 0 15,1 12 0-15,0 19 0 16,-9 12 0-16,-6 9 0 0,-7 4 0 15,-6 1 0-15,-5-2 0 16,-6-8 0-16,1-5-12 16,-4-16-17-16,-1-9-50 15,15-15-4-15</inkml:trace>
  <inkml:trace contextRef="#ctx0" brushRef="#br0" timeOffset="6902.3545">10744 5257 438 0,'0'0'2'0,"0"0"0"15,0 0 1-15,6 0 0 0,5-6 0 16,6-7 0-16,3-4 1 16,4-8 0-16,1-1-2 15,1-8 1-15,-3 1 0 16,-9 3 1-16,-2 3 2 15,-8 6 0-15,-4 11 0 0,-8 8 0 16,-5 14 0-16,-3 9-1 16,2 11-3-16,6 9-2 15,1 0 0-15,7 4 0 16,11-3-3-16,16-5-24 0,17-4-53 16,-4-13-3-16</inkml:trace>
  <inkml:trace contextRef="#ctx0" brushRef="#br0" timeOffset="7204.6955">11267 4877 416 0,'0'0'7'0,"0"0"2"16,-14 0 1-16,5 4 1 0,-2 6 0 16,-4 3 1-16,0 4 0 15,-1 7 1-15,1-2-7 16,4 11-2-16,7-2-4 15,4 1 0-15,1 5 0 16,8-4 0-16,8 1 0 0,2-5 0 16,1 2 0-16,3-5 0 15,-1 1 0-15,-7 0 0 16,-3-2 0-16,-7 4 0 16,-5-2 0-16,-14 1 0 0,-9 2 0 15,-3-4 0-15,-7-4 0 16,1-3 0-16,-5-14-6 15,-2-5-75-15,12 0-4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139BD6-7D48-AC49-99A9-2EF6C95D4385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6077E-E9E3-464E-8536-4DC9844BE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7426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6077E-E9E3-464E-8536-4DC9844BEDD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203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 sanger sequencing reaction differs from normal PCR in that…</a:t>
            </a:r>
          </a:p>
          <a:p>
            <a:r>
              <a:rPr lang="en-US" smtClean="0"/>
              <a:t>https://www.polleverywhere.com/multiple_choice_polls/WGAeO0Mzf3uquoT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6077E-E9E3-464E-8536-4DC9844BEDD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13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
A sanger sequencing reaction differs from normal PCR in that…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6077E-E9E3-464E-8536-4DC9844BEDD1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624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Which statement about dideoxynucleoside triphosphates (ddNTPs) is true?</a:t>
            </a:r>
          </a:p>
          <a:p>
            <a:r>
              <a:rPr lang="en-US" smtClean="0"/>
              <a:t>https://www.polleverywhere.com/multiple_choice_polls/s8ftB1AcIpIFfGd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6077E-E9E3-464E-8536-4DC9844BEDD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30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
Which statement about dideoxynucleoside triphosphates (ddNTPs) is true?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6077E-E9E3-464E-8536-4DC9844BEDD1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57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DNA molecules are affixed to the surface of a flat chip in Illumina sequencing so that…</a:t>
            </a:r>
          </a:p>
          <a:p>
            <a:r>
              <a:rPr lang="en-US" smtClean="0"/>
              <a:t>https://www.polleverywhere.com/multiple_choice_polls/MLEU5omAEZfVwpv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6077E-E9E3-464E-8536-4DC9844BEDD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6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
DNA molecules are affixed to the surface of a flat chip in Illumina sequencing so that…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6077E-E9E3-464E-8536-4DC9844BEDD1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07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6077E-E9E3-464E-8536-4DC9844BEDD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156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872B8-DECD-634E-A8D6-36BEAE28C140}" type="datetime1">
              <a:rPr lang="en-US" smtClean="0"/>
              <a:t>11/16/17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AAF1-C300-F24C-B3A6-14AFD545B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575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C8713-E733-DA43-A20B-375F6E0B039B}" type="datetime1">
              <a:rPr lang="en-US" smtClean="0"/>
              <a:t>11/16/17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AAF1-C300-F24C-B3A6-14AFD545B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367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25AE6-5F52-FA42-B63F-5EEC7EABC893}" type="datetime1">
              <a:rPr lang="en-US" smtClean="0"/>
              <a:t>11/16/17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AAF1-C300-F24C-B3A6-14AFD545B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91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CF8FE-A978-5242-B2C7-F735D55169D2}" type="datetime1">
              <a:rPr lang="en-US" smtClean="0"/>
              <a:t>11/16/17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AAF1-C300-F24C-B3A6-14AFD545B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98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22D5F-0B65-3F42-92E1-D1E9C21C8E4C}" type="datetime1">
              <a:rPr lang="en-US" smtClean="0"/>
              <a:t>11/16/17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AAF1-C300-F24C-B3A6-14AFD545B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28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5AF4-2E0C-8F4E-88CA-1C1F7482CAF9}" type="datetime1">
              <a:rPr lang="en-US" smtClean="0"/>
              <a:t>11/16/17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AAF1-C300-F24C-B3A6-14AFD545B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99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0F034-C4C4-D34C-8C0A-005971CFCBB8}" type="datetime1">
              <a:rPr lang="en-US" smtClean="0"/>
              <a:t>11/16/17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AAF1-C300-F24C-B3A6-14AFD545B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691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936FD-8ECB-7944-A4B1-C293C38947BC}" type="datetime1">
              <a:rPr lang="en-US" smtClean="0"/>
              <a:t>11/16/17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AAF1-C300-F24C-B3A6-14AFD545B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988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A7218-9FBB-A049-BF65-664B7D9491DC}" type="datetime1">
              <a:rPr lang="en-US" smtClean="0"/>
              <a:t>11/16/17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AAF1-C300-F24C-B3A6-14AFD545B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258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41679-BC07-4B4E-8C89-ED2E7DDE6D38}" type="datetime1">
              <a:rPr lang="en-US" smtClean="0"/>
              <a:t>11/16/17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AAF1-C300-F24C-B3A6-14AFD545B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480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09FDA-60C8-0744-B42C-C4BD9B07A27D}" type="datetime1">
              <a:rPr lang="en-US" smtClean="0"/>
              <a:t>11/16/17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AAF1-C300-F24C-B3A6-14AFD545B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078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60491-6CE0-6F4D-8DD6-A5E3CE11ACDC}" type="datetime1">
              <a:rPr lang="en-US" smtClean="0"/>
              <a:t>11/16/17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BAAF1-C300-F24C-B3A6-14AFD545B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594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ustomXml" Target="../ink/ink2.xml"/><Relationship Id="rId3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4" Type="http://schemas.openxmlformats.org/officeDocument/2006/relationships/image" Target="../media/image13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ustomXml" Target="../ink/ink4.xml"/><Relationship Id="rId3" Type="http://schemas.openxmlformats.org/officeDocument/2006/relationships/image" Target="../media/image1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1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2.tmp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3.pn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image" Target="../media/image4.tmp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image" Target="../media/image5.png"/><Relationship Id="rId1" Type="http://schemas.openxmlformats.org/officeDocument/2006/relationships/tags" Target="../tags/tag6.xml"/><Relationship Id="rId2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image" Target="../media/image6.tmp"/><Relationship Id="rId1" Type="http://schemas.openxmlformats.org/officeDocument/2006/relationships/tags" Target="../tags/tag7.xml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4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86008" y="210532"/>
            <a:ext cx="8191680" cy="613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BB2950 Day 14: Thursday 11-16-17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486008" y="1370767"/>
            <a:ext cx="802568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 smtClean="0"/>
              <a:t>Learning objectives:</a:t>
            </a:r>
            <a:endParaRPr lang="en-US" sz="2400" dirty="0" smtClean="0"/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 sz="2400" dirty="0" smtClean="0"/>
              <a:t>Explain </a:t>
            </a:r>
            <a:r>
              <a:rPr lang="en-US" sz="2400" dirty="0"/>
              <a:t>how Illumina sequencing (a type of “next generation” sequencing) is used to sequence </a:t>
            </a:r>
            <a:r>
              <a:rPr lang="en-US" sz="2400" dirty="0" smtClean="0"/>
              <a:t>DNA (continued from Tues).</a:t>
            </a: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AAF1-C300-F24C-B3A6-14AFD545B91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2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_07_14b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624327"/>
            <a:ext cx="8534400" cy="1609344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52916" y="155179"/>
            <a:ext cx="9033444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Clusters imaged at several consecutive cycles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AAF1-C300-F24C-B3A6-14AFD545B91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AE17-38F3-244D-A9B2-94C182E4B82E}" type="slidenum">
              <a:rPr lang="en-US" smtClean="0"/>
              <a:t>11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52916" y="155179"/>
            <a:ext cx="9033444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Major steps in </a:t>
            </a:r>
            <a:r>
              <a:rPr lang="en-US" sz="3600" dirty="0" err="1" smtClean="0"/>
              <a:t>Illumina</a:t>
            </a:r>
            <a:r>
              <a:rPr lang="en-US" sz="3600" dirty="0" smtClean="0"/>
              <a:t> sequencing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659240" y="1386360"/>
              <a:ext cx="4438080" cy="39157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42680" y="1373400"/>
                <a:ext cx="4466160" cy="394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454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AE17-38F3-244D-A9B2-94C182E4B82E}" type="slidenum">
              <a:rPr lang="en-US" smtClean="0"/>
              <a:t>12</a:t>
            </a:fld>
            <a:endParaRPr lang="en-US"/>
          </a:p>
        </p:txBody>
      </p:sp>
      <p:pic>
        <p:nvPicPr>
          <p:cNvPr id="3" name="Picture 2" descr="sequence coverage compressed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1900"/>
            <a:ext cx="9144000" cy="437707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52916" y="155179"/>
            <a:ext cx="9033444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 smtClean="0"/>
              <a:t>Illumina</a:t>
            </a:r>
            <a:r>
              <a:rPr lang="en-US" sz="3600" dirty="0" smtClean="0"/>
              <a:t> sequencing reads aligned to a reference genome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1794240" y="1275120"/>
              <a:ext cx="1874880" cy="7603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78760" y="1261080"/>
                <a:ext cx="1906920" cy="79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189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AE17-38F3-244D-A9B2-94C182E4B82E}" type="slidenum">
              <a:rPr lang="en-US" smtClean="0"/>
              <a:t>13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52916" y="155179"/>
            <a:ext cx="9033444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Common uses of </a:t>
            </a:r>
            <a:r>
              <a:rPr lang="en-US" sz="3600" dirty="0" err="1" smtClean="0"/>
              <a:t>Illumina</a:t>
            </a:r>
            <a:r>
              <a:rPr lang="en-US" sz="3600" dirty="0" smtClean="0"/>
              <a:t> and other next-generation sequencing technologies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3444" y="1768831"/>
            <a:ext cx="7943355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 sz="2400" dirty="0" smtClean="0"/>
              <a:t>Sequence new genomes</a:t>
            </a: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 sz="2400" dirty="0" smtClean="0"/>
              <a:t>Sequence genomes from individuals (or strains or cell lines or even single cells) to identify differences/mutations</a:t>
            </a: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 sz="2400" dirty="0" smtClean="0"/>
              <a:t>(Measure gene expression – coming soon)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9376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AE17-38F3-244D-A9B2-94C182E4B82E}" type="slidenum">
              <a:rPr lang="en-US" smtClean="0"/>
              <a:t>14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52916" y="155179"/>
            <a:ext cx="9033444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Why might you want to measure gene expression?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119960" y="1578960"/>
              <a:ext cx="2948400" cy="6087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03400" y="1565280"/>
                <a:ext cx="2981520" cy="63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887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AAF1-C300-F24C-B3A6-14AFD545B91B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/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3500"/>
            <a:ext cx="9017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2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AAF1-C300-F24C-B3A6-14AFD545B91B}" type="slidenum">
              <a:rPr lang="en-US" smtClean="0"/>
              <a:t>3</a:t>
            </a:fld>
            <a:endParaRPr lang="en-US"/>
          </a:p>
        </p:txBody>
      </p:sp>
      <p:pic>
        <p:nvPicPr>
          <p:cNvPr id="3" name="Picture 2"/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254000"/>
            <a:ext cx="8636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297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AAF1-C300-F24C-B3A6-14AFD545B91B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3500"/>
            <a:ext cx="9017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02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AAF1-C300-F24C-B3A6-14AFD545B91B}" type="slidenum">
              <a:rPr lang="en-US" smtClean="0"/>
              <a:t>5</a:t>
            </a:fld>
            <a:endParaRPr lang="en-US"/>
          </a:p>
        </p:txBody>
      </p:sp>
      <p:pic>
        <p:nvPicPr>
          <p:cNvPr id="3" name="Picture 2"/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254000"/>
            <a:ext cx="8636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257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AAF1-C300-F24C-B3A6-14AFD545B91B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3500"/>
            <a:ext cx="9017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67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AAF1-C300-F24C-B3A6-14AFD545B91B}" type="slidenum">
              <a:rPr lang="en-US" smtClean="0"/>
              <a:t>7</a:t>
            </a:fld>
            <a:endParaRPr lang="en-US"/>
          </a:p>
        </p:txBody>
      </p:sp>
      <p:pic>
        <p:nvPicPr>
          <p:cNvPr id="3" name="Picture 2"/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254000"/>
            <a:ext cx="8636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750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_07_14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044744"/>
            <a:ext cx="8534400" cy="4224528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52916" y="155179"/>
            <a:ext cx="9033444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Modified nucleotide derivatives are used for </a:t>
            </a:r>
            <a:r>
              <a:rPr lang="en-US" sz="3600" dirty="0" err="1" smtClean="0"/>
              <a:t>Illumina</a:t>
            </a:r>
            <a:r>
              <a:rPr lang="en-US" sz="3600" dirty="0" smtClean="0"/>
              <a:t> sequencing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AAF1-C300-F24C-B3A6-14AFD545B91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33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16" y="93219"/>
            <a:ext cx="9033444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Modified nucleotides used for </a:t>
            </a:r>
            <a:r>
              <a:rPr lang="en-US" sz="3600" dirty="0" err="1" smtClean="0"/>
              <a:t>Illumina</a:t>
            </a:r>
            <a:r>
              <a:rPr lang="en-US" sz="3600" dirty="0" smtClean="0"/>
              <a:t> sequencing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627"/>
          <a:stretch/>
        </p:blipFill>
        <p:spPr>
          <a:xfrm>
            <a:off x="1043192" y="1410078"/>
            <a:ext cx="5881189" cy="44611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6781" y="6319414"/>
            <a:ext cx="4422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Bentley et </a:t>
            </a:r>
            <a:r>
              <a:rPr lang="en-US" sz="1600" dirty="0"/>
              <a:t>al. (2008). </a:t>
            </a:r>
            <a:r>
              <a:rPr lang="en-US" sz="1600" i="1" dirty="0" smtClean="0"/>
              <a:t>Nature</a:t>
            </a:r>
            <a:r>
              <a:rPr lang="en-US" sz="1600" dirty="0"/>
              <a:t>, </a:t>
            </a:r>
            <a:r>
              <a:rPr lang="en-US" sz="1600" i="1" dirty="0"/>
              <a:t>456</a:t>
            </a:r>
            <a:r>
              <a:rPr lang="en-US" sz="1600" dirty="0"/>
              <a:t>(7218), 53–59.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AE17-38F3-244D-A9B2-94C182E4B82E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/>
              <p14:cNvContentPartPr/>
              <p14:nvPr/>
            </p14:nvContentPartPr>
            <p14:xfrm>
              <a:off x="2053080" y="1187640"/>
              <a:ext cx="5651640" cy="303804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36520" y="1171440"/>
                <a:ext cx="5680080" cy="307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258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ASPOLLED" val="739C92470F004310A79BA862A6942BE8"/>
  <p:tag name="TPVERSION" val="5"/>
  <p:tag name="TPFULLVERSION" val="5.3.1.3337"/>
  <p:tag name="PPTVERSION" val="15"/>
  <p:tag name="TPOS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34a6e53f-9ac6-4ec7-91f8-4ab1c8187b5d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IMAGE" val="26abf16c-061e-422b-9aa0-16f9ca28885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4147ef5f-d59f-47f1-964c-05f59e891a6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IMAGE" val="de96b73f-4c02-4693-82c7-7eda353da43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80868cf5-988e-4c71-888f-3647927e099f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IMAGE" val="3e283b2a-2287-4937-9bfe-c48f4aa1a0bd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28619</TotalTime>
  <Words>196</Words>
  <Application>Microsoft Macintosh PowerPoint</Application>
  <PresentationFormat>On-screen Show (4:3)</PresentationFormat>
  <Paragraphs>45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Modified nucleotides used for Illumina sequencing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Harvard School of Public Health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Scarlet Shell</dc:creator>
  <cp:lastModifiedBy>Shell, Scarlet</cp:lastModifiedBy>
  <cp:revision>244</cp:revision>
  <dcterms:created xsi:type="dcterms:W3CDTF">2016-10-14T18:06:27Z</dcterms:created>
  <dcterms:modified xsi:type="dcterms:W3CDTF">2017-11-16T19:02:07Z</dcterms:modified>
</cp:coreProperties>
</file>