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453" r:id="rId3"/>
    <p:sldId id="454" r:id="rId4"/>
    <p:sldId id="455" r:id="rId5"/>
    <p:sldId id="452" r:id="rId6"/>
    <p:sldId id="450" r:id="rId7"/>
    <p:sldId id="451" r:id="rId8"/>
    <p:sldId id="457" r:id="rId9"/>
    <p:sldId id="458" r:id="rId10"/>
    <p:sldId id="459" r:id="rId11"/>
    <p:sldId id="460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4"/>
    <p:restoredTop sz="94753"/>
  </p:normalViewPr>
  <p:slideViewPr>
    <p:cSldViewPr snapToGrid="0" snapToObjects="1">
      <p:cViewPr varScale="1">
        <p:scale>
          <a:sx n="106" d="100"/>
          <a:sy n="106" d="100"/>
        </p:scale>
        <p:origin x="18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C6CC5-AC6D-4040-9B0D-8C256EF4F66D}" type="datetimeFigureOut">
              <a:rPr lang="en-US" smtClean="0"/>
              <a:t>12/8/17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26D36-DE89-F74B-9999-E21B6B5B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71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17-12-08T15:18:38.2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6107 6288 258 0,'0'0'4'0,"0"0"3"0,0 0 6 16,0 0 3-16,0 0 1 15,0 0 2-15,3 11 1 16,-3-11 1-16,2 8-1 15,-2-8-6-15,8 18-5 0,-3-7-2 16,2 1-3-16,-3 0-1 16,5 2-1-16,-3-2 0 15,1-3 0-15,-7-9-2 0,7 15 1 16,-7-15-1-16,0 0 0 16,0 0 0-16,10-11-1 15,-10 11 1-15,9-7 0 16,-9 7-2-16,14 7 1 15,-1 10 0-15,2 4 1 0,2 3-1 16,4-2 1-16,2-2 1 16,2-11-1-16,1-9 1 15,-1-14 0-15,-1-13 1 16,-1-13-2-16,-5-9 1 0,-1-4-1 16,-5 2-1-16,1 9 2 15,-3 11-1-15,0 17 1 16,5 14 0-16,-1 19 1 15,5 18-1-15,1 12 2 0,1 8-1 16,5 0 0-16,1-5-1 16,2-8 1-16,-2-14-1 15,-1-15 0-15,1-12-1 0,-2-14 0 16,-3-17-1-16,-5-11 0 16,0-5 0-16,-3-2 0 15,0 1-1-15,-6 11 0 16,4 7 2-16,1 16-1 0,2 13 1 15,4 20 1-15,6 14 0 16,2 9 1-16,6 6-1 16,2 0 0-16,3-9-1 15,0-6 0-15,-3-12 0 0,-2-10-1 16,1-13 0-16,-4-6 0 16,-1-19 0-16,-5-6 0 15,-1-6-1-15,2-1 1 16,-7 4 0-16,2 9 1 0,2 10 0 15,-1 14 1-15,0 11 0 16,3 22 0-16,3 12 0 16,3 5 1-16,-1 3-2 15,2-4 0-15,-1-5 0 0,-7-11-1 16,2-9-1-16,-3-11 0 16,-7-13 1-16,-6-9-1 15,-3-11 1-15,-2-6 1 16,-4-4 2-16,0-4 0 0,0 4 2 15,0 4 0-15,0 5 1 16,1 1 0-16,-1 20-1 16,16-5 0-16,-3 6-1 15,3 8-1-15,2 0-1 16,3-1-2-16,-4-1 0 0,-2-4-1 16,-4-3-1-16,-2 0 0 15,-9 0-1-15,0 0-3 16,0-10-17-16,-18 4-50 0,18 6 0 15</inkml:trace>
  <inkml:trace contextRef="#ctx0" brushRef="#br0" timeOffset="1750.4635">8558 5953 127 0,'0'0'7'0,"-10"0"3"15,-3 0 4-15,-2 0 4 0,-7 3 2 16,-1 2 4-16,-8 2 1 16,-3 0 2-16,-1-2-4 15,0 2-4-15,0-1-1 0,1 2-3 16,3 2-2-16,-1-2-1 15,3 1-3-15,1 1 0 16,0 5-3-16,2-1-2 16,3 4-1-16,6 1-1 0,0 5-1 15,4-3-1-15,-1 4 0 16,6 4 1-16,0-3-2 16,4 3 1-16,0 0 0 15,1-1 0-15,3 4 0 16,3-2 0-16,5 4-1 15,0-2 1-15,1 4 0 0,7-2-1 16,-3-1 1-16,6 3-1 16,1-6 1-16,0 3-1 15,7-6 1-15,0 0-1 0,2-3 1 16,3 0-1-16,-1-3 1 16,8-3 0-16,-5-4-1 15,7 3 1-15,0-3 0 16,-1-2 0-16,4 0 0 0,2 0 0 15,0-1 0-15,4 0 1 16,1 0-1-16,2-1 0 16,2-1 0-16,2-7 0 0,-1-2 0 15,1 0 0-15,0-8 0 16,0-2 0-16,-1-4 1 16,-4 0-1-16,3-3 0 15,-6 2 0-15,0-3 1 16,-6 6-1-16,3-3 0 0,-5 0 0 15,-1 0 1-15,-6-3 1 16,-3-7-1-16,-1-1 2 16,-4-3-1-16,0-5 1 15,-6-2 0-15,0-3 1 16,-3-1-1-16,-3 1-1 0,-1-2 1 16,-2 1-1-16,-1-3 1 15,-1 2-1-15,-4-1 0 16,-3-4 0-16,-2 3 0 0,-5-3 2 15,-8 2-1-15,-4 3 1 16,-7 0 0-16,-6 5 0 16,-5 7 0-16,-6 3 0 0,-1 7-1 15,-8 3-1-15,-2 12 1 16,-5 4-1-16,0 2 0 16,-2 11-1-16,1 2 0 15,4 0-1-15,3 9-6 0,0-8-13 16,0 2-56-16,18-4-2 15</inkml:trace>
  <inkml:trace contextRef="#ctx0" brushRef="#br0" timeOffset="2764.3493">8005 6360 137 0,'0'0'5'16,"0"0"3"-16,0 7 6 0,0-7 6 15,0 10 3-15,0-10 4 16,-1 18 2-16,-2-9 1 16,3-9-2-16,-8 18-5 15,0-9-4-15,4 2-4 0,-4-1-2 16,-3 2-3-16,0 0-1 16,-2 1-2-16,-3-2 0 15,-6 2-2-15,0-5 1 16,-4 3-2-16,-1-4 1 0,-6-1-3 15,-1-2 0-15,-1-2-1 16,-5-2 1-16,-1 3-2 16,1-3 1-16,-4 4 0 15,3-3 0-15,-7 1-1 16,2 1 1-16,0-1-1 0,-4 2 0 16,3-1 1-16,-4-1-1 15,0-2 1-15,-2 3-1 16,-1 1 1-16,0-2 0 15,-2-2-1-15,1 0 1 0,-1 1 0 16,-2-1-1-16,0 2 1 16,3-2 0-16,0-2-1 15,1 2 1-15,-3 0-1 0,5 0 0 16,2 2 1-16,-1-1-1 16,2 1 0-16,3 1 0 15,0 3 0-15,-1 2 0 16,7 0 1-16,-2 1-1 0,1 0 0 15,3-1 0-15,3 4 0 16,0-1 1-16,2 0 0 16,5-2 0-16,2 3 0 0,4 3 0 15,3-1 0-15,2 6-1 16,7 0 1-16,2 7-1 16,4 3-1-16,4 7 1 15,1-1 0-15,8 0-1 16,1-2-2-16,7-3-6 15,-4-11-10-15,6-7-53 0,0-6-4 16</inkml:trace>
  <inkml:trace contextRef="#ctx0" brushRef="#br0" timeOffset="4000.39">9623 6615 93 0,'0'0'7'0,"0"0"4"0,0 0 4 15,-7-6 2-15,7 6 4 16,-10-13 3-16,10 13 3 16,-12-11 1-16,12 11-5 15,-15-10-4-15,15 10-2 0,-13-2-2 16,13 2-2-16,-12 0-4 16,12 0-2-16,-11 0-2 15,11 0-2-15,0 0-1 0,0 0 0 16,0 0-2-16,0 0-1 15,11-3 0-15,-2-1 1 16,0 1 0-16,4 1 0 16,-1 0 0-16,1 1 0 15,1 1 0-15,-4 0 1 0,3 3-1 16,-1-1 0-16,-1 2 0 16,-1 2 1-16,0 2-1 15,-1-1 1-15,1 1-1 16,-2 2 1-16,0-1 0 0,0 2-1 15,1 1 1-15,-4 0 0 16,3 2 1-16,-3 3-2 16,1-5 1-16,-2 3 1 15,0 2-1-15,-1-2 0 0,-3 2 1 16,0 0-1-16,0-3 0 16,0-2-1-16,-3 3 1 15,0-5-3-15,2 2-6 0,-3-3-11 16,4-9-35-16,-5 12-11 15</inkml:trace>
  <inkml:trace contextRef="#ctx0" brushRef="#br0" timeOffset="60456.3337">9941 6967 80 0,'0'0'1'0,"0"0"0"0,0 0 1 15,0 0 2-15,5 3 3 16,-5-3 4-16,0 0 3 16,0 0 2-16,0 0 4 15,0 0 1-15,0 0 2 0,0 0 0 16,0 0-1-16,0 0-2 16,0 0-2-16,0 8-1 15,0-8-2-15,0 0-1 16,0 0-4-16,0 9-1 0,0-9-2 15,0 0 0-15,0 0 0 16,0 0-2-16,0 0 1 16,0 0 0-16,0 0 1 15,0 9 0-15,0-9 0 0,0 0 0 16,0 0-1-16,0 0-1 16,0 0-1-16,0 10-1 15,0-10-1-15,0 0 0 16,0 0 0-16,0 0 0 0,0 0 0 15,0 0 1-15,0 0 0 16,0 0-1-16,0 0 0 16,0 0 0-16,0 0 0 0,0 0 0 15,0 0 0-15,0-7-1 16,0 7 0-16,0-11 0 16,0 11 0-16,0-16 0 15,1 5 0-15,-1 2 0 16,0-4 0-16,0 1-1 0,0 1 1 15,0-2-1-15,0-1 1 16,1 0 0-16,-1 3-1 16,0-4 1-16,0 3-1 15,1 0 1-15,-1 0-1 0,0-1 1 16,0-1-1-16,0-1 0 16,1 3 1-16,0-2-1 15,0 0 1-15,0-1-1 16,0 1 1-16,0-1-1 0,1 3 1 15,-2 0 0-15,0-1-1 16,0 1 0-16,0 0 1 16,0 0-1-16,-2-5 1 0,1 4-1 15,1-4 0-15,-1 1 0 16,1-1 1-16,-1 1-1 16,1-2 0-16,-1 4 1 15,-1 2-1-15,1-1 0 16,0 1-1-16,0 3 1 0,-1-3 0 15,2 0 0-15,0 3 0 16,0-3 0-16,0-1 0 16,0 2 0-16,2 0 0 15,-1 1 0-15,-1-2 0 0,0-1 0 16,1 5 0-16,-1-2 0 16,0-1 1-16,0 2-1 15,0-3 0-15,0 3 0 16,0 9 0-16,0-17 0 0,0 17 0 15,0-17-1-15,0 17 2 16,1-8-1-16,-1 8 0 16,0 0 0-16,0-11 1 0,0 11-1 15,0 0 1-15,0 0-1 16,0-10 1-16,0 10-1 16,0 0 0-16,0 0 0 15,0 0 1-15,0 0-1 0,0 0 0 16,0 0 0-16,0 0 0 15,0 0 0-15,0 0 0 16,0 0 0-16,0 0 0 16,0 0 0-16,0 0 0 0,0 0 0 15,0 0 0-15,0 0 1 16,0 0-1-16,0 0 0 16,0 9 0-16,0-9 1 15,0 0-2-15,13 3 2 16,-13-3-2-16,13 0 1 0,-13 0 1 15,17 0-1-15,-7 0 0 16,-1 0 0-16,2 0 0 16,1 0 1-16,-3 0-1 0,4 0 0 15,0 0 0-15,2 0 1 16,0 0-1-16,2 0 0 16,-1 0 0-16,1-3 0 15,0-2 0-15,0 1 0 0,0 1 0 16,0-1 0-16,-1 2 0 15,1 1 0-15,0-1 0 16,1 2 0-16,-2 0 0 16,3 2 1-16,0-2-1 0,-1 1 0 15,2-1 0-15,-3 2 0 16,-1-2 0-16,0 0 0 16,0-2 0-16,2 1 0 15,-5-1 0-15,3 2 0 16,-4 0 0-16,5 0 0 0,-3 0 1 15,2 0-1-15,-4 3 0 16,1 0 0-16,-1 3 0 16,1-6 0-16,-3 4 0 15,-1-1 0-15,-9-3 0 0,17 3 0 16,-17-3 0-16,14 0 0 16,-14 0 0-16,11-1 1 15,-11 1-1-15,9-4 0 0,-9 4 0 16,0 0 0-16,0 0 1 15,0 0-1-15,10-5 0 16,-10 5 0-16,0 0 1 16,0 0-1-16,0-9 1 0,0 9-1 15,0 0 1-15,-5-8 0 16,5 8-1-16,-7-10 1 16,7 10 0-16,-9-10-1 15,9 10 0-15,-13-15 0 16,13 15 0-16,-10-16 0 0,10 16 0 15,-12-16 0-15,12 16 0 16,-15-16 0-16,6 9 0 16,-2 0 0-16,2-3 0 0,-2 2 1 15,-2-1-1-15,-1-3 0 16,-1-2 0-16,1-1 0 16,-1-2 0-16,-3 0 0 15,0-4 1-15,-2 1 0 0,-1 0 0 16,0 4 0-16,1 2 0 15,-4 2 0-15,6 0 0 16,0 4 1-16,6 3-2 16,-1 3 0-16,13 2-2 0,-14 0 2 15,14 0-1-15,0 0 0 16,0 0 0-16,0 0 0 16,0 0 0-16,0 0 0 15,0 0 1-15,14 4-1 0,1 2 1 16,1-2 0-16,7 6-1 15,1 0 0-15,3 1 1 16,4 1-1-16,1-3 0 16,0 2 1-16,-2 2-1 15,-1-2 0-15,-3-1 2 0,-2 0-1 16,-2 1 0-16,-5-4 0 16,-2 1 0-16,-3 2 0 15,-4-2 0-15,0 3 0 0,-8-11 0 16,8 14 0-16,-8-14 0 15,2 8 0-15,-2-8 1 16,0 0-1-16,0 0 0 16,0 10 0-16,0-10 0 0,0 0 0 15,0 9 1-15,0-9-1 16,0 0 0-16,0 12 0 16,0-12 1-16,0 0-1 15,-3 9 1-15,3-9-1 0,0 0 0 16,-5 8 1-16,5-8-1 15,0 0 1-15,-12 13 0 16,12-13-1-16,-7 14 0 0,7-14 1 16,-12 15 0-16,7-6-1 15,-1 4 0-15,2 1 0 16,-2 2 1-16,1 2-1 16,-3 2 1-16,0-1-1 15,-1 2 1-15,1 0 1 0,-4 1-2 16,4-2 0-16,-2-3 0 15,-1 2 0-15,0-3 0 16,-1 1 0-16,1-2 0 16,-1 3 0-16,1-4 0 0,0 3 0 15,1-2 0-15,0-4 0 16,3 1 0-16,-2-3 0 16,9-9 0-16,-9 14 0 15,9-14 0-15,-8 10 0 0,8-10 0 16,0 0 0-16,0 0 0 15,0 0 0-15,-8 7 0 16,8-7 0-16,0 0 0 0,0 0 0 16,0 0 0-16,0 0 0 15,0 0 0-15,4 0-6 16,-4 0-9-16,8 17-51 16,-8-17-13-16</inkml:trace>
  <inkml:trace contextRef="#ctx0" brushRef="#br0" timeOffset="114744.4445">20139 5334 230 0,'0'0'8'16,"0"0"3"-16,-11 0 4 15,11 0 2-15,0 0 3 16,-8 0 4-16,8 0 0 15,-11 0 4-15,11 0-5 0,0 0-4 16,-11-2-3-16,11 2-2 16,0 0-2-16,-11-7-4 15,11 7-1-15,0 0-2 16,0 0-2-16,-6-8-1 16,6 8 0-16,0 0 1 0,0 0-2 15,0 0 0-15,1-10 0 16,-1 10-2-16,0 0 2 15,17-12-1-15,-17 12-1 0,19-15-1 16,-9 9 1-16,4-2 1 16,0 1-1-16,3 1 1 15,-2 2-2-15,0 0 3 16,0 1-1-16,0 3 0 0,-1 0 1 16,-3 0-1-16,0 3 0 15,-11-3 1-15,12 11 0 16,-11 0 0-16,1 1 1 15,-2 0 0-15,-2 1 0 0,-1 3 0 16,-1-2 0-16,-5 4 0 16,2-2 1-16,-3 0-1 15,5-3 0-15,-3-1-2 16,1 0 0-16,6-3 0 0,1-9 0 16,1 16 0-16,-1-16 0 15,16 11 0-15,-6-8 0 16,4 0-2-16,-1 1 2 15,0 1-1-15,-1 4 0 0,-4-3 0 16,6 3 1-16,-5 4-1 16,-6 3 1-16,-1 1 0 15,-2 2 0-15,-4 1 1 16,-8-2 0-16,-6 0 1 0,-3-6-2 16,-2 1 2-16,-3-5-4 15,1 1-7-15,-4-9-23 16,2 0-45-16,11 0-3 0</inkml:trace>
  <inkml:trace contextRef="#ctx0" brushRef="#br0" timeOffset="115136.8647">20469 5317 389 0,'0'0'4'0,"0"0"2"16,0 0 0-16,4-15 1 16,2 1-1-16,0 0 0 0,0-7 0 15,5-4 0-15,-2-1-3 16,1-1-4-16,2-3-14 15,-2 1-56-15,4 5 0 16</inkml:trace>
  <inkml:trace contextRef="#ctx0" brushRef="#br0" timeOffset="116005.1427">20648 5218 285 0,'0'0'8'0,"-3"5"3"15,3-5 2-15,0 11 3 16,0-11 1-16,-3 11 1 16,3-2 1-16,0 6 1 0,0-4-6 15,0 9-3-15,0 6-3 16,0 7 1-16,3 6-3 16,3 4 1-16,0-5-2 15,5 1-2-15,0-4 1 0,0-11-3 16,7-6 1-16,-3-15-1 15,3-10-1-15,-3-13 0 16,3-9-1-16,-4-11 0 0,0-5 0 16,-3 0-2-16,1 4 0 15,-6 4 1-15,1 16 1 16,-7 21 1-16,15 2 2 16,-8 24 1-16,1 12 0 15,3 8 1-15,1 4-1 0,4-2-4 16,5-3-26-16,6-13-47 15,-6-9-2-15</inkml:trace>
  <inkml:trace contextRef="#ctx0" brushRef="#br0" timeOffset="116534.6679">20977 5293 312 0,'0'0'3'0,"0"0"4"16,0 0 2-16,0 0 2 16,5-5 1-16,-5 5 2 15,20-14 2-15,0 7 0 0,0-1-3 16,6-1-3-16,5-3-3 15,6 5-3-15,0-1-7 16,3 5-22-16,2 3-45 16,-6 0-3-16</inkml:trace>
  <inkml:trace contextRef="#ctx0" brushRef="#br0" timeOffset="116904.6822">21154 5286 394 0,'0'0'5'0,"0"0"2"16,0 16 2-16,1-3 1 16,3 4 0-16,1 5 0 15,0 5 1-15,-1 4 0 16,1 2-4-16,2 3-4 0,2-6-2 15,2 4-12-15,-3 1-43 16,2-10-21-16,3-4-1 16</inkml:trace>
  <inkml:trace contextRef="#ctx0" brushRef="#br0" timeOffset="117966.9184">21393 5341 284 0,'0'0'4'16,"0"0"3"-16,-7 13 1 15,7-4 1-15,0 9 2 0,0 1 0 16,1 5 2-16,4 1 1 16,3 2-1-16,-2-1-1 15,0-1-4-15,-1-4 0 16,4-3-1-16,-6-7-1 0,-1 0-2 15,-2-11 0-15,4 8-1 16,-4-8 0-16,0 0-1 16,0 0 1-16,0-8-1 15,-1-3 0-15,-2-4 0 16,-2-5-1-16,-1-4 0 0,-2-2-1 16,3-3 0-16,-2 0 1 15,2 2-1-15,-3-3 1 16,3 5-1-16,0-2 0 15,2 2-1-15,0 1 1 0,2 1-1 16,1 1 1-16,0 2-1 16,0 3-1-16,6-2 1 15,2 7 1-15,3 1 0 16,2 0-2-16,1 6 2 0,2-2-1 16,5 2 1-16,-3 2 0 15,1 3 0-15,-3-2 0 16,-2 2 0-16,-1 2 1 0,-2 4 1 15,-11-6-2-15,6 18 1 16,-6-9 0-16,0 7 0 16,-2-4 1-16,-5 2-1 15,-1 3 0-15,-4 2 2 16,1-4-1-16,0 0 0 0,0 0 0 16,3-1-1-16,-1-3 1 15,2 0-1-15,5-1 0 16,2-10-1-16,7 21 0 15,3-11 0-15,0 2 0 0,4 1 0 16,1 3 1-16,-1 1-1 16,0-2 0-16,-1 6 1 15,-2-2-1-15,-3-2 0 16,1 1-1-16,-3 0-8 0,1-5-30 16,-1 2-34-16,-3-4-1 15</inkml:trace>
  <inkml:trace contextRef="#ctx0" brushRef="#br0" timeOffset="144137.0746">6061 9811 303 0,'0'0'6'16,"0"0"3"-16,0 0 2 16,0 0 0-16,0 0 0 0,0 0 1 15,0 0 3-15,0 0 1 16,0 0-6-16,-2 11-2 16,2 11-1-16,4 7 0 0,3 6 0 15,-1 10-1-15,2 7-2 16,4 3 0-16,-5-2 0 15,1-2-1-15,-1-8 0 16,1-4 1-16,-4-11-1 16,-2-5 0-16,-1-11-1 0,-1-12 1 15,0 0-2-15,-8-10 1 16,-2-12-2-16,-1-6 1 16,-1-14-1-16,-4-7-1 15,1-9 0-15,-3-4-1 0,3-1 0 16,6-6-2-16,1 7 0 15,5 4-1-15,4 9 1 16,3 13 0-16,8 13 1 16,8 13 1-16,1 10 0 0,3 18 2 15,-1 10 0-15,2 11 1 16,-3 4 0-16,-7 3 2 16,-5-2 1-16,-9-2 0 0,-3-7-1 15,-13-9 1-15,-4-10-3 16,-7-12-4-16,-2-5-12 15,-6-7-46-15,0-14-15 16</inkml:trace>
  <inkml:trace contextRef="#ctx0" brushRef="#br0" timeOffset="144950.5821">6452 9968 286 0,'0'0'6'15,"0"0"3"-15,0 0 2 0,0 0 2 16,-1 10 0-16,1-10 1 16,0 0 3-16,-13-17 0 15,3 0-6-15,2-8-2 16,1-4-3-16,-4 0 0 0,4-1-1 15,0 0-1-15,5 4-1 16,2 2 0-16,0 7-1 16,3 4 1-16,7 3-2 0,2 5 0 15,2 5 0-15,3 0 0 16,1 0 0-16,4 8-1 16,3 1 1-16,-1 0-1 15,-1 2 0-15,1 2 1 0,2-5-1 16,0 0 0-16,0 1 1 15,-1-1 0-15,0-6 0 16,-1-2 1-16,0-2 0 16,-4-9 1-16,0-5 0 15,-4-3 0-15,-5-5 0 0,-2-1 0 16,-3-4-1-16,-3 3 1 16,-3 4-1-16,-3 3 0 15,-4 5 0-15,7 14 1 16,-14 0-1-16,4 17 0 0,5 8-1 15,2 9 1-15,3 3-1 16,0 6 0-16,9-3-1 16,6-5 0-16,6-3-3 0,4-13-3 15,8-3-10-15,-2-10-31 16,5-8-31-16,0-8-2 16</inkml:trace>
  <inkml:trace contextRef="#ctx0" brushRef="#br0" timeOffset="145132.8991">7193 9728 350 0,'0'0'3'16,"0"0"3"-16,5 3 0 15,5-3 2-15,4 0-1 16,3 0-1-16,4-5-18 0,1-7-48 15,11 0-5-15</inkml:trace>
  <inkml:trace contextRef="#ctx0" brushRef="#br0" timeOffset="146002.3419">7624 9648 271 0,'0'0'8'0,"-2"5"1"0,0 5 3 16,1 2 2-16,-4-1 3 16,3 4 0-16,2 2 3 15,0 2 1-15,0-5-7 16,2 4-1-16,4-1-2 0,1 0-2 16,-1 0-2-16,-2 2-1 15,1-2-1-15,0 0-1 16,-2 0-2-16,0-4 0 15,-2-4-2-15,-1-9 0 0,0 0 0 16,0 0 0-16,4-14 0 16,-3-8 0-16,0-7 0 15,2-3-1-15,0 3 2 16,1-3-2-16,4 9 1 16,3 10 0-16,1 13 0 0,5 6 1 15,-1 13-2-15,2 3 1 16,0 4 0-16,-2-2 0 15,2-2 0-15,-5-10 0 0,-1-12 0 16,-1-7 0-16,-4-13 0 16,4-6 0-16,-4-3 0 15,3 0 0-15,-2 5 1 16,3 7 0-16,0 14 0 0,1 10 1 16,1 11-1-16,2 10 1 15,0 5-1-15,1-2-5 16,5-2-40-16,-3 2-32 15,0-9-1-15</inkml:trace>
  <inkml:trace contextRef="#ctx0" brushRef="#br0" timeOffset="146788.4093">8162 9595 386 0,'0'9'4'0,"0"6"1"0,6 10 2 16,0 9 0-16,5 4 1 15,-3 7 0-15,5 3 0 16,2 4 0-16,0-10-3 16,-2-9-2-16,-3-8-1 0,1-11-1 15,-11-14 1-15,0 0 0 16,4-21-1-16,-6-9 0 15,-8-11 0-15,-2-7 0 16,-1-7-1-16,-3-1 0 0,4 0-1 16,-1 3 0-16,2 6 0 15,4 7 0-15,5 10 0 16,2 8 0-16,3 6 0 16,7 8 0-16,6 3 1 0,5 3-1 15,1 2 1-15,4 0 0 16,4 8 0-16,-1 0 0 15,-3 3 1-15,0 3 0 16,-4 1-1-16,-11 4 2 16,-1 0-1-16,-8 3 1 0,-2 2 1 15,-7 2 0-15,-3-1 0 16,-1 4 0-16,-2-2 1 16,4 2-2-16,2 0 0 0,4-2 0 15,3 2-1-15,3-4 0 16,7-1-1-16,5-3 0 15,3 0-1-15,5-7-3 0,0 2-6 16,-1-7-29-16,3 1-38 16,-1-2-2-16</inkml:trace>
  <inkml:trace contextRef="#ctx0" brushRef="#br0" timeOffset="147345.055">8803 9951 317 0,'0'0'5'0,"-1"-5"0"0,-5-8 1 16,2-8 2-16,-2-6 0 15,1-9 1-15,-6-7 3 16,6-7 1-16,-1-1-3 0,3 5-2 16,1 6-1-16,2 8 1 15,0 11-1-15,0 21-1 16,21 12-1-16,-4 18-1 16,9 13-2-16,-2 3 1 0,5 7-2 15,1 0 0-15,-3-6 0 16,-3-12 0-16,-3-9 2 15,-4-18 0-15,-8-10 1 16,-4-20 0-16,-5-12 1 16,-3-17 0-16,-4-8-1 0,2-5 0 15,-4 3-2-15,2 4-1 16,1 6-3-16,5 19-4 16,0 7-17-16,1 25-52 15,0 0-2-15</inkml:trace>
  <inkml:trace contextRef="#ctx0" brushRef="#br0" timeOffset="147963.038">9162 9578 383 0,'0'0'4'15,"-2"22"2"-15,2 2 2 0,0 11 1 16,0 3 0-16,4 10 2 15,4 5-1-15,1 1 1 16,4-6-4-16,-3-7-2 16,3-14-2-16,-3-10-1 0,0-17 0 15,-5-10 0-15,0-19-1 16,-4-16 0-16,-1-14 0 16,0-11 0-16,0-8 0 15,0 1-1-15,0 4 1 0,2 8-1 16,3 14 0-16,3 17 1 15,5 22 0-15,5 17 0 16,2 23 1-16,5 18 0 0,4 11-1 16,2 12 1-16,1 6-1 15,0-3-3-15,1 0-3 16,-8-10-9-16,1-16-41 16,-3-3-24-16,-7-14-1 15</inkml:trace>
  <inkml:trace contextRef="#ctx0" brushRef="#br0" timeOffset="148228.8041">9231 9753 425 0,'0'0'4'16,"0"0"1"-16,0 0 0 16,4 11 1-16,-4-11 1 0,19 8-1 15,-2-3 1-15,6-4 0 16,4-1-4-16,6 0-2 16,4-6-7-16,7 1-25 15,6-4-45-15,-4 4-1 0</inkml:trace>
  <inkml:trace contextRef="#ctx0" brushRef="#br0" timeOffset="164978.9928">2409 10829 240 0,'0'0'1'0,"0"0"1"15,-2-14-1-15,2 14 0 16,-2-15 1-16,2 8 0 16,0-6 0-16,0 2-1 0,2 2-1 15,-2 9-1-15,4-16 0 16,-4 16 0-16,0 0 1 16,0 0 1-16,5 13 2 15,-1 8 1-15,1 6 2 16,3 12 0-16,0 10-1 0,7 7 2 15,5 6-1-15,0-1-3 16,3 0-1-16,-3-11-2 16,4-2-4-16,-2-11-4 15,5-13-5-15,-7-11-4 0,-3-13-3 16,3-11-3-16,2-11 1 16,-2-14 1-16,1-7 5 15,2-8 9-15,-1-8 9 16,-3 1 9-16,2 0 4 0,1 10 3 15,-1 6 4-15,-2 16 1 16,0 12 0-16,4 19-4 16,0 24-4-16,4 10-2 0,-4 12-4 15,6 2-2-15,-1 2-3 16,4-7-11-16,3-6-7 16,-5-18-14-16,-1-16-10 15,-6-13-8-15,7-17-5 16</inkml:trace>
  <inkml:trace contextRef="#ctx0" brushRef="#br0" timeOffset="165092.9655">3333 10770 128 0,'0'0'18'16,"0"0"6"-16,13 15 4 16,-2 3 1-16,1 18-2 15,9 10 1-15,4 12-1 16,6 5-3-16,2 3-21 0,-3-2-24 16,4-12-32-16,3-5-14 15</inkml:trace>
  <inkml:trace contextRef="#ctx0" brushRef="#br0" timeOffset="165232.8689">3832 10909 298 0,'4'17'3'16,"7"9"-1"-16,3 11 1 16,8 10-1-16,4 6-7 0,5 2-21 15,-3 3-31-15,7-2-4 16</inkml:trace>
  <inkml:trace contextRef="#ctx0" brushRef="#br0" timeOffset="165400.9267">4271 11161 293 0,'2'8'2'0,"7"10"0"15,-1 6 0-15,8 4-1 0,-5 1-1 16,11 1-5-16,0-3-7 15,0 0-7-15,-1-12-16 16,-9-15-14-16,2-9-8 0</inkml:trace>
  <inkml:trace contextRef="#ctx0" brushRef="#br0" timeOffset="166108.6589">4369 10910 211 0,'0'0'12'16,"7"9"4"-16,4 7 0 15,5 11 1-15,2 9 0 0,4 10-1 16,1 10 0-16,4-3-2 15,-4 2-14-15,3-3-7 16,-5-8-7-16,-6-15-1 16,2-10-2-16,-5-16 0 0,1-8 1 15,-4-15-1-15,-1-13 5 16,-1-4 4-16,3-9 6 16,0-4 4-16,1 0 5 15,1 0 2-15,-1 10 4 16,6 5 4-16,-1 15 3 0,0 11-1 15,3 13-1-15,-3 17-1 16,2 12-5-16,0 9-3 16,0 1-5-16,-2 5-6 0,-1-9-8 15,-1-3-2-15,-1-12-2 16,-3-12 1-16,2-12 0 16,-5-12 1-16,6-15 1 15,-4-7 4-15,2-7 8 0,3-4 6 16,1 1 2-16,9 2 3 15,-8 10 2-15,8 4 2 16,-4 14 0-16,8 9-2 16,-3 13-1-16,8 15-4 0,2 6-3 15,1 8-3-15,3 0-5 16,-1 2 1-16,3-6-2 16,-6-2 0-16,-1-15 1 15,-10-9-1-15,-3-7 0 16,-7-15 2-16,-4-12 1 0,-3-7 1 15,-2-7 1-15,-3-1-1 16,-1 4 1-16,0 1 1 16,-1 8 2-16,0 8 1 0,0 21-2 15,0 0 0-15,-2 6 0 16,-2 17-1-16,-6 2-2 16,-1-1-3-16,-4 1-2 15,-5-6-3-15,-5-9-3 0,-8-9-3 16,-10-5 1-16,-2-17 1 15,-13-4 2-15,-4-4 6 16,-4 1 5-16,-5 5 6 16,-4 10 4-16,2 10 4 0,0 9 2 15,3 25 0-15,4 10-3 16,3 10-3-16,8 4-5 16,3-4-7-16,4-7-11 15,1-10-17-15,3-25-33 0,4-9-14 16</inkml:trace>
  <inkml:trace contextRef="#ctx0" brushRef="#br0" timeOffset="166293.1996">3810 10949 399 0,'-12'6'3'0,"-2"15"1"15,-9 9 0-15,-5 7 0 0,-4 7 0 16,-6 2 1-16,-4-1-3 16,-5-1-2-16,5-13-10 15,0-12-9-15,-2-14-7 16,-4-7 0-16,-3-20 1 15,-5 2 7-15,-5-2 7 0,2 9 6 16,-1 12 6-16,1 9 1 16,5 16-48-16,9 12-3 15</inkml:trace>
  <inkml:trace contextRef="#ctx0" brushRef="#br0" timeOffset="167913.308">5940 10992 322 0,'0'0'6'0,"0"0"4"16,0 0 1-16,-6 5 1 16,6-5 3-16,0 21 2 0,0-3 1 15,1 6 0-15,6 6-5 16,4 6-3-16,0 3-1 15,3 7-2-15,1-2-1 16,1-1-1-16,-2-1-2 0,0-6 0 16,-5-4-1-16,-2-6 1 15,-3-6-1-15,-4-6 0 16,0-4-1-16,0-10 0 16,-17-3-1-16,4-12-1 0,-4-10 1 15,0-9-2-15,-2-3-1 16,1-8 0-16,0 1 0 15,5-8-1-15,0 7 0 16,6 3 0-16,7 2 0 0,0 8 0 16,7 1 1-16,7 8 0 15,6 5 1-15,3 2 1 16,4 7 0-16,2 9 0 0,-1 0 2 16,-1 9-1-1,-2 10 1-15,-3 4 0 0,-10 9 1 16,-3 2 1-16,-9 3 0 15,-3-2-1-15,-10-3-2 16,-6-1-9-16,-2-7-27 0,-3-6-40 16,1-2-1-16</inkml:trace>
  <inkml:trace contextRef="#ctx0" brushRef="#br0" timeOffset="168928.9062">6364 11400 315 0,'0'0'7'16,"4"12"1"-16,-1-2 2 15,3 1 2-15,1-2 1 16,-4 0 5-16,-3-9-2 16,7 12 0-16,-7-12-5 0,-5-21-3 15,-5 1-1-15,-3-8-2 16,-2-2-2-16,0-1-3 16,1 3 0-16,4 3-1 15,5 3 0-15,5 4 0 0,4 4 0 16,10 2 0-16,5 0 1 15,4 1-1-15,4 0 1 16,1-4 0-16,5 1-1 0,0-1 0 16,-2-2 0-16,0 3-1 15,-6-2 2-15,1 3-3 16,-4 4 3-16,-8 2 0 16,-2 4 1-16,-12 3 1 0,12 12 0 15,-9 8 1-15,0 8 1 16,-1 6 0-16,2 1 0 15,1 5 0-15,2-1-1 16,4-3-1-16,2-7 0 16,5-7-1-16,0-13-2 0,7-6 0 15,-2-3-3-15,5-12 0 16,-4-8-1-16,-2-7 1 16,-6-3-1-16,-5-7 1 0,-5-1 3 15,-6 1-1-15,-12 0 5 16,-4 7 0-16,-4 6 2 15,-6 9-1-15,0 9 0 16,0 6 0-16,2 9-4 0,7 7-8 16,-1 0-29-16,11 0-39 15,4-6-2-15</inkml:trace>
  <inkml:trace contextRef="#ctx0" brushRef="#br0" timeOffset="169588.6276">7200 10997 336 0,'0'0'5'15,"0"0"3"-15,-5-3 1 16,5 3 4-16,-10-12 1 16,10 12 0-16,-16-11 2 15,5 4 0-15,0 4-3 0,0-1-3 16,-2 7-1-16,-2 6-1 15,0 11-2-15,1 3 0 16,1 9-1-16,2 5-2 16,7 3 0-16,1 0-1 0,4-3-1 15,9-4 0-15,9-9-3 16,5-4-4-16,6-14-15 16,2-6-56-16,2-6-5 15</inkml:trace>
  <inkml:trace contextRef="#ctx0" brushRef="#br0" timeOffset="169875.1893">7394 11114 356 0,'0'0'0'0,"0"0"0"15,0 0 1-15,0 0 0 0,7-11 0 16,1-4 1-16,-3-3 0 15,3-5 0-15,-2-5 4 16,-3 3 2-16,-2-2 5 16,-1 4 0-16,-5 7 1 15,-8 8-1-15,5 8 1 0,-5 11-1 16,1 10-2-16,4 9-4 16,0 1-4-16,7 3-2 15,1 0-2-15,13-4-7 16,-1-7-15-16,0-6-54 0,18-9-3 15</inkml:trace>
  <inkml:trace contextRef="#ctx0" brushRef="#br0" timeOffset="170251.6153">7758 10859 456 0,'0'0'4'0,"-7"4"0"15,7-4 2-15,-20 12 0 0,9-2 0 16,-4-1 0-16,-2 4 1 16,-6 2 0-16,5 0-4 15,2-2-1-15,-1 2-2 16,5-1 0-16,6 2-1 15,6-5-2-15,4 4-2 0,9-3-1 16,7-3-1-16,4 0-1 16,5 1 1-16,1 1 1 15,0-2 0-15,-3 3 2 16,-8 6 4-16,-3 0 1 0,-12 6 1 16,-4 3 1-16,-7-1 0 15,-11-3-4-15,-5 1-10 16,-5-5-28-16,1-7-36 0,4-4-3 15</inkml:trace>
  <inkml:trace contextRef="#ctx0" brushRef="#br0" timeOffset="170572.776">8008 10769 451 0,'0'0'3'16,"0"0"2"-16,-11 11 0 16,-1-1 0-16,3 2 0 15,-4 4 1-15,2 2-1 16,1 5 0-16,-1-2-3 16,7 3-2-16,4 0 0 0,5 0-1 15,6 0 1-15,3 1-1 16,4-5 0-16,4 2 1 15,-5-1 1-15,5 0-1 0,-5-1 1 16,-4 2 0-16,-4 2 0 16,-7-3 0-16,-2-1-1 15,-8 2-6-15,-14-13-20 16,0 1-52-16,-6-4-3 0</inkml:trace>
  <inkml:trace contextRef="#ctx0" brushRef="#br0" timeOffset="170927.1423">8311 11119 298 0,'0'0'-9'0,"0"0"-36"15,0-22-17-15</inkml:trace>
  <inkml:trace contextRef="#ctx0" brushRef="#br0" timeOffset="171041.3022">8243 10757 462 0,'0'0'5'0,"-12"7"-1"0,1 7 1 15,2 1 0-15,-1 2-1 16,-2-1-5-16,8 2-13 16,-7-7-58-16,11-11-9 0</inkml:trace>
  <inkml:trace contextRef="#ctx0" brushRef="#br0" timeOffset="171520.6093">8482 11083 300 0,'0'0'1'16,"-5"-10"1"-16,3-6-1 0,-3-11 1 15,-1 0 1-15,1-4 3 16,1-1 3-16,0-1 0 16,2 4 3-16,2 7 2 15,2 14 1-15,-2 8 0 0,18 14-3 16,-7 6-2-16,6 9-3 15,0 6-11-15,7-12-58 16,0 17-9-16</inkml:trace>
  <inkml:trace contextRef="#ctx0" brushRef="#br0" timeOffset="172202.287">8921 10765 423 0,'0'0'3'0,"0"0"1"16,0 0 1-16,0 0 1 15,0 0 2-15,-10 0 1 16,10 0 0-16,0 0 1 0,-12 0-2 15,12 0-2-15,-17-1 0 16,17 1-2-16,-17-4 0 16,7 1-2-16,1 0 0 15,-1 0 0-15,-1 1-2 0,11 2 0 16,-15-2 0-16,15 2 0 16,-19-3 0-16,12 3 0 15,-4 0-2-15,-2 2 0 16,2 2-1-16,-5 3 0 0,3 3-1 15,-3 6-1-15,4 3 1 16,0 8 0-16,4-3 0 16,1 8 0-16,7-3 1 15,0-3 0-15,9-5 0 0,1-6 1 16,5-9 0-16,1-7 1 16,1-13-1-16,1-6 1 15,-5-1 0-15,-2-6 0 16,0 2 1-16,-6 2 0 0,1 4-1 15,-2 6 1-15,-4 13 0 16,11-7 1-16,-11 7-1 16,21 12 1-16,-5 3-1 15,5 1 0-15,0 6 0 0,2 5 0 16,3 3 1-16,1 3-1 16,-3 3 1-16,-4 5 0 15,-5 5 1-15,0 3 0 16,-8 3 2-16,-2 0 0 0,-5 3 1 15,-5-1 1-15,-7-3 0 16,-8-3 0-16,-5-2 0 16,-4-11-2-16,-4-2-1 0,-3-11-1 15,0 1-7-15,-1-15-14 16,-5-5-60-16,11-3-3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17-12-08T15:21:59.7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5963 8231 102 0,'0'0'6'15,"0"0"2"-15,0 0 6 16,0 0 4-16,-6-13 3 15,6 13 0-15,0 0 2 0,0 0 0 16,-5-7-3-16,5 7-4 16,0 0-5-16,8-15-4 15,-8 15-1-15,17-22-3 16,-6 11 0-16,6-4-2 0,-1-1 0 16,7-4-2-16,-3 4 1 15,4-5 0-15,-1 3 0 16,3 3-1-16,-1-3 0 0,1 4 1 15,-3 2 0-15,5 3 0 16,3-1-1-16,-3 5 1 16,1 2 0-16,-2 0 0 15,5 3 0-15,-6 0 1 0,7 0 0 16,-7 2 0-16,0 0 0 16,2 0 1-16,1 1 0 15,1 0 0-15,0 3-1 16,3-1 1-16,-2 1-1 15,3-3 0-15,-6 4 1 0,5-1-1 16,-2-1 0-16,6 1 2 16,1-1 0-16,-3 1 0 15,2-2 1-15,-1 0 0 16,5 2-1-16,-6-3 1 0,7 6 0 16,-7-6-1-16,0 3-1 15,-1-1 0-15,1 2 0 16,1 1 0-16,-4-2 1 0,2 0 1 15,-2-1 0-15,-1-1 0 16,-1 0-1-16,7 0 1 16,-2 1 0-16,0-3-1 15,4 3-2-15,-1 0 1 0,2-2-2 16,-3 0 1-16,5 2-1 16,-6-4 1-16,-2-1-1 15,0 0 1-15,-1-3-1 16,0-6 0-16,-7-3 0 15,1-2 1-15,-4-8-1 0,-1-2 0 16,-1 0 0-16,-6-3-1 16,-1 3 1-16,-4 0 0 15,1 4-1-15,-5 3 1 16,-2 3 0-16,0 4 0 0,-4 10 1 16,5-9 0-16,-5 9 0 15,0 0 0-15,0 0 0 16,0 0 0-16,0 0-1 0,0 0 1 15,0 0-1-15,0 0 0 16,-4 7 0-16,4 2 0 16,0 3 0-16,4 3 0 15,-3 1 1-15,8 4-1 0,-2 0 0 16,2-1 1-16,-1 4-1 16,4-5 1-16,0 1-1 15,2-4 1-15,0-1-1 16,2-4 1-16,0 2 0 15,2-4 0-15,1-1-1 0,0-4 1 16,4 0 0-16,-2-1-1 16,3-2 1-16,-1 1-1 15,2-4 0-15,1-3 1 16,2 0-1-16,3 1-1 0,-2 1 2 16,1-2-1-16,1 3 0 15,2-2 0-15,0-1 0 16,1 2 0-16,-1 0 0 0,3-2 1 15,0 1-1-15,3-2 0 16,0-1 0-16,-5 2-1 16,5-4 1-16,-4 5 1 15,1-4-2-15,-4 4 1 0,1-1 0 16,-4 2 1-16,-1 3-1 16,2 1 0-16,-3 0 1 15,0 1-1-15,0 3 1 16,1 6-1-16,-1-3 0 0,0-1 1 15,-1 3-2-15,2-4 2 16,-3 2-1-16,5-2 0 16,-1-1 1-16,-1 4-1 15,2-1 0-15,-6 7 1 16,2 1 0-16,-7 4-1 0,5 4-3 16,-8 8-8-16,-3 2-35 15,-2 3-22-15,-2 2-2 16</inkml:trace>
  <inkml:trace contextRef="#ctx0" brushRef="#br0" timeOffset="1497.3293">6476 7445 293 0,'0'0'5'16,"0"0"1"-16,0-9 3 16,0 9 3-16,-3-13 1 15,3 13 2-15,-9-15 3 0,2 7 1 16,7 8-3-16,-13-18-3 16,13 18-1-16,-19-12-2 15,9 5-2-15,-3 4-2 16,-2 0-2-16,-2 0-1 0,0 3 0 15,-1 3 0-15,-3 6-1 16,1 3 1-16,-1 9 0 16,2 0 0-16,3 9 0 0,2 1 0 15,6 2-2-15,3-1 0 16,5-4-1-16,1-7-3 16,12 0-6-16,0-12-11 15,11-9-45-15,4 3-14 0</inkml:trace>
  <inkml:trace contextRef="#ctx0" brushRef="#br0" timeOffset="1861.5529">6538 7484 352 0,'0'0'6'0,"0"11"2"16,0 1 3-16,0 1 1 16,2 0-2-16,3 1 1 15,4-3 0-15,1-2 0 16,1-6-5-16,6-3-3 0,-5-11-3 16,5-2 0-16,-5-8-1 15,0 0 1-15,-4-5-1 16,-5-2 1-16,-3 1 0 0,-4 4 2 15,-7 4 2-15,-4 4 2 16,-4 3-1-16,-2 10 1 16,0 4 0-16,0 14-1 15,2 4-2-15,5 7-3 0,7-2-5 16,7 8-13-16,0-4-31 16,9-5-28-16,9-2-3 15</inkml:trace>
  <inkml:trace contextRef="#ctx0" brushRef="#br0" timeOffset="2513.5265">6755 7423 344 0,'0'0'5'0,"0"13"2"16,0 1 2-16,2 4 2 15,2 4 1-15,2-1-1 16,3 8 0-16,-1-4 0 15,2-1-3-15,-2-6-4 0,5-6-1 16,-13-12 0-16,11 0-1 16,-8-8-1-16,-3-11-1 15,0-3 0-15,0-2 0 0,0-2-1 16,-2-2 0-16,1 7-1 16,1 2 2-16,0 6-2 15,3 3 1-15,-3 10 0 16,21-6 1-16,-10 6-1 15,5 9 1-15,1 0 0 0,5 0 0 16,4 1 1-16,-1 2-1 16,1-3 0-16,2 0 0 15,0-7 0-15,-2-2 0 16,1 0 0-16,-6-9 0 0,0-5 0 16,-2-8 1-16,-5-2-1 15,-4-6 1-15,-4-3-1 16,-4 1 2-16,-2-2-2 15,-3 5 0-15,-9 4 1 0,2 9 0 16,-3 11 0-16,-1 7 0 16,3 17 1-16,1 14 0 15,6 7 1-15,3 7-1 16,1 5 0-16,8-1 0 0,10-3-1 16,3-9-1-16,6-10 0 15,3-8-6-15,1-14-15 16,-6-7-52-16,10-7-1 0</inkml:trace>
  <inkml:trace contextRef="#ctx0" brushRef="#br0" timeOffset="3235.1558">6187 7499 189 0,'0'0'8'15,"0"0"8"-15,0 0 4 16,0 0 3-16,-4 11 1 15,4-11 1-15,0 10 1 0,0-1 0 16,2 2-7-16,2-3-6 16,1 0-5-16,-1 1-3 15,-4-9-2-15,15 17-3 16,-15-17-5-16,19 7-10 0,-19-7-32 16,22 0-21-16,0-3-5 15</inkml:trace>
  <inkml:trace contextRef="#ctx0" brushRef="#br0" timeOffset="3972.8826">7516 7544 271 0,'0'0'7'0,"0"23"3"16,1-1 3-16,7 12 1 0,2 4 2 15,5 7 0-15,0 3 2 16,-1 1 1-16,4-8-4 15,-7-10-4-15,0-7-3 16,-11-24-3-16,0 0-1 0,-5-20-4 16,-7-15-6-16,3-7-4 15,-6-10-4-15,7-4 0 16,-2-1-3-16,8 6 3 0,2 4 0 16,7 7 5-16,9 16 3 15,3 5 4-15,6 13 3 16,-2 6 4-16,6 6 3 15,-8 13 6-15,4 4 2 16,-13 7 5-16,-5 3-1 0,-7 1 1 16,-3-4-2-16,-12 2-4 15,-3-10-10-15,1-1-14 16,-6-10-45-16,5-11-22 16,2 0-5-16</inkml:trace>
  <inkml:trace contextRef="#ctx0" brushRef="#br0" timeOffset="4737.0343">7927 7651 285 0,'0'0'10'0,"0"0"3"0,0 0 4 16,0 0 1-16,0 10 1 15,0-10 2-15,0 0-2 16,0 0 1-16,-5-7-9 0,2-7-6 16,-2-4-2-16,4-7-3 15,0 1-1-15,1-2 0 16,1-1 0-16,7-1 1 16,2 7-3-16,8 0 2 0,0 3 0 15,4 6-1-15,2 3 0 16,0 4 1-16,-1 5 0 15,-1 5 1-15,-4 7-1 0,-1 7 2 16,-5 8 1-16,-2-4 0 16,-1 7 1-16,-3-2-1 15,1-4 0-15,0-6 0 16,1-3 0-16,2-8-1 16,3-7-1-16,0-7 0 15,1-8 0-15,-2-3 0 0,-1-8 0 16,-4-2 0-16,-4-2 1 15,-3 1 0-15,-5 5 2 16,-10 2 1-16,-1 6 1 0,-2 3 0 16,-2 10 0-16,2 5-1 15,1 9-1-15,1 8-1 16,8-5-5-16,6 9-10 16,-1-1-32-16,7-6-32 0,10-2-1 15</inkml:trace>
  <inkml:trace contextRef="#ctx0" brushRef="#br0" timeOffset="5515.4946">8346 7390 184 0,'0'0'4'0,"0"0"5"16,0 0 3-16,0 0 4 15,0 10 3-15,0-10 3 16,0 17 0-16,1-2 3 16,2 5-2-16,2 0-6 0,-1 0-1 15,3 2-5-15,1-3-1 16,-1 1-4-16,0-6-3 15,0-2-1-15,-7-12-3 16,15 0 0-16,-9-3-2 16,-3-17-1-16,1-4-1 0,2-4-2 15,-1-2 3-15,3-2-1 16,-5 5 0-16,3 2 4 16,2 13 1-16,3 11 0 0,-1 7 3 15,4 14 0-15,-1 0-1 16,2 6 0-16,0-3-1 15,1-5-1-15,-3-7-1 16,1-11-1-16,-2-9 1 0,-1-11 0 16,0-2 0-16,-1-2 3 15,0 4 1-15,2 4 3 16,-3 12 1-16,3 8-1 16,0 14 1-16,2 13-1 0,-2 5-2 15,5 6-8-15,-7 2-48 16,8-8-16-16,-3-5-5 15</inkml:trace>
  <inkml:trace contextRef="#ctx0" brushRef="#br0" timeOffset="6044.9506">8904 7415 303 0,'0'0'5'0,"0"0"4"0,0 17 3 15,0-7-1-15,0 1 1 16,4 1-1-16,2 1 2 15,3-5-1-15,2-2-5 16,1-3-4-16,1-3-2 16,-1-9 0-16,-1-2 1 0,-2-4-1 15,-4 0 0-15,-2-4 1 16,-3 1 1-16,-3 0 1 16,-4 3 1-16,-3 3 0 15,-2 3 0-15,1 6 0 0,-2 3-2 16,3 9 0-16,1 6-4 15,7 3-10-15,2-3-19 16,-2 0-43-16,6-3-1 16</inkml:trace>
  <inkml:trace contextRef="#ctx0" brushRef="#br0" timeOffset="6254.9398">9151 7132 415 0,'0'0'5'0,"-1"23"1"16,-3-4 2-16,3 8 0 15,1 6 0-15,0 7 0 0,5 7 1 16,1 6-2-16,2-4-5 16,0-3-6-16,7-4-10 15,-6-7-29-15,2-7-34 16,0-7-3-16</inkml:trace>
  <inkml:trace contextRef="#ctx0" brushRef="#br0" timeOffset="6777.0469">9011 7409 352 0,'0'0'3'0,"0"0"3"16,0 0 2-16,8 6 2 16,-1-4 1-16,9 1 0 15,0-3 0-15,7 0 1 16,5 0-3-16,1 0-3 15,1 0-1-15,4-5-2 0,-1-2-2 16,0-1-3-16,-4-2-2 16,-1-1-3-16,-6 2-1 15,-1-4-1-15,-7 4 0 16,0-2-1-16,-6 5 1 0,-8 6-1 16,13-13 2-16,-13 13 1 15,7-12 0-15,-7 12 1 16,3-12 2-16,-3 12 1 15,0-12 1-15,0 12 4 0,-8-9 2 16,8 9 3-16,-17-8 2 16,5 8 2-16,2 2 1 15,-4 13 0-15,2 3-1 16,0 6-1-16,4 6-1 0,2 2-1 16,3 2-4-16,3-1 1 15,3-3-4-15,8-2-6 16,-1-12-9-16,9-10-39 0,2 1-20 15,-1-6-5-15</inkml:trace>
  <inkml:trace contextRef="#ctx0" brushRef="#br0" timeOffset="7015.0437">9553 7548 358 0,'0'0'2'15,"0"0"3"-15,-11-7 1 0,1-5 0 16,-1 0 3-16,-2-3 0 16,2-6 0-16,-1 1 1 15,1 1-1-15,5 0-2 16,2 4-1-16,4 0-2 16,9 5 0-16,4 4-1 0,6-1-1 15,3 0-4-15,5 4-10 16,4 3-53-16,3-6-8 15</inkml:trace>
  <inkml:trace contextRef="#ctx0" brushRef="#br0" timeOffset="12363.4108">9933 8310 69 0,'0'0'0'16,"0"0"1"-16,0 5 5 0,0-5 7 15,0 0 9-15,0 0 5 16,2 14 5-16,-2-14 2 16,0 0 2-16,1 11-2 15,-1-11-4-15,0 0-5 0,0 0-7 16,5 9-6-16,-5-9-1 16,0 0-3-16,0 0 1 15,0 0-2-15,7 0 1 0,-7 0 0 16,0 0-1-16,0 0 0 15,0 0 0-15,3-8 0 16,-3 8-4-16,0-13 1 16,0 5-2-16,0-2-1 0,0 1 0 15,0-2 0-15,0 2 0 16,0-1 0-16,0-1 0 16,0-2 0-16,0 1 0 15,-1-3 0-15,0-2 0 16,0 1 0-16,0-6 0 0,1 2-1 15,-1-1 0-15,1-1 0 16,-3-1 0-16,3 1 0 16,-1 2 0-16,0-4 0 15,-1 2 0-15,0 1 0 0,-1 0 0 16,2-3 0-16,0 6 0 16,-1 0 0-16,2 1-1 15,-4 5 1-15,4 2 0 0,-1 1 1 16,1 9 0-16,-1-12-1 15,1 12 1-15,0 0-1 16,0 0 1-16,-6-8-1 0,6 8 1 16,0 0-1-16,-3-10 0 15,3 10 0-15,0 0 0 16,-2-9 1-16,2 9-1 16,0 0 1-16,-1-12-1 15,1 12 0-15,0 0 1 16,0 0 0-16,0-9-1 0,0 9 0 15,0 0 1-15,0 0-1 16,3-12 0-16,-3 12 1 16,0 0-1-16,0 0 0 0,4-8 1 15,-4 8-1-15,0 0 0 16,15-14 0-16,-15 14 0 16,14-8 1-16,-3 5-1 15,2-4 0-15,-2 3 1 0,8 0-1 16,-2 1 0-16,2-4 1 15,6 2-1-15,3 2 0 16,2-3 0-16,-2 3 0 16,5 0 1-16,-1 1-1 0,3-1 0 15,-2 3 0-15,-1 0 0 16,-1 0 0-16,-3 0-1 16,-3 0 1-16,0 3-1 15,-4-1 0-15,-1-2 1 0,-3 3-1 16,-2-3 1-16,-4 0-1 15,1 0 0-15,-3 0 1 16,-9 0-1-16,11 0 0 16,-11 0 0-16,0 0 0 0,0 0 0 15,0 0-1-15,10 0 1 16,-10 0 0-16,0 0 0 16,0 0 1-16,0 0 1 15,0 0-1-15,0 0 1 0,0 0 1 16,-9-5-1-16,9 5 0 15,-12-14 0-15,2 6 0 16,-1-2 0-16,0 2-1 16,-1-1 1-16,0-3-1 0,0 3 1 15,-5-2-1-15,1 0 1 16,-1 0 1-16,-4-1-1 16,2-4 0-16,-3 2 1 0,-1-1-1 15,4 0 0-15,-1 0 0 16,5 3-1-16,2 0 0 15,4 2 0-15,0 1-1 16,5 0 1-16,4 9-1 0,-1-15 1 16,1 15-1-16,2-15 0 15,-2 15 1-15,13-11-1 16,-5 7 0-16,3-2 0 16,0 3 0-16,2 0 0 15,3 3-1-15,-1 0-1 0,6 0 1 16,-2 3-1-16,3 0 0 15,3 4 1-15,2-1-1 16,-2 2 1-16,-2 1 1 16,-1-3-1-16,-4 1 0 0,0-1 0 15,-5 2-1-15,-2-1 1 16,-11-7-3-16,15 14 1 16,-15-14 0-16,9 7 0 0,-9-7 2 15,0 0 0-15,3 11 0 16,-3-11 2-16,0 0 0 15,0 0 1-15,0 10-1 16,0-10 1-16,0 0 1 0,-3 9 1 16,3-9 1-16,0 0-1 15,-10 9 2-15,10-9-1 16,-10 7 1-16,10-7-2 16,-9 8 0-16,9-8-1 0,-11 18 0 15,7-6-2-15,-1 5 1 16,-1 3 0-16,1 3 0 15,-2 5 2-15,0 5-1 16,-2-1 1-16,-2 4 0 16,1-2 0-16,-1 0 0 0,-2-3 0 15,-1-2-1-15,2 0-3 16,1-12-2-16,0 4-5 16,5-8-16-16,-9-4-53 0,12-1 0 15</inkml:trace>
  <inkml:trace contextRef="#ctx0" brushRef="#br0" timeOffset="13953.7123">10261 7423 244 0,'0'0'7'0,"0"0"2"0,-10 0 4 16,10 0 0-16,-11 0 1 15,11 0 0-15,-10-6 0 16,10 6 0-16,-6-11-5 16,6 11-5-16,0-13-1 15,0 13 0-15,8-14 1 0,-8 14-1 16,19-1 1-16,-7 1-1 15,5 4 1-15,2 4 1 16,6 1-2-16,4-2-1 16,3-1 0-16,3 2 0 0,1-4-1 15,-1 1-1-15,-2-5 1 16,-6 3-1-16,-2 1 1 16,-5-1 1-16,-5 3-1 15,-3-1 1-15,-12-5-1 0,11 15 1 16,-11-15 0-16,1 18-1 15,-1-9 0-15,0 3 0 16,-2-5 0-16,0 4 0 0,0 0-1 16,-2 0 1-16,1 1-1 15,-1-1 1-15,0 4-1 16,1 0 0-16,-3 4 0 16,1-2 0-16,1 6 0 0,-4 0 1 15,2 1 1-15,-2 0 2 16,0-1 0-16,-3-1 0 15,0-4 0-15,-1-1 2 16,-4-3-3-16,2-2 1 0,0-4-2 16,-1 1-1-16,0-2 0 15,-2 1-1-15,2 1 1 16,0-1 0-16,0 3-1 16,0 1 0-16,2 2 0 0,-1-1 1 15,5-2 0-15,-1-1-1 16,1-1 1-16,9-9-1 15,-11 10-1-15,11-10 1 16,0 0-1-16,0-7 0 0,2-6 0 16,7-1-1-16,4-2 1 15,0-2 0-15,6 0-1 16,2 2 1-16,-1-1-2 16,6 3 1-16,1-1 0 0,1 2 0 15,2 1 0-15,-3-2 1 16,1 1 0-16,-5 2 0 15,1-3 2-15,-9 3-1 16,2-1 0-16,-8 3 1 16,-3 0 0-16,-6 9-1 0,8-15 1 15,-8 15-1-15,0-12 0 16,0 12 1-16,-6-12-1 16,6 12 0-16,-15-16 1 0,2 5 0 15,-4-1 1-15,-5-1 1 16,-4-5 1-16,-5 0 0 15,-4 0 0-15,0-2 0 16,-4 1 0-16,1 1-2 0,3 0-2 16,3 1-5-16,6 4-14 15,3-1-55-15,7-5-1 16</inkml:trace>
  <inkml:trace contextRef="#ctx0" brushRef="#br0" timeOffset="17066.6738">20058 7246 256 0,'0'0'7'16,"0"0"2"-16,0 0 4 15,0 0 3-15,0 0 0 16,4-3 5-16,-4 3 0 0,0 0 5 16,0-11-8-16,0 11-2 15,0 0-4-15,0 0-1 16,0 0-3-16,-4-13-2 0,4 13-3 15,11-15-2-15,-3 3-1 16,6-3 0-16,4-2 0 16,-1-2 0-16,2 4-1 15,4 0 1-15,-3 3 0 0,0 6 0 16,-4 3 1-16,-1 3 0 16,-8 12 0-16,1 3 1 15,-8 9 1-15,0 3 1 16,-9 3-1-16,0 1 0 0,-2-2 0 15,0-2-1-15,5-4 0 16,-2-3-2-16,8-6-1 16,2-2-1-16,8 0-1 15,3-4 0-15,1 3-1 16,2 0 1-16,3-1 1 0,-4 4-1 16,2-2 2-16,-7 6 1 15,2 1 0-15,-8 2 2 16,-4 0 0-16,-1 1 0 15,-11 3 1-15,-3-1 0 0,-7-6-2 16,-1 0-1-16,2-8-6 16,-5-7-11-16,5-9-44 15,4-3-16-15</inkml:trace>
  <inkml:trace contextRef="#ctx0" brushRef="#br0" timeOffset="17396.1907">20420 7160 407 0,'0'0'5'0,"0"0"1"16,-3-5 0-16,2-6 1 0,1-6 0 16,0-6 0-16,0-7-1 15,7-2-1-15,-1-11-11 16,10 4-27-16,3 0-40 15,1 3-1-15</inkml:trace>
  <inkml:trace contextRef="#ctx0" brushRef="#br0" timeOffset="18201.3423">20545 7096 361 0,'0'0'5'16,"0"11"4"-16,0 2 1 15,0 8 1-15,4 9 0 0,0 3 0 16,0 6-1-16,6 3 1 16,-1-3-5-16,5-11-2 15,0-3-4-15,4-17-1 16,-1-10-3-16,1-14-1 16,-2-15-2-16,-2-11 1 0,0-3 0 15,-3 0 0-15,-2 1 2 16,-3 8 5-16,0 11 2 15,-2 16 1-15,-4 9 3 0,8 27-1 16,-5 12 1-16,4 6-2 16,-1 3-6-16,8 3-25 15,8-6-45-15,-3-9-2 0</inkml:trace>
  <inkml:trace contextRef="#ctx0" brushRef="#br0" timeOffset="18521.073">20806 7066 371 0,'0'0'1'0,"0"0"1"0,0 0 3 15,11 3 3-15,3-3 0 16,6 0 1-16,6-7 0 16,7-1 1-16,4-1 0 0,12-3-2 15,-1 0-4-15,4 2-9 16,2 2-26-16,3 4-40 15,-11 4-2-15</inkml:trace>
  <inkml:trace contextRef="#ctx0" brushRef="#br0" timeOffset="18801.6839">21083 7013 413 0,'0'0'6'0,"0"0"0"16,-5 15 2-16,4-3 1 15,1 7 1-15,0 8 1 0,5 7-1 16,1 5 1-16,3 3-5 15,6 6-3-15,-2 0-6 16,6 3-11-16,-6 7-59 16,4-19-6-16</inkml:trace>
  <inkml:trace contextRef="#ctx0" brushRef="#br0" timeOffset="19599.1856">21321 7291 258 0,'0'0'8'0,"0"0"3"15,3 12 4-15,-3-12 2 0,13 15 4 16,-9-5 1-16,-4-10 3 16,11 17 1-16,-11-17-6 15,5 12-4-15,-5-12-3 0,0-6-4 16,-4-11-3-16,-2-6-2 15,-2-6-2-15,2-13-2 16,-4-3 0-16,5-4-2 16,1-1 1-16,4 1-1 0,0 5-1 15,5 5 1-15,2 11-1 16,3 2 0-16,2 13 0 16,2 4 0-16,2 6 1 0,2 3-1 15,1 4 1-15,5 4 2 16,1 5-2-16,1 1 2 15,-4 1-1-15,-2 0 1 16,-2 1 1-16,-1-4 0 16,-10 0-1-16,-4 0 1 0,-3-1-1 15,-3-1 1-15,-10-1 0 16,2 2 0-16,-5 8 0 16,1-4 0-16,-1 3 0 15,4 6 1-15,0-1 1 0,2 2-2 16,8 2 1-16,2-1 0 15,5-4-1-15,8 2 0 16,-1-3-1-16,7-4 0 16,2-1 0-16,-2 0-1 0,5-2-1 15,-4-1-3-15,-2 1-10 16,-2 5-33-16,-4-10-28 16,-3 2 0-16</inkml:trace>
  <inkml:trace contextRef="#ctx0" brushRef="#br0" timeOffset="52075.6569">1570 2481 315 0,'0'0'7'16,"0"0"2"-16,0 0 3 16,-5 3 1-16,5-3 3 15,0 15 2-15,0-2 0 0,4 5 1 16,3 8-5-16,7 3-3 16,2 12-1-16,5 8-1 15,0 3-2-15,-1 6-2 16,1 2 1-16,-3-3-2 0,-3-2-1 15,-3-7 1-15,-3-4-1 16,-4-6 1-16,-3-9 0 16,-2-11-4-16,0-1 0 15,0-17 0-15,-17 11 0 0,2-18 0 16,-3-17 0-16,-3-9 0 16,-1-10 0-16,-3-11 0 15,0-8 0-15,1-7 0 16,3-5 0-16,4 3 0 0,1 2 0 15,4 0 0-15,8 7 0 16,4 4 0-16,2 6 0 16,13 7-3-16,1 9 0 15,11 9 1-15,3 12 0 16,3 8 0-16,5 9 1 0,2 14 0 16,-3 10 1-16,2 7 0 15,-4 9 1-15,-8 5 0 16,-7 1 1-16,-8 0-1 0,-10 0 1 15,-4-5 0-15,-12-1-1 16,-5-9 1-16,-6-6-2 16,1-6-4-16,-4-10-12 15,9-11-48-15,3 1-17 0</inkml:trace>
  <inkml:trace contextRef="#ctx0" brushRef="#br0" timeOffset="52737.4443">2098 2857 292 0,'0'0'7'0,"0"13"1"0,0-13 2 16,3 15 2-16,4-7-2 16,-7-8 2-16,19 12-1 15,-4-8 2-15,0-8-5 16,1-8-3-16,1-6-2 0,-2-5-1 16,-3-4 0-16,-1-4 1 15,-8 4 1-15,-3-5 2 16,-8 4 3-16,-5 3 0 15,-3 8 1-15,-6 8 1 0,2 6-1 16,-5 9-1-16,0 10-1 16,7 13-2-16,0 2-2 15,7 7-2-15,5-5-2 0,6 3-3 16,9-12-9-16,9-8-34 16,8-8-33-16,2-8-1 15</inkml:trace>
  <inkml:trace contextRef="#ctx0" brushRef="#br0" timeOffset="53058.1998">2291 2190 407 0,'0'0'3'16,"0"17"3"-16,4 6 0 0,-1 9 2 15,5 12 0-15,-1 10 0 16,1 10 1-16,0 6 0 15,1 2-3-15,3 0-3 16,-5-8-6-16,9-5-17 16,-1-10-55-16,3-13-2 0</inkml:trace>
  <inkml:trace contextRef="#ctx0" brushRef="#br0" timeOffset="53517.5493">2551 2608 372 0,'0'0'4'0,"0"21"0"16,3 3 4-16,0 8-2 15,6 2 1-15,3 5 0 16,2 2 0-16,5-3 0 16,1-6-2-16,-1-16-2 0,3-13-2 15,0-10 1-15,-4-17-1 16,-3-3 0-16,0-9 0 16,-3 3 1-16,-4 0-2 15,4 10-2-15,1 10 1 16,4 13 0-16,0 14 0 0,7 20 0 15,-2 10 0-15,1 14 1 16,2 5 1-16,-7 7 0 16,-2-1 2-16,-10 0 0 15,-6-4 1-15,-11-6 1 0,-11-5 1 16,-13-12 2-16,-12-5-1 16,-9-12 1-16,-3-7-2 15,-5-14-4-15,0-8-10 0,11-22-48 16,3 5-22-16,15-4-2 15</inkml:trace>
  <inkml:trace contextRef="#ctx0" brushRef="#br0" timeOffset="54227.4026">3360 2619 328 0,'0'0'6'0,"0"0"4"0,0 0 2 15,0 0 5-15,-8-8 1 16,8 8 0-16,-7-9 3 16,7 9 0-16,-13-18-4 15,13 18-4-15,-16-15-2 0,5 9-3 16,-1 2-1-16,-1 1-3 16,0 3-4-16,1 0 0 15,-1 10 0-15,-3 7 0 16,-1 7 0-16,2 7 0 15,0 11 0-15,1 2 0 0,5 5 0 16,5 3 0-16,4-2 0 16,4-8 0-16,11-3 0 15,7-15 0-15,10-8 0 0,3-16 0 16,7-1-35-16,8-14-46 16,-9-11-4-16</inkml:trace>
  <inkml:trace contextRef="#ctx0" brushRef="#br0" timeOffset="54391.3997">3669 2992 396 0,'0'0'4'16,"-10"4"0"-16,10-4 0 0,-11 0-2 15,11 0-11-15,-11-19-27 16,4-7-28-16,4-8-7 15</inkml:trace>
  <inkml:trace contextRef="#ctx0" brushRef="#br0" timeOffset="54495.5013">3537 2536 433 0,'0'0'3'0,"-9"8"2"15,1 1 0-15,0 4 0 16,-1 2 0-16,1 4-3 16,-1-2-5-16,9 1-26 15,16-4-44-15,0-5-3 0</inkml:trace>
  <inkml:trace contextRef="#ctx0" brushRef="#br0" timeOffset="54803.2586">3886 2494 414 0,'0'0'5'16,"0"0"2"-16,-10-7 2 15,1 4 1-15,-3 3 1 16,-5 2 0-16,0 6 1 0,-6 4-1 15,7 9-4-15,2 5-3 16,5 2-2-16,4 2-2 16,5 0-2-16,8 0-1 0,10-4-1 15,2-2-2-15,6-2 0 16,1-5-1-16,1 2 2 16,-2-2 0-16,-7 5 1 15,-3-1 3-15,-9 3 1 16,-7 1 3-16,-6 1 0 0,-8-9 1 15,-6 0-3-15,-5-12-8 16,-2-5-29-16,6-14-40 16,-2-8-2-16</inkml:trace>
  <inkml:trace contextRef="#ctx0" brushRef="#br0" timeOffset="55007.5025">4146 2421 426 0,'1'12'4'15,"5"13"1"-15,-1 8 1 16,2 12 0-16,0 7 0 0,3 6 1 16,3 5-3-16,1 7-8 15,-3-12-36-15,1-14-36 16,0-4-1-16</inkml:trace>
  <inkml:trace contextRef="#ctx0" brushRef="#br0" timeOffset="55217.7855">4000 2677 354 0,'0'0'3'0,"0"0"3"15,6 5 4-15,6-4 0 16,6-1 1-16,7 2 1 0,10-2 1 16,8-5 1-16,5-7-4 15,9 0-9-15,1-13-24 16,6 4-48-16,-4 0-2 16</inkml:trace>
  <inkml:trace contextRef="#ctx0" brushRef="#br0" timeOffset="57031.9105">4510 2821 259 0,'0'0'7'0,"5"9"1"16,-5-9 3-16,9 14 0 15,-9-14 1-15,13 12 5 16,-13-12 0-16,0 0 1 16,5-7-3-16,-5-7-4 0,-6-8-1 15,-5-6-1-15,2-5-2 16,3 0-3-16,-1 0-3 16,4 6-1-16,3-1 0 15,2 7-2-15,6 0 1 16,5 8 0-16,5 6 0 0,3 1-1 15,1-1 2-15,3 7 0 16,2 0 1-16,1 0 0 16,-1 7 1-16,-2 1-1 0,-3 9 1 15,0 3 1-15,-5 10 1 16,-4 0 1-16,-4 4 2 16,0-3-1-16,-4 0 1 0,3-4-1 15,-3-5 0-15,1-8 0 16,-6-14-2-16,19-2-2 15,-7-15 0-15,0-9-2 16,-1-4 0-16,-2-9 0 16,0-3 0-16,-7-4-1 0,-2 1 1 15,-7 7 1-15,-4 5 0 16,-4 13 1-16,-2 7 0 16,-3 13 0-16,-2 15 0 15,4 14 0-15,1 5-1 0,6 7-4 16,5-2-9-16,6-8-49 15,6 6-18-15,7-9-1 16</inkml:trace>
  <inkml:trace contextRef="#ctx0" brushRef="#br0" timeOffset="57477.571">4999 2520 328 0,'0'0'8'0,"3"15"3"0,4 6 2 16,3 1 2-16,4 11 1 16,3 2-2-16,1 5 2 15,2 1-1-15,-4-7-7 0,2-4-4 16,-3-11-2-16,-2-11-1 16,-4-13-1-16,2-17 0 15,0-12-1-15,1-10 0 16,2-4-1-16,3-3 1 0,0 3 0 15,4 8 1-15,0 10 2 16,-1 15 0-16,-1 15 2 16,-3 13 1-16,-2 16 2 15,-5 8-1-15,3 5-1 16,-6 2-2-16,2 4-11 0,-5-2-65 16,5-9-3-16</inkml:trace>
  <inkml:trace contextRef="#ctx0" brushRef="#br0" timeOffset="58738.0877">5781 2559 224 0,'0'0'3'0,"0"0"0"16,0 0 0-16,3-12 0 0,3 4 1 16,1-8-1-16,3 2 0 15,1-1 2-15,-1-7 1 16,2 10 4-16,-2 0 4 16,1 6 2-16,0 6 1 0,-2 6 3 15,4 10 0-15,2 4 1 16,3 5-4-16,2 1-4 15,0 2-4-15,4-4-2 16,0-3-2-16,1-7-2 0,-2-4-1 16,-1-7 1-16,0-4-1 15,1-11 0-15,-3-5-1 16,-2 0-1-16,5 0-4 16,-8-3-17-16,2 5-50 0,8 9-3 15</inkml:trace>
  <inkml:trace contextRef="#ctx0" brushRef="#br0" timeOffset="59295.4908">5823 2794 270 0,'0'0'2'15,"0"0"1"-15,0-12 1 16,8 0 0-16,1-6 0 16,2 4 1-16,3-5 1 0,3 6 1 15,4 1-1-15,0 10 4 16,0 2 1-16,-1 6 2 16,2 9 1-16,-2-4 2 15,-4 3 0-15,2-9-3 0,-3 1-1 16,1-8-3-16,-3-14-7 15,6 1-15-15,-6-9-31 16,5 6-26-16,3 0-6 0</inkml:trace>
  <inkml:trace contextRef="#ctx0" brushRef="#br0" timeOffset="59929.6618">6615 2530 407 0,'0'0'3'0,"-2"21"2"15,0-1 1-15,2 1 0 16,2 6-1-16,9-2 1 0,1-1 0 15,8 0 0-15,2-12-2 16,7-12-2-16,0-6-2 16,1-12 2-16,-3-9 0 15,-4-4 1-15,-8-2 0 0,-4 0 2 16,-6 0 0-16,-5 4 1 16,-5 4 1-16,-8 11 0 15,0 4-1-15,-6 7 0 16,-1 9-3-16,1 6-3 0,0 6 0 15,6 3 0-15,0-6 0 16,10 4-19-16,2-2-60 16,6-8-3-16</inkml:trace>
  <inkml:trace contextRef="#ctx0" brushRef="#br0" timeOffset="60597.4095">7012 2467 365 0,'0'0'6'16,"0"11"1"-16,3 7 3 0,4 11 0 16,3 9 1-16,3 7 1 15,3 12 1-15,4 3 1 16,1 3-4-16,-4 1-1 0,-1-11-2 16,-5-5-1-16,-4-9-1 15,-3-11 0-15,-4-10-2 16,-11-16-1-16,-2-4-1 15,0-23-1-15,-2-11-1 0,-1-18-1 16,2-14 0-16,3-7-1 16,4-7-1-16,4 1 1 15,3 8 0-15,0 7 0 16,8 9 0-16,5 19 1 0,3 14 0 16,4 16 1-16,3 10 0 15,1 15 1-15,-1 7 1 16,0 12 1-16,-1 6 1 15,-10 6 0-15,-4 1 0 16,-6-1-1-16,-4-9 0 0,-11-6 1 16,-4-6-2-16,-7-8-3 15,-1-14-3-15,-2-10-9 16,5-5-20-16,6-6-43 0,2 1-2 16</inkml:trace>
  <inkml:trace contextRef="#ctx0" brushRef="#br0" timeOffset="60953.8884">7448 2584 338 0,'0'0'3'16,"6"0"0"-16,5-8 1 0,1-5 0 16,4 0 0-16,-1-4 0 15,1-4 4-15,-1-2 0 16,-3-2 4-16,-5 3-1 16,-7 1 3-16,0 6 1 15,-6 6 0-15,-3 9 1 0,-8 7 0 16,2 10-4-16,-2 17-2 15,1 2-3-15,5 6-2 16,6 5-3-16,5-5-2 0,6-4 0 16,16-4-8-16,5-12-16 15,3-10-56-15,15-5-4 16</inkml:trace>
  <inkml:trace contextRef="#ctx0" brushRef="#br0" timeOffset="61775.5126">7886 2653 322 0,'0'0'8'15,"0"9"2"-15,0-9 4 16,-5 13 3-16,5-13 1 16,-9 8 0-16,9-8 0 0,-18 0 0 15,7-3-7-15,-1-9-3 16,2-3-4-16,-1-4-2 16,3-4 0-16,3 1-2 15,5-1 0-15,4 1-1 0,11-5 0 16,6 4 0-16,5-2 0 15,5 4 0-15,2 1 0 16,2 1 0-16,0 7 1 16,-4 7 0-16,-6 5 1 15,-2 2 0-15,-5 13 1 0,-7 10 1 16,-1 2 1-16,-7 6 1 16,-1 0-1-16,1-1 0 15,2-3-1-15,-1-3-1 0,6-6-1 16,4-10 0-16,5-10-1 15,2-3-3-15,2-12 0 16,1-9-1-16,-2-7-1 16,-4-7 1-16,-5-4 0 15,-8-1 0-15,-5 1 2 0,-12 3 3 16,-6 12 0-16,-7 6 1 16,-3 18 2-16,-3 6-2 15,2 21 0-15,3 3-3 0,9 9-10 16,1 0-31-16,13 0-35 15,7-2-1-15</inkml:trace>
  <inkml:trace contextRef="#ctx0" brushRef="#br0" timeOffset="62216.5891">8394 2359 412 0,'0'0'4'16,"0"17"0"-16,0-1 2 0,0 4 0 15,5 5 1-15,3 5 0 16,-3 5 0-16,3-1 1 16,0-4-3-16,2-4-3 15,-3-7 0-15,-7-19-2 16,17 8 1-16,-8-20-2 0,-2-14 1 16,5-13-2-16,2-2 1 15,2-3-1-15,3 1 1 16,3 5 0-16,-3 10 1 15,3 14 0-15,-2 11 2 0,-1 18 0 16,-2 15 1-16,-4 8 1 16,-3 8 0-16,-1 0-1 15,-6-2-2-15,2-2-17 16,-5-8-57-16,0-14-5 0</inkml:trace>
  <inkml:trace contextRef="#ctx0" brushRef="#br0" timeOffset="62502.0492">8840 2115 475 0,'0'0'2'0,"0"0"0"16,-4 8 0-16,4-8 0 16,0 15-3-16,2-5-6 0,2-1-24 15,5 1-45-15,2 2-4 16</inkml:trace>
  <inkml:trace contextRef="#ctx0" brushRef="#br0" timeOffset="62713.4322">8949 2749 497 0,'0'0'2'0,"0"0"-1"16,-11 0 1-16,11 0-1 0,0-9-5 15,2-3-10-15,9 0-62 16,0 1-3-16</inkml:trace>
  <inkml:trace contextRef="#ctx0" brushRef="#br0" timeOffset="68547.7528">9443 2322 354 0,'0'0'5'0,"0"0"2"16,0 0 3-16,0 0 1 15,7 21 1-15,-5-5 0 16,3 5 2-16,1 3 0 0,-1 5-3 16,3 5-2-16,-2 0-1 15,3 0-1-15,0-6-2 16,-3-3 0-16,2-5-1 0,-3 0-2 15,0-10 0-15,-5-10 0 16,0 0-2-16,0 0 0 16,3-7 1-16,-3-16-2 15,-1-4 0-15,-1-7 1 0,0-1-1 16,2-5-1-16,4 2 1 16,4 5-1-16,2 5 0 15,5 11 1-15,3 9 0 16,5 8-1-16,4 11 0 0,-1 10 1 15,1 0-1-15,-2 4 0 16,-3-6 1-16,-3 0-1 16,-4-11 1-16,-1-8-1 15,-3-11 1-15,-3-5-1 16,-1-8 1-16,2 6-1 0,1-3 1 16,1 9 1-16,5 9 1 15,-4 9 0-15,3 15 2 16,-2 6-1-16,0 10 1 0,-1-1-1 15,0 2-5-15,-2-11-21 16,-8-5-50-16,11-6-1 16</inkml:trace>
  <inkml:trace contextRef="#ctx0" brushRef="#br0" timeOffset="68973.1955">10069 2319 251 0,'0'0'6'15,"0"0"4"-15,10 0 6 0,-10 0 4 16,9 0 4-16,-9 0 1 16,10 6 2-16,-10-6 1 15,3 15-5-15,-1 4-5 16,-2 6-5-16,1 2-4 0,2 4-4 16,2-1-1-16,4 1-2 15,3-7-1-15,2-4 0 16,4-11-1-16,0-9 0 15,5 0-1-15,-1-5 0 0,5 1-1 16,-4 4 0-16,2 3-1 16,-1 10 0-16,1 4-1 15,1 10-4-15,-4 0-6 16,-4-1-21-16,4-3-41 16,-11-9 0-16</inkml:trace>
  <inkml:trace contextRef="#ctx0" brushRef="#br0" timeOffset="69731.5591">10326 2298 326 0,'0'0'5'0,"0"0"2"16,0 0 3-16,0 7 0 0,2 1 1 16,5 5 0-16,-3 4 1 15,1 2 0-15,-2 2-6 16,1 2-6-16,-2-3-15 16,-2-20-49-16,9 25-7 15</inkml:trace>
  <inkml:trace contextRef="#ctx0" brushRef="#br0" timeOffset="70048.1703">10593 1962 392 0,'0'0'4'0,"0"0"2"0,0 14 2 16,0 7 1-16,2 6 1 16,1 12 0-16,0 4 1 15,2 14 0-15,0 6-4 16,0 3-1-16,0 0-3 0,2-5-5 15,-3-11-10-15,3-2-25 16,6-9-39-16,-6-14-1 16</inkml:trace>
  <inkml:trace contextRef="#ctx0" brushRef="#br0" timeOffset="70424.8667">10891 2066 358 0,'0'0'7'0,"0"19"3"0,0 5 1 16,0 8 1-16,4 8 0 15,3 13 1-15,1 5 0 16,0 9 1-16,1-5-8 15,1-2-6-15,0-11-8 0,2-3-27 16,4-11-38-16,-10-11-2 16</inkml:trace>
  <inkml:trace contextRef="#ctx0" brushRef="#br0" timeOffset="70732.0737">10771 2478 416 0,'0'0'2'0,"0"0"0"15,0 0 1-15,13 3 1 16,1-3-1-16,6 0 2 16,7-5-1-16,7-4 0 0,5-3-4 15,3-1-5-15,3-1-13 16,2 1-24-16,-1 7-24 15,-4 6 9-15,-11 0 30 16,-7 12 19-16,-3 5 8 0,-10 2 8 16,-4 0 11-16,-6-1 26 15,-1-9 19-15,0-9-14 16,0 0-43-16,0-22-41 16,6-4-36-16,-1-14-5 0</inkml:trace>
  <inkml:trace contextRef="#ctx0" brushRef="#br0" timeOffset="71135.2657">11244 2205 396 0,'0'0'8'15,"-7"15"3"-15,0-4 0 16,-3 4 1-16,2 7 0 16,0-1 1-16,4 4-1 0,0 1-1 15,4-6-10-15,10 0-8 16,2-8-10-16,11-3-16 16,-6-4-21-16,7-2-11 15,-3-3 0-15,0 3 12 0,-10 4 12 16,2 1 15-16,-5 7 13 15,1 10 21-15,7-4 26 16,-7 14 16-16,4 1-2 16,-6 4-11-16,10-1-12 0,-7-9-4 15,3 2-4-15,-5-16 0 16,-6-2-2-16,-2-14-6 16,0-17-2-16,-1-14-4 15,-4-16-5-15,1-11-3 0,3-5-4 16,1 0-3-16,0 1-1 15,9 7 1-15,1 9 3 16,2 14 6-16,5 15 6 16,-3 15 6-16,3 7 5 0,-4 12 5 15,-1 9 1-15,-4 6 1 16,-4 2-3-16,-3-1-4 16,-2-5-2-16,-4-1-7 15,-6-11-11-15,0-11-29 16,11-5-40-16,-18-22-2 0</inkml:trace>
  <inkml:trace contextRef="#ctx0" brushRef="#br0" timeOffset="71334.0676">11685 1946 416 0,'0'10'5'16,"0"10"4"-16,0 13 0 0,0 9 2 15,1 13 1-15,2 10 0 16,0 8 0-16,3 5 0 16,4-8-7-16,-3-11-10 15,12-7-23-15,10-16-49 0,-10-16-5 16</inkml:trace>
  <inkml:trace contextRef="#ctx0" brushRef="#br0" timeOffset="71619.9432">11945 2472 401 0,'0'0'2'16,"0"0"0"-16,0 0 2 15,12 0 1-15,-1-11 0 16,3-5 0-16,5-5 0 0,1-9 0 16,2-4-1-16,-4-4-1 15,-1-3-1-15,-8 4 3 16,-5 6 0-16,-5 8 1 15,-10 14 0-15,-5 9 1 16,-2 17 0-16,-1 15 0 0,4 9-1 16,2 14-2-16,8-1-1 15,5 3 0-15,9-3-1 16,12-6-1-16,9-7-1 0,6-11-2 16,3-18-11-16,7-5-63 15,2-7-5-15</inkml:trace>
  <inkml:trace contextRef="#ctx0" brushRef="#br0" timeOffset="72330.0264">10335 2360 247 0,'0'0'6'0,"0"0"1"0,2 10 3 15,0 1 0-15,0 2 0 16,0 2 1-16,0 9 0 16,-1-2 1-16,1 2-8 0,-2-4-10 15,0-7-43-15,0 5-12 16</inkml:trace>
  <inkml:trace contextRef="#ctx0" brushRef="#br0" timeOffset="73241.3621">13029 2198 347 0,'0'0'6'0,"0"0"3"0,0 0 3 16,0 0 4-16,0-11 0 15,0 11 2-15,0 0 1 16,0 0 1-16,-7-8-4 0,7 8-5 15,-10-5-2-15,10 5-2 16,0 0-2-16,-11-3-5 16,11 3 0-16,0 0 0 15,-11-7 0-15,11 7 0 0,-11-2 0 16,11 2 0-16,-16 0 0 16,4 9 0-16,0 4 0 15,-1 7 0-15,0 4 0 16,-1 4 0-16,4 4 0 15,1-1 0-15,7-2-3 0,1-7 2 16,1-10 0-16,0-12 0 16,11-1 0-16,0-10 0 15,2-7-2-15,0 0 1 0,4 3-1 16,6 13 0-16,1 14 0 16,5 15 1-16,5 14 0 15,-2 13 1-15,3 9 0 16,-3 7 1-16,-3-1 1 0,-8-3 0 15,-7-9 0-15,-8-8 1 16,-6-5-1-16,-14-13 0 16,-9-4 1-16,-8-9 0 15,-4-12-1-15,-6-4-1 0,-2-7-4 16,4-13-4-16,-4-7-12 16,13-2-27-16,16-5-33 15,1 1 0-15</inkml:trace>
  <inkml:trace contextRef="#ctx0" brushRef="#br0" timeOffset="73555.1195">13185 2409 314 0,'0'0'2'0,"0"0"3"15,11 0 0-15,-11 0 1 0,21-20 0 16,-8 1 0-16,8 0 0 16,-3-7 4-16,-5-1 3 15,1-3 1-15,-8 6 2 16,0 3 1-16,-6 6 1 0,0 15-1 16,-18-2 1-16,2 13-3 15,1 13-4-15,2 6-5 16,6 10-2-16,7 2-2 15,0-1-2-15,13-5-4 16,8-6-9-16,4-9-36 0,8-11-31 16,4-7-2-16</inkml:trace>
  <inkml:trace contextRef="#ctx0" brushRef="#br0" timeOffset="74142.3299">13567 2412 273 0,'0'0'8'0,"0"0"3"16,1 18 0-16,2-10 1 15,-2 2 4-15,2-2 0 0,-3-8-1 16,3 11 2-16,-3-11-7 16,1-11-5-16,-5-11-2 15,2-8-1-15,2-4-4 16,2-2 0-16,4-3-2 16,2 5 1-16,4 4 0 0,1 9 2 15,2 9 1-15,0 10 2 16,-1 4 2-16,-1 12 1 15,1 6 3-15,-4 4 0 16,-1 4 0-16,1-1-1 0,-1 1-3 16,-1-4-3-16,4-3-3 15,-2-2-3-15,7-10-2 16,-2 0 0-16,6-4-1 16,-2-5 0-16,1-5 2 0,5-4 2 15,-5-6 1-15,-1-2 2 16,-2-8 4-16,-2-2-1 15,-8-6 2-15,1 2 0 16,-8 2 2-16,0 4 2 16,-9 8 1-16,-3 8 1 0,0 9 0 15,-3 14 0-15,5 11 0 16,0 11-1-16,5 6-1 16,5 3-2-16,2 1-2 15,10-8-1-15,7-7-8 0,7-11-17 16,-6-10-53-16,17-10-4 15</inkml:trace>
  <inkml:trace contextRef="#ctx0" brushRef="#br0" timeOffset="74407.9345">14281 2080 380 0,'0'0'10'0,"0"0"2"16,-10 0 2-16,-3 0 2 15,0 8 1-15,-7 6 0 0,1 2 0 16,-2 4 0-16,-1 2-9 15,8 5-5-15,1 0-3 16,12 1 0-16,1-2 0 16,9-5 0-16,7 0 0 0,2-3 0 15,2 0 0-15,2-2 0 16,-2 2 0-16,-7-1 0 16,-1 1 0-16,-8 2 0 15,-4 3 0-15,-11 3 0 16,-6-4 0-16,-5 2 0 0,-9-10-43 15,3-5-36-15,1-3-3 16</inkml:trace>
  <inkml:trace contextRef="#ctx0" brushRef="#br0" timeOffset="74847.7107">15084 2029 401 0,'0'0'5'0,"0"22"4"15,0 7 0-15,0 12 2 16,0 9 0-16,1 11 1 16,3 8 0-16,1 6 0 15,4 0-6-15,-3-13-9 0,7-6-22 16,0-11-49-16,-5-15-4 16</inkml:trace>
  <inkml:trace contextRef="#ctx0" brushRef="#br0" timeOffset="75044.2655">14923 2380 402 0,'0'0'5'16,"0"0"0"-16,-3 9 0 16,3-9 1-16,9 8 1 0,4-4-1 15,9-4 1-15,6 0 0 16,7-4-5-16,10-1-2 15,4-2-4-15,7 0-15 0,-1 9-45 16,0-2-9-16</inkml:trace>
  <inkml:trace contextRef="#ctx0" brushRef="#br0" timeOffset="75254.4754">15493 2651 385 0,'0'0'3'0,"0"0"1"16,0 0 2-16,-3-10 0 15,-1-2 0-15,-2-9 2 16,-3-2 0-16,0-8 1 0,-3-3-3 16,-1-2-1-16,6 5-1 15,2-1-1-15,5 8-1 16,2 7 0-16,8 4-1 16,10 9-3-16,6 1-4 15,8 3-15-15,0 0-52 0,7 2 0 16</inkml:trace>
  <inkml:trace contextRef="#ctx0" brushRef="#br0" timeOffset="75742.308">15925 2312 384 0,'0'0'7'0,"0"0"3"16,0 0 2-16,-4-6 1 16,4 6 1-16,0 0 1 15,-12-5 0-15,12 5 0 0,0 0-5 16,-14-6-4-16,14 6-2 15,-11-11-1-15,11 11 0 16,-12-13-3-16,12 13 0 16,-14-15 0-16,14 15 0 0,-14-12 0 15,14 12 0-15,-11-9 0 16,11 9 0-16,-8-5 0 16,8 5 0-16,-12 0 0 15,12 0-2-15,-7 0 0 0,7 0 1 16,-13 5 0-16,6 4 0 15,7-9-1-15,-16 12 1 16,7-3 0-16,-2 2 1 16,0-4 0-16,-3 5-1 15,1-2 1-15,0 1 0 0,1 2-1 16,0 4 1-16,2 4-1 16,4 1 0-16,4 0-1 15,2 4-1-15,4-2 1 16,8-4-1-16,2-5 0 0,2-3-1 15,0-11 0-15,2-4 0 16,-2-9 1-16,-1-10 0 16,-3-2 1-16,-1 4-1 0,-5 1-1 15,5 7-2-15,-11 12-2 16,13 7-4-16,-4 7-8 16,2 10-15-16,5 6-29 15,-5-6-11-15</inkml:trace>
  <inkml:trace contextRef="#ctx0" brushRef="#br0" timeOffset="76013.3351">15991 2364 415 0,'0'12'3'0,"0"9"1"0,4 6 1 15,1 4 0-15,4 1 1 16,0 4-2-16,3-3 0 15,0-5 0-15,2-13-2 0,-1-15-3 16,3-18 1-16,-4-10-1 16,1-11 0-16,-1-3 0 15,2 0 2-15,1 1 1 16,-1 8 2-16,2 13 1 0,-2 9 0 16,3 15 0-16,-1 15 0 15,1 13-6-15,-4 3-46 16,6 3-27-16,1 0-2 0</inkml:trace>
  <inkml:trace contextRef="#ctx0" brushRef="#br0" timeOffset="76605.9522">16518 2198 365 0,'0'0'9'0,"0"0"3"16,-5-2 1-16,5 2 2 0,-18 0-1 16,2 9 2-16,-1 3 0 15,-2 3 0-15,3 9-7 16,-3-1-4-16,4-1-3 16,7 3-1-16,8-3 0 0,2 0-2 15,16 0-2-15,2-3-1 16,2-2-1-16,8 0 1 15,-1 2 0-15,-5 5 1 0,-5-2 0 16,-7 4 2-16,-10-2 2 16,-4 1 0-16,-10-2 2 15,-7-3-4-15,1-7-5 16,-7-10-10-16,5-3-22 16,9-13-37-16,0-4-3 0</inkml:trace>
  <inkml:trace contextRef="#ctx0" brushRef="#br0" timeOffset="76829.0376">16753 2220 421 0,'0'0'7'16,"-11"3"0"-16,-3 6 3 15,-1 6 2-15,-5 11-1 0,1 6 1 16,-3 6 1-16,5 2-1 15,8 3-6-15,7-2-6 16,5-7 0-16,12-5 0 16,10-12-4-16,5-8-12 0,8-9-27 15,7-6-37-15,-7-11-2 16</inkml:trace>
  <inkml:trace contextRef="#ctx0" brushRef="#br0" timeOffset="77067.4474">17019 2559 413 0,'0'0'3'15,"0"0"2"-15,0 0-1 16,-10-6 1-16,5-5-1 0,-1-8 1 16,0-3 0-16,2-7 0 15,-1-1-2-15,1 2-1 16,3-1 0-16,1 2 0 15,4 6 0-15,5 6 1 0,3 7-1 16,8 5 0-16,5-1-2 16,6 4-9-16,2 6-53 15,8-6-13-15</inkml:trace>
  <inkml:trace contextRef="#ctx0" brushRef="#br0" timeOffset="77285.868">17389 2525 352 0,'0'0'0'16,"-1"-8"-5"-16,1-7-21 15,-2-8-35-15,2-8-4 16,2 1 20-16,-1-7 41 16,-2-1 15-16,-2 11 6 0,-10 6 9 15,2 10 23-15,1 11 31 16,-6 8-2-16,0 10-26 15,6-2-59-15,10-2-61 0,5-3-9 16</inkml:trace>
  <inkml:trace contextRef="#ctx0" brushRef="#br0" timeOffset="77843.339">17536 2002 407 0,'-2'10'5'15,"1"7"3"-15,1 12 0 16,0 7 2-16,0 8 0 15,5 2 0-15,-2 7 0 16,8 2-1-16,-3-13-3 0,4-6-5 16,2-14-1-16,-2-13-3 15,5-9-3-15,-5-1-2 16,9-10-3-16,2-2 0 16,1 4-1-16,1 4 1 15,1 5 2-15,4 5 1 0,-5 12 4 16,3 5 4-16,-10 3 5 15,-5 2 3-15,-7-1 0 16,-6-4 1-16,-2-2 0 16,-13-7-1-16,-5-8-1 0,-8-5-5 15,3-11-10-15,-7-13-24 16,-1-4-42-16,12-2-2 16</inkml:trace>
  <inkml:trace contextRef="#ctx0" brushRef="#br0" timeOffset="78143.7911">17986 2367 421 0,'0'0'2'16,"0"0"2"-16,10 11-1 15,-10-11 1-15,19 2 0 0,-4-2 0 16,1-7-1-16,0-3 1 15,0-7-2-15,-4-3-1 16,-1-5 0-16,-6 4 2 16,-5 0 1-16,-4 4 1 15,-7 7-1-15,0 10 2 0,-4 3-1 16,4 15 0-16,0 2-1 16,4 12-1-16,7-3-3 15,12 4-5-15,0-8-10 16,14-16-43-16,2-4-21 0,0-8-2 15</inkml:trace>
  <inkml:trace contextRef="#ctx0" brushRef="#br0" timeOffset="78458.3671">18343 1802 412 0,'0'0'6'0,"4"11"2"16,-1 9 1-16,3 11 1 15,1 13 2-15,0 13 1 16,1 10 0-16,4 7 1 15,-4 7-5-15,1-4-4 0,4-7-5 16,-3-7 0-16,-1-12 0 16,0-15 0-16,-3-11 0 15,-2-11 0-15,-4-14-8 16,0-14-1-16,-7-11-1 0,-3-4 2 16,-6-5 1-16,-5 2 2 15,-4 7 3-15,3 4 3 16,-3 12 1-16,4 9 1 15,1 12 2-15,6 9 0 0,4 6 0 16,8 5-1-16,3-2-2 16,10-2 0-16,6-3-3 15,8-9-6-15,9-24-57 0,6 8-13 16</inkml:trace>
  <inkml:trace contextRef="#ctx0" brushRef="#br0" timeOffset="78718.4608">19144 2551 392 0,'0'0'0'0,"0"-4"-2"15,0-10-7-15,1-10-36 16,4-4-22-16,-2-8-5 16</inkml:trace>
  <inkml:trace contextRef="#ctx0" brushRef="#br0" timeOffset="78851.7387">19073 2184 433 0,'0'0'2'16,"-2"12"1"-16,-1-2-2 16,3 4 2-16,0 0-2 0,4 6-1 15,7-3-5-15,5 7-11 16,2-8-16-16,6-1-32 16,3 5-10-16</inkml:trace>
  <inkml:trace contextRef="#ctx0" brushRef="#br0" timeOffset="79025.7119">19330 2464 268 0,'0'0'2'16,"1"-25"-1"-16,2 5 1 16,1-10 4-16,4-4 2 15,2-4 5-15,1 1 2 0,4-2 5 16,-2 10 2-16,1 15 2 16,0 12 0-16,-1 13-3 15,-3 9-3-15,2 12-3 16,-4 4-5-16,4 8-21 15,13-7-61-15,-15-4-4 0</inkml:trace>
  <inkml:trace contextRef="#ctx0" brushRef="#br0" timeOffset="79702.0521">20240 2181 407 0,'0'0'6'15,"0"0"1"-15,0 0 3 16,-13 0 0-16,13 0 1 0,0 0 0 16,-11-7 0-16,11 7 2 15,-5-11-5-15,5 11-2 16,-8-11-1-16,8 11-1 15,-6-13-2-15,6 13-2 0,-10-13 0 16,10 13 0-16,-9-15 0 16,9 15 0-16,-7-12 0 15,7 12 0-15,-5-10 0 16,5 10 0-16,0 0 0 0,-6-8 0 16,6 8 0-16,0 0 0 15,0 0 0-15,0 0 0 16,-9 0 0-16,9 0 0 15,0 0 0-15,-13 4 0 0,13-4 0 16,-15 14 0-16,15-14 0 16,-17 16 0-16,6-5 0 15,5 2 0-15,-1 3-3 16,6 0 0-16,1 0 0 0,1 1 0 16,7-1-1-16,3-4 1 15,1 0 0-15,6-3 0 16,-4-6 1-16,3-3-1 15,-3 0 1-15,2-9 1 0,-4 0 0 16,1 2 0-16,-3 6-3 16,8 3-12-16,-5 10-30 15,6 12-31-15,1-4-1 16</inkml:trace>
  <inkml:trace contextRef="#ctx0" brushRef="#br0" timeOffset="80209.7354">21209 1918 429 0,'0'0'5'16,"0"0"2"-16,-9-8 2 15,-3 8 0-15,-3-2 1 16,-3 2 1-16,-4 2-1 0,-6 10 1 16,3 3-5-16,-2 0-2 15,3 6-4-15,5 1 0 16,7 2-2-16,8 3 4 16,5-6-5-16,12-1 0 0,8 2 0 15,4-8-1-15,6 4 0 16,-1-2 1-16,-3 1 1 15,-4-4-1-15,-9 6 2 16,-5-2 1-16,-9-2 1 0,-4 1 0 16,-8 1-2-16,-8-9-12 15,6-6-39-15,-4-2-26 16,8 0-1-16</inkml:trace>
  <inkml:trace contextRef="#ctx0" brushRef="#br0" timeOffset="80461.7193">21384 2207 429 0,'0'0'2'0,"0"0"-1"0,0 0-1 15,0 0-5-15,-6-17-11 16,6-1-7-16,-4-9-2 16,4-3 5-16,-4-4 9 15,0 1 8-15,0 6 5 0,-4 4 7 16,1 10 12-16,-5 8 8 15,2 10-1-15,2 10-5 16,0 1-9-16,8 7-8 16,0-2-6-16,9-1-6 15,0 1-9-15,11-4-19 0,3 3-41 16,-2-3-2-16</inkml:trace>
  <inkml:trace contextRef="#ctx0" brushRef="#br0" timeOffset="80645.6615">21540 2204 238 0,'0'0'3'0,"4"-18"-1"16,-1-5 4-16,2-2 0 16,2-9 1-16,5 2 0 15,0-3 3-15,1 5 7 0,1 8-1 16,-2 13 3-16,0 9-3 16,-1 17-2-16,-1 7 3 15,0 7-1-15,0 5-10 16,7-2-30-16,-1-1-42 0,5-10-4 15</inkml:trace>
  <inkml:trace contextRef="#ctx0" brushRef="#br0" timeOffset="81055.6066">21978 1988 457 0,'0'0'2'0,"0"0"2"15,-5-5-1-15,5 5 1 16,-11-7 0-16,11 7 0 15,-9-16 0-15,9 16 1 0,-11-16-2 16,5 6 0-16,1 1-2 16,5 9 1-16,-12-12 0 15,3 7-1-15,-1 2 0 16,1 3 0-16,-4 0-2 0,4 3 0 16,-3 11 0-16,-3 1 0 15,0 5 0-15,0 5-1 16,3 0 3-16,0 2-3 15,8-3 2-15,1-1 0 0,3-10-4 16,10-1 2-16,9-3 2 16,7-3-1-16,2-1-2 15,3 3 2-15,4 0 0 0,-4 3 0 16,1 3 3-16,-2 5-1 16,-7 3-1-16,-4 2 2 15,-10 3 1-15,-5 3-1 16,-6-2 1-16,-6 6 0 15,-13-5-1-15,-5-5 0 0,-6-2-4 16,-7-14-25-16,0-8-50 16,2 0-3-16</inkml:trace>
  <inkml:trace contextRef="#ctx0" brushRef="#br0" timeOffset="81453.796">22225 1534 422 0,'0'0'6'0,"-7"16"2"0,3 8 1 16,1 15 0-16,-1 11 1 15,3 8-1-15,1 10 0 16,2 6 0-16,6-7-4 0,10-3-6 16,-2-12-7-16,11-9-24 15,12-11-47-15,-15-18 0 16</inkml:trace>
  <inkml:trace contextRef="#ctx0" brushRef="#br0" timeOffset="81719.6536">22529 2078 365 0,'0'0'4'16,"0"0"2"-16,12-5 0 0,-1-4 2 15,0-7 0-15,3-1 0 16,-2-5 1-16,2-4 4 16,-5-1-2-16,-4-2-1 15,-5 3 0-15,-1 5 1 0,-9 10-2 16,-5 8 1-16,-1 8-3 15,-1 17-2-15,2 10-2 16,3 7 0-16,6 4-2 16,5 7 0-16,6-3 0 15,14 0-1-15,11-8-3 0,13-3-11 16,9-11-62-16,8-8-6 16</inkml:trace>
  <inkml:trace contextRef="#ctx0" brushRef="#br0" timeOffset="82457.8404">20778 2921 374 0,'0'0'5'0,"0"0"5"16,0 0 1-16,0 0 3 15,-1 6 0-15,1-6 2 16,-1 19 0-16,0 0 2 15,1 8-4-15,0 7-4 0,0 7-1 16,0 8-9-16,5-1 0 16,6 5 0-16,-2-4 0 15,1-9 0-15,5-5 0 16,-3-9 0-16,3-15 0 0,-3-11 0 16,1-16 0-16,0-16 0 15,-3-11 0-15,3-13 0 16,-1-2 0-16,1 4 0 0,-2 2 0 15,3 14-5-15,-1 11 3 16,4 21 0-16,-2 11 2 16,2 20 0-16,2 6 1 15,0 3 0-15,1 0-1 0,-1-8 1 16,-1-6 0-16,1-18-1 16,-3-5 0-16,2-19 0 15,-2-4 0-15,0-3 0 16,0 0 1-16,0 5 1 15,0 9 0-15,-1 13-2 0,2 8 0 16,0 17 0-16,-1 5 0 16,2 8 0-16,-2 0 0 15,8 3-28-15,3-7-51 16,-4-7-2-16</inkml:trace>
  <inkml:trace contextRef="#ctx0" brushRef="#br0" timeOffset="83050.4137">21703 2738 399 0,'-1'9'7'0,"-3"11"2"15,4 7 3-15,0 9 0 16,0 9 2-16,1 9 0 16,10 4 1-16,-4 2-1 0,9-9-6 15,0-7-1-15,-2-8-7 16,-1-14 0-16,-13-22 0 15,11 3 0-15,-11-21 0 0,-2-21-2 16,-7-12-2-16,-3-12 1 16,0-6-1-16,1-4 0 15,3 4 1-15,4 0 0 16,4 11 2-16,4 13 0 0,13 15 0 16,6 8 1-16,6 8-1 15,6 9 1-15,1 7 1 16,5 10 0-16,-1 4 2 15,-5 8 0-15,-1 3-1 16,-8 6 1-16,-8 5 1 0,-11 1 0 16,-7 5 0-16,-7-2-2 15,-12 3-2-15,-4 0 0 16,2-3 0-16,-2-3 0 16,3-1 0-16,11-4 0 0,4-5 0 15,5-4 0-15,11-4 0 16,9-9 0-16,9-1 0 15,4-7 0-15,7-4-13 16,2 3-53-16,3-4-17 0,2-7-1 16</inkml:trace>
  <inkml:trace contextRef="#ctx0" brushRef="#br0" timeOffset="83566.1179">22526 3237 428 0,'0'0'4'0,"0"0"0"0,0 0 1 15,-1-17 0-15,0-6 0 16,0-12 0-16,0-9-1 16,1-15 1-16,0-5-3 0,3-2-1 15,3 0-1-15,1 11 1 16,5 8 0-16,-1 21 0 15,4 16 0-15,0 23 0 16,4 19 1-16,0 19 0 0,3 9 2 16,1 4 0-16,1 3 0 15,-2-8 0-15,0-5 0 16,-4-15 0-16,-1-10 0 16,-3-22-1-16,-5-7-2 15,-3-21 1-15,-2-13-2 0,-4-13-2 16,0-11 1-16,0-5 0 15,-1-9-2-15,1 6-2 16,0 1-5-16,2 12-6 16,4 7-19-16,-5 17-45 0,12 15 2 15</inkml:trace>
  <inkml:trace contextRef="#ctx0" brushRef="#br0" timeOffset="84019.5249">23012 3173 422 0,'0'0'4'0,"0"10"3"15,0-10 0-15,5 11 1 0,-5-11 0 16,3 15 0-16,-3-15 0 16,0 0 0-16,5-9-4 15,-3-18-2-15,0-15-2 16,1-10 0-16,8-13 1 0,1-10 0 15,5-4 0-15,5 0 0 16,0 8 0-16,3 12 0 16,1 13 1-16,-1 19 2 0,1 25-1 15,-2 14 0 1,-4 25 1-16,-1 18-1 0,-3 8-3 16,-2 12 0-16,0 6 0 15,-1-3 0-15,-4-6 0 16,5-8-22-16,5-9-57 0,-10-14-3 15</inkml:trace>
  <inkml:trace contextRef="#ctx0" brushRef="#br0" timeOffset="84300.2227">23039 2907 444 0,'0'0'5'0,"0"0"0"0,0 0 1 16,11 10 2-16,-1-10 0 15,9 4 0-15,6-4 1 16,7 0-1-16,7-4-3 15,8-1-3-15,4-7-7 0,6 2-32 16,0-3-41-16,-6 2-3 16</inkml:trace>
  <inkml:trace contextRef="#ctx0" brushRef="#br0" timeOffset="112569.773">3745 15594 395 0,'0'0'5'0,"0"0"3"16,8 9 2-16,-8-9 1 0,11 8 1 15,-11-8 0-15,18 8 0 16,-8-7 2-16,-2-1-6 16,-1-12-1-16,-1-6-3 15,-6-10-1-15,0-8-1 0,-10-11-1 16,-1-13 1-16,-8-8-2 16,2-4 0-16,-1 4-1 15,2 5 0-15,3 8 0 16,6 14 0-16,7 23 1 0,16 21 0 15,16 23 0-15,7 20 0 16,10 7 1-16,2 4 0 16,5-1 1-16,0-2 0 15,-6-14 1-15,-13-14-3 16,-9-17 0-16,-8-15 0 0,-15-20 0 16,-5-13 0-16,-12-14 0 15,-12-18 0-15,-6-12 0 16,-6-9 0-16,0 5 0 0,3 12 0 15,5 9 0-15,4 15 0 16,18 25 0-16,6 26 0 16,30 8-52-16,7 30-32 15,12 4-1-15</inkml:trace>
  <inkml:trace contextRef="#ctx0" brushRef="#br0" timeOffset="113113.6421">4404 14920 387 0,'0'0'4'0,"0"14"3"16,0 4 2-16,4 9 2 0,8 2 0 16,2 3 1-16,5 2-1 15,1-1 1-15,4-8-4 16,0-10-2-16,0-14-2 16,-3-12-1-16,-6-14-1 0,-2-16 0 15,-7-10-1-15,-6-7 0 16,-3-8-1-16,-10-1 0 15,-4 4 0-15,-4 9 0 0,-5 12 0 16,-2 17 0-16,5 17 1 16,1 16 0-16,5 21 0 15,5 12 0-15,5 8 0 16,3-4-1-16,5-1-5 16,13-7-14-16,1-16-59 0,4-16-3 15</inkml:trace>
  <inkml:trace contextRef="#ctx0" brushRef="#br0" timeOffset="113324.2887">4597 14267 444 0,'3'8'3'15,"3"17"4"-15,4 8 1 0,4 13 0 16,3 12 2-16,6 11-1 15,5 8 1-15,3 4 0 16,1-6-8-16,2-7-2 0,-2-14 0 16,4-7-15-16,-11-14-65 15,3-17-3-15</inkml:trace>
  <inkml:trace contextRef="#ctx0" brushRef="#br0" timeOffset="113541.7331">4648 14752 411 0,'0'0'3'0,"0"0"3"16,0 0 2-16,11 8 2 16,1-8-1-16,11 0 2 15,6-6 0-15,10-3 1 16,7-10-3-16,10-6-3 0,3-7-6 15,1-8-9-15,8-12-61 16,-5 16-11-16</inkml:trace>
  <inkml:trace contextRef="#ctx0" brushRef="#br0" timeOffset="113864.3843">4281 15641 371 0,'0'0'6'0,"0"0"5"16,12-11 2-16,4-2 1 0,9-5 2 16,7-6 1-16,8-6-1 15,14-6 0-15,8-7-5 16,8-8-7-16,12-5-11 16,-5-3-39-16,12-8-35 0,2 2 0 15</inkml:trace>
  <inkml:trace contextRef="#ctx0" brushRef="#br0" timeOffset="114526.1637">5822 14335 420 0,'0'0'4'0,"0"0"1"16,0 0 2-16,0 0 0 16,-5-5 1-16,5 5 1 0,-11-7 1 15,11 7 0-15,-16-12-2 16,9 6-3-16,-3 1 0 16,-2-3-1-16,2 3-1 15,-4 1-1-15,1 0 0 0,1 2 0 16,-1 0-2-16,1-1 0 15,-1 3 0-15,4-2 0 16,-4 2 0-16,13 0 0 16,-14-2 0-16,6 2 0 0,8 0 0 15,-15 0 0-15,15 0 0 16,-15 4-3-16,4 2 1 16,3 0 0-16,-2 4 0 15,-1 5 0-15,3 4-1 0,-1 3 2 16,0 3-1-16,5 5 0 15,-1 1 1-15,4 1 0 16,1 0 0-16,6-5 1 16,5-2-1-16,4-5 0 0,5-3 0 15,5-5 0-15,4-3-1 16,1-3 0-16,3-1-1 16,-1-1 0-16,-2-2 0 15,-6-2 0-15,-6-11 0 0,-5-5-4 16,-7-9-10-16,-6-2-45 15,-6-19-16-15</inkml:trace>
  <inkml:trace contextRef="#ctx0" brushRef="#br0" timeOffset="115056.5333">5787 14236 372 0,'0'0'6'0,"0"0"3"0,0 0 0 16,-11 7 1-16,10 8 1 15,1 4 1-15,4 11 0 16,5 2 1-16,6 8-6 0,4 1-2 15,7 2-3-15,1-9-6 16,7-4-25-16,1-11-47 16,-6-13-2-16</inkml:trace>
  <inkml:trace contextRef="#ctx0" brushRef="#br0" timeOffset="115279.8427">5884 13957 448 0,'5'15'3'0,"5"14"1"16,6 12 1-16,5 4-1 0,5 5 1 15,5 2-1-15,7-1-2 16,1-2-7-16,-1-15-21 15,7-21-52-15,-16-13-2 0</inkml:trace>
  <inkml:trace contextRef="#ctx0" brushRef="#br0" timeOffset="115447.5323">6097 13750 466 0,'4'14'4'16,"8"15"2"-16,7 12 1 15,4 12 0-15,9 6 0 16,4 10 0-16,5 1 0 16,4 4-7-16,6-4-18 15,14-15-63-15,-20-9-3 0</inkml:trace>
  <inkml:trace contextRef="#ctx0" brushRef="#br0" timeOffset="116146.1902">4148 16061 378 0,'0'0'8'16,"0"0"2"-16,1 14 2 15,5-2 1-15,6 12 2 16,6 9 0-16,9 13 0 0,7 11 1 15,7 8-6-15,6 6-3 16,5 7-3-16,-1 1-1 16,-3-7-1-16,-8-9 1 15,-6-8-3-15,-11-12 0 16,-10-13 0-16,-8-13 0 0,-5-17-3 16,-23-21-1-16,-3-19-2 15,-6-15-2-15,-3-14-1 16,1-8 0-16,5-2 0 0,9 0 2 15,7 6 1-15,13 11 2 16,12 15 2-16,10 13 1 16,11 17 2-16,2 13 1 15,7 8 2-15,-5 17 2 0,-2 14 2 16,-12 7 0-16,-8 5 0 16,-6 6 1-16,-9-2-3 15,-9-4-5-15,-9-12-10 16,-3-17-38-16,-6-11-33 15,3-7-1-15</inkml:trace>
  <inkml:trace contextRef="#ctx0" brushRef="#br0" timeOffset="116821.8178">4891 16286 357 0,'0'0'8'0,"0"0"5"0,0 0 1 15,0 0 0-15,-6 1 0 16,-3-4 0-16,-7-8 1 15,-3-3 0-15,-1-8-8 0,-3 1-4 16,1-4-2-16,3 2 0 16,6-3-2-16,4 2 0 15,7-2 0-15,5 1 0 16,7-1 0-16,9-3 1 0,3 3-1 16,5-3 0-16,1 5 2 15,1 4-1-15,2 6 1 16,-2 9 1-16,2 5-1 15,-8 12 2-15,3 4-1 16,-2 7 2-16,-6 0-1 0,-1-2-1 16,1-2 1-16,-3-9-1 15,0-6 1-15,-4-9-1 16,-3-10-1-16,-1-8 1 16,-4-6-1-16,-3-2 1 0,-2-1 0 15,-6 2 1-15,-4 6-1 16,-2 13-2-16,2 10 0 15,0 9 0-15,2 13 0 0,5 6-4 16,5-1-2-16,2 5-8 16,9-11-15-16,0-11-50 15,1-9-2-15</inkml:trace>
  <inkml:trace contextRef="#ctx0" brushRef="#br0" timeOffset="117031.5479">5012 15372 442 0,'3'8'5'0,"7"10"1"15,4 9 2-15,6 6 0 16,4 10 1-16,5 6 0 16,6 6 0-16,4 3 0 15,2-5-3-15,-4-5-6 0,-5-8-4 16,4-4-9-16,-8-13-25 15,-1-4-43-15,-3-7-2 16</inkml:trace>
  <inkml:trace contextRef="#ctx0" brushRef="#br0" timeOffset="117289.4459">5413 15908 390 0,'0'0'1'16,"0"-8"1"-16,0-5 0 16,-1-12 0-16,-4-6 0 0,0-7 0 15,1-5 0-15,-2 0 1 16,1 2 2-16,3 7 1 16,2 13 2-16,4 11 0 15,8 12 1-15,3 13 0 16,5 7 0-16,4 4-1 0,0-5-9 15,8 1-28-15,0-9-46 16,-6-9-2-16</inkml:trace>
  <inkml:trace contextRef="#ctx0" brushRef="#br0" timeOffset="117786.2035">5759 15393 404 0,'0'0'4'16,"0"0"3"-16,0 0 1 16,0 0 1-16,-8-5-1 15,8 5 1-15,0 0 0 0,-13-10 0 16,13 10-2-16,0 0-3 16,-10-8 0-16,10 8 0 15,0 0 0-15,-13-5 0 16,13 5-1-16,-12-4 0 0,12 4-1 15,-14-7 0-15,14 7-1 16,-16-5-1-16,16 5 0 16,-9-4 0-16,9 4 0 15,-11 0-1-15,11 0 1 16,0 0-1-16,-11 14 1 0,11-14-1 16,-8 14 0-16,5-4 0 15,-4 1 0-15,2 2 1 16,1 1-1-16,-3 2 1 15,0 2-1-15,1 3-1 0,-1 3 1 16,4 1 1-16,1 1-2 16,2 2 0-16,0 1-1 15,6-1 1-15,7-5 0 16,2-4 0-16,4-8-1 0,3-5 1 16,-2-6 1-16,0-2-1 15,1-8-2-15,-6 0-2 16,4 0-7-16,-4 5-11 15,2 3-26-15,-1 2-26 0,2 0-4 16</inkml:trace>
  <inkml:trace contextRef="#ctx0" brushRef="#br0" timeOffset="118017.7943">6005 15554 366 0,'0'0'8'15,"0"0"3"-15,0 0 1 16,0 0 1-16,5-9 2 0,-5 0 1 16,-6-8-1-16,-5-6 1 15,-4-7-7-15,-4-7-3 16,-4 0-3-16,2-8-1 16,1 2-2-16,4 4 0 0,12 4-1 15,4 5-4-15,13 12-22 16,25-2-52-16,-4 6 0 15</inkml:trace>
  <inkml:trace contextRef="#ctx0" brushRef="#br0" timeOffset="118582.1689">6099 15119 393 0,'0'0'4'0,"1"17"1"15,7 5 2-15,7 3 0 16,3 3-1-16,6-2 1 0,4-1-1 15,2-3 1-15,4-12-4 16,-3-10-1-16,-4-20-1 16,-6-11-1-16,-5-8 0 0,-6-4 0 15,-4-2 1-15,0 7-1 16,2 6 0-16,5 11 0 16,7 12 1-16,7 13 0 15,7 17 1-15,4 15 2 0,6 11 2 16,-5 8 0-16,-4 4 2 15,-7 4-1-15,-9-2 0 16,-13-3 0-16,-7-6-2 16,-17-9-3-16,-8-13-7 15,-14-13-19-15,-19-17-55 0,13-8-3 16</inkml:trace>
  <inkml:trace contextRef="#ctx0" brushRef="#br0" timeOffset="119042.1199">6596 14965 418 0,'0'0'3'0,"13"17"1"0,-3-6 0 15,4 1 1-15,4-4-1 16,3-1 1-16,3-5 0 15,-3-2 1-15,-2-14-3 0,-5-8-1 16,-6-9 0-16,-7-2 1 16,-2 1-1-16,-12-3 0 15,-2 6 2-15,-3 7 0 0,-3 8 0 16,4 12 0-16,4 6 0 16,5 13 0-16,8 8-1 15,3 3 0-15,7 2-2 16,7-4-3-16,5-6-4 15,3-8-9-15,-9-12-34 16,4-16-31-16,-5-14-2 0</inkml:trace>
  <inkml:trace contextRef="#ctx0" brushRef="#br0" timeOffset="119210.2773">6810 14500 429 0,'5'12'3'15,"6"8"1"-15,6 9 1 16,7 6 0-16,6 1 1 0,3 5-2 16,4 1-3-16,5 3-9 15,-4-10-37-15,-4-9-31 16,-5-8-3-16</inkml:trace>
  <inkml:trace contextRef="#ctx0" brushRef="#br0" timeOffset="119422.0892">6705 14766 402 0,'0'0'1'16,"0"0"1"-16,5 0 1 15,4-7 0-15,7-5 1 16,6-6-1-16,5-4 1 0,7-9-3 15,9-3-10-15,7-1-40 16,1-7-21-16,7 1-6 16</inkml:trace>
  <inkml:trace contextRef="#ctx0" brushRef="#br0" timeOffset="119929.8345">7479 14508 398 0,'0'0'0'15,"-5"-6"0"-15,-4-6-1 16,-5-7-4-16,-5-5-1 0,-4-6-2 15,-5-3 3-15,-2 3 3 16,-3 4 3-16,4 3 3 16,0 9 3-16,4 10 3 15,9 4 1-15,5 9 0 0,6 2-1 16,5-11-3-16,4 11-5 16,7-11-5-16,4-9-5 15,7-9-7-15,3-6-1 16,2-10-3-16,4 1 0 0,-3-4 1 15,5 3 3-15,-5 1 3 16,-2 5 12-16,-1 7 14 16,-7 7 3-16,-3 11 5 15,-15 3 3-15,11 10 1 0,-11 11-1 16,-4 9-3-16,-2 7-4 16,2 5-7-16,2 2-3 15,2 0-3-15,11-2-1 16,7-9-1-16,8-5-1 15,6-14-2-15,8-9 0 0,-2-8-5 16,14-10-13-16,-9-8-63 16,1-6-3-16</inkml:trace>
  <inkml:trace contextRef="#ctx0" brushRef="#br0" timeOffset="120822.4285">5635 15380 300 0,'0'0'8'15,"2"6"3"-15,2 3 4 16,-1 5 0-16,4 2 2 15,0 3 2-15,3 7-1 16,3 0-1-16,0 0-7 0,0 2-6 16,8-3-16-16,2-5-57 15,-3 0-3-15</inkml:trace>
  <inkml:trace contextRef="#ctx0" brushRef="#br0" timeOffset="122508.1347">5703 16488 392 0,'0'0'5'0,"0"0"3"16,-8 1 1-16,8-1 1 15,-13 1 0-15,13-1 1 16,-14 0 0-16,14 0 0 15,-13 0-3-15,13 0-3 0,-11-3-1 16,11 3 1-16,-11-4-1 16,11 4-1-16,-13-4 1 15,13 4-1-15,-10-2 0 16,10 2-1-16,-11 0 1 0,11 0-3 16,-14 0 0-16,14 0 0 15,-12 8 0-15,12-8 0 16,-12 19 0-16,9-3 0 0,1 1 0 15,2 7 0-15,5 6-2 16,6-1 0-16,2 0-1 16,5-3 1-16,3-9 0 15,1-7 0-15,1-8 1 16,-5-5 0-16,-2-14 1 0,-2-6 1 16,-2-1 0-16,-4-1-1 15,10 6 1-15,-1 7-2 16,7 5 0-16,11 7 0 15,8 13 0-15,6 11-1 0,5 9 0 16,-1 9 1-16,-3 5 0 16,-1 6 2-16,-13 3 0 15,-5 0 1-15,-15 0 0 16,-11-5 1-16,-8-3-1 0,-15-7-1 16,-7-12-4-16,-10-12-6 15,-3-13-19-15,3-8-52 16,-9-16-1-16</inkml:trace>
  <inkml:trace contextRef="#ctx0" brushRef="#br0" timeOffset="123071.7202">6003 16566 341 0,'0'0'3'15,"0"0"1"-15,2-5 1 16,2-4 1-16,-1-5 1 0,0-4 1 16,-1-6 1-16,-1-2-1 15,-1-1-1-15,-4-2-1 16,-5 5 2-16,-4 4 2 16,-1 6 1-16,-3 9 1 0,3 5 0 15,1 8 0-15,5 11 0 16,6 7-3-16,2 1-2 15,10 3-3-15,7-1-3 16,9-4 0-16,2-6-3 16,6-9-6-16,-3-10-13 0,2-11-57 15,0-11-3-15</inkml:trace>
  <inkml:trace contextRef="#ctx0" brushRef="#br0" timeOffset="123421.8815">6286 16348 370 0,'0'0'5'0,"0"0"1"16,0 0 2-16,0 0-2 15,2-5 1-15,-4-8 0 16,-3-5-1-16,-5-4 1 16,-3-7-6-16,2-4-2 15,-2 0 0-15,4 0-1 0,5 2 2 16,4 9 2-16,4 8 1 16,9 12 1-16,5 4 2 15,5 15 2-15,0 4-1 16,2 8 2-16,0 4-3 0,-5-3-5 15,4 0-11-15,-5-11-16 16,-6-12-43-16,1-4-7 16</inkml:trace>
  <inkml:trace contextRef="#ctx0" brushRef="#br0" timeOffset="123665.5961">6537 16119 336 0,'0'0'6'16,"0"0"3"-16,2-12-1 15,-1-1 2-15,-1-3-1 0,2-3 2 16,-1-5-2-16,-1-1 1 16,0-2-5-16,-3 1 1 15,-7 6 3-15,-4 8 2 16,2 7 0-16,-4 5 1 0,4 12 0 16,1 10 0-16,5 5 0 15,4 4-4-15,8 2-3 16,7-3-5-16,9-5 0 15,3-9-8-15,7-6-19 0,11-10-53 16,-11-13-4-16</inkml:trace>
  <inkml:trace contextRef="#ctx0" brushRef="#br0" timeOffset="123948.5064">6685 15625 442 0,'0'0'4'15,"0"0"3"-15,-11 12 1 16,7 5 1-16,-1 7 1 0,2 0 0 16,2 8-1-16,1 4 1 15,0-2-8-15,7-2-2 16,6-5 0-16,2-8 0 16,2-6 0-16,2-5 0 0,4-5 0 15,-2-3 0-15,1-2 0 16,1 1 0-16,-8 1 0 15,2 3 0-15,-9 10 0 16,-4 8 0-16,-4 7 0 0,-8-1 0 16,2 0-49-16,-7-1-32 15,-2-1 0-15</inkml:trace>
  <inkml:trace contextRef="#ctx0" brushRef="#br0" timeOffset="124664.3124">7461 15250 373 0,'0'0'4'16,"0"0"4"-16,0 0 2 16,0 0 2-16,-2-9 3 0,2 9 1 15,-11-5 2-15,11 5 0 16,-20-6-4-16,6 4-2 16,1 0-4-16,-1 0-5 15,0 2-3-15,-1-2 0 16,3-1 0-16,-4 0 0 0,5-2 0 15,-1 1 0-15,-1-2 0 16,5 2 0-16,-1-1 0 16,9 5 0-16,-15-5 0 0,15 5 0 15,-10 0 0-15,10 0 0 16,0 0 0-16,0 0 0 16,-8 10 0-16,8-10 0 15,-3 18 0-15,3-5 0 0,0 4 0 16,-2 3 0-16,2 2 0 15,0 4 0-15,0-2 0 16,2 0 0-16,3-2 0 16,0-7-2-16,2-4 0 0,-7-11-1 15,19 0 0-15,-7-4 0 16,1-6-1-16,4-5-1 16,1 4 0-16,0-1 0 15,5 4 0-15,-4 2 0 16,1 4-1-16,-5 1-1 0,0 1-4 15,-15 0-12-15,6-17-52 16,-5 2-2-16</inkml:trace>
  <inkml:trace contextRef="#ctx0" brushRef="#br0" timeOffset="125145.3454">7482 15109 403 0,'0'0'4'0,"11"16"2"15,1-3 1-15,4 4 1 16,6 0 2-16,4 2-3 16,-2-2 2-16,3 0 1 15,-4-6-4-15,-2-7-2 0,-8-4 0 16,-13 0-1-16,2-20-1 16,-5 2 0-16,-9-2 0 15,-7-7 0-15,3-2-1 16,-2 4-1-16,4-2-1 15,2 4 0-15,8 2 1 0,4 4-1 16,8 2 0-16,7 3 0 16,6 1 1-16,3 1 0 15,0-1-1-15,7 0 2 0,-6-3-1 16,2-2 0-16,-2 0 0 16,-3-5 0-16,-1 0-2 15,-4-2 0-15,-4-2-2 16,-1 0 0-16,-2 1 0 0,-4 3 1 15,-5 4-1-15,-1 4 3 16,-5 4 2-16,-8 5 2 16,-1 4 2-16,-3 2 1 15,-1 6 1-15,2 1 0 0,4 7-1 16,5 3-1-16,6-1-2 16,5 3-1-16,11-2-1 15,7-1-2-15,4-6-5 16,10-4-13-16,-2-8-61 15,7-11-3-15</inkml:trace>
  <inkml:trace contextRef="#ctx0" brushRef="#br0" timeOffset="125390.3709">8688 14471 387 0,'0'0'0'0,"-8"-12"-4"15,5-5-14-15,-9-5-25 16,-6-10-26-16,1-5-5 15</inkml:trace>
  <inkml:trace contextRef="#ctx0" brushRef="#br0" timeOffset="125495.5846">8448 14165 381 0,'0'0'8'0,"-3"12"1"16,1 0 1-16,2 3 0 15,0 0 0-15,0 2 0 16,0 0-1-16,7-2-3 16,3-11-12-16,6-1-16 0,6 4-47 15,0-9-8-15</inkml:trace>
  <inkml:trace contextRef="#ctx0" brushRef="#br0" timeOffset="125692.0518">8803 14353 380 0,'0'0'3'0,"-3"-10"-1"16,-5-8 1-16,1-7 0 16,-4-11 1-16,0-3 1 15,-1-4 1-15,0-2 2 0,6 6 1 16,1 6 0-16,5 13 1 15,0 20 0-15,23-3 0 16,0 13-2-16,5 10-4 16,7 9-14-16,9 3-65 15,-4 1-4-15</inkml:trace>
  <inkml:trace contextRef="#ctx0" brushRef="#br0" timeOffset="126328.1964">7243 16367 392 0,'0'0'5'0,"4"20"3"16,7-3 2-16,0 6 0 15,9 0 3-15,3 4-3 0,4-3 1 16,5-2 1-16,-1-13-5 16,2-9-2-16,-4-7-1 15,-4-13-2-15,-5-11 1 16,-10-4 0-16,-5 0 0 0,-7-3 0 16,-12 7 1-16,-7 4 0 15,-4 8-2-15,-4 9-2 16,0 9 0-16,3 6 0 15,0 10 0-15,13 4 0 16,3 1 0-16,10 1 0 0,4-6 0 16,13-5 0-16,1-10-14 15,7-13-68-15,6-8-2 16</inkml:trace>
  <inkml:trace contextRef="#ctx0" brushRef="#br0" timeOffset="126698.3921">7578 16167 415 0,'0'0'5'0,"13"20"0"16,3-1 3-16,5 11 0 15,7 2 2-15,5 8 0 16,4 0 1-16,5 4 0 16,-5-5-4-16,-6-7-1 0,-6-6-1 15,-8-10-2-15,-10-8 0 16,-7-8-2-16,-16-7-1 15,-11-17-1-15,-7-10-1 16,-11-12 0-16,-3-8-1 16,-3-5-1-16,7-3-1 0,2 1 1 15,12 6 1-15,9 8 1 16,14 12 1-16,10 11-1 16,17 10 2-16,7 11 1 15,5 7 2-15,3 16 1 0,0 6 0 16,1 11 0-16,-5 3 0 15,-12 4 0-15,-3 1-1 16,-9-6-2-16,-6-4-6 0,-8-15-9 16,-6-10-25-16,0-10-40 15,-9-10-3-15</inkml:trace>
  <inkml:trace contextRef="#ctx0" brushRef="#br0" timeOffset="127006.3132">7861 16029 424 0,'0'0'1'0,"0"0"1"16,0 0 1-16,8-8 0 16,-1-2 0-16,-1-7 1 15,1-5 0-15,-2-1 0 16,1-6 0-16,-5 0-2 0,-1 3 0 15,-5 5 1-15,-5 6 1 16,0 9 1-16,-2 6 0 16,1 13 1-16,0 6 0 0,8 11-1 15,2 1 0-15,5 5 0 16,7-2-1-16,6-8-2 16,9-4-5-16,2-15-8 15,10-7-28-15,-2-7-41 16,-3-12-1-16</inkml:trace>
  <inkml:trace contextRef="#ctx0" brushRef="#br0" timeOffset="127230.0102">8194 15885 363 0,'0'0'6'0,"0"0"2"0,0 0 2 15,0 0 1-15,0 0 1 16,-12-3 1-16,-2-8 2 15,-3-2 0-15,-2-7-4 0,-6-3-2 16,2-2-1-16,4-2-2 16,-4 1-1-16,12-3-2 15,3 4 0-15,8 1-2 0,5 1-5 16,13-1-11-16,0 10-56 16,9-14-9-16</inkml:trace>
  <inkml:trace contextRef="#ctx0" brushRef="#br0" timeOffset="127738.3121">8342 15502 428 0,'0'0'4'16,"0"18"2"-16,0 2-1 15,8 3 2-15,3 5 0 16,7-1 0-16,3 2 0 16,3-5-1-16,7-7-2 0,-4-12-2 15,0-8-1-15,-2-16 0 16,-9-7 0-16,-4-4-1 15,-12-6 1-15,-9 0 0 16,-10 0-1-16,-7 5 1 16,-7 7 0-16,-5 6 1 0,0 10 0 15,-2 7 0-15,5 5 0 16,7 8-2-16,8 9-3 0,8-4-12 16,12-17-59-16,8 25-6 15</inkml:trace>
  <inkml:trace contextRef="#ctx0" brushRef="#br0" timeOffset="128289.8112">8546 15273 373 0,'0'0'5'16,"3"17"4"-16,6-3 0 15,3 7 2-15,6 2 1 16,2 2 0-16,3 2 0 0,-3-1 1 15,5-6-6-15,-6-5-2 16,-5-12-2-16,-6-9-4 16,-8-11-2-16,-1-12-1 0,-9-9-2 15,1-3 0-15,-2-1 0 16,2-2-1-16,4 5 1 16,5 13 3-16,3 10 2 15,12 13 2-15,3 6 1 0,7 13 0 16,4 6 1-16,2-1-10 15,4-3-47-15,-2 4-18 16,-6-8-4-16</inkml:trace>
  <inkml:trace contextRef="#ctx0" brushRef="#br0" timeOffset="128646.2412">8927 14830 429 0,'0'0'4'16,"0"0"3"-16,0 0 1 0,-14 11 1 16,9-2 0-16,1 6 1 15,-4 4 1-15,2 8-1 16,2 0-3-16,4 5-3 15,0-1-1-15,9-4-3 0,4-1 0 16,4-7 0-16,2-6 0 16,8-5 0-16,-3-5 0 15,4 0 0-15,-1-2 0 0,-5 3 0 16,-1 7 0-16,-8 6 0 16,-5 5 0-16,-7 7 0 15,-2 3 0-15,-5 2-5 16,-10-10-32-16,-4 2-44 0,0-6-3 15</inkml:trace>
  <inkml:trace contextRef="#ctx0" brushRef="#br0" timeOffset="166385.1243">10871 10182 241 0,'0'0'6'0,"0"0"5"16,0 0 4-16,-13-10 2 0,13 10 2 15,-16-4 2-15,5 0 1 16,-3 1 2-16,-3 3-4 16,2-2-6-16,-2 2-1 0,-1-1-3 15,-4 1-2-15,3 0-1 16,-4 0-2-16,-2 0-1 15,0 0-1-15,-1 3-1 16,-2 2 0-16,-1 3 0 0,-2 0-1 16,-1 5 1-16,0 2-1 15,0 2 1-15,0 2-1 16,-1 0 0-16,2 1 2 16,0 1-2-16,4 2 1 0,1-3 0 15,3 3-1-15,-2 1 0 16,4-2 0-16,0 4 1 15,3 1-2-15,-1-2 0 16,-1 4 0-16,5 2 0 16,-3 3 0-16,3 2-1 0,0 2 1 15,3 1-1-15,3 0 1 16,-1 2-1-16,5 2 0 16,1 2 0-16,2 1 2 0,2-1-1 15,0 2 0-15,0 1 1 16,4 0-1-16,0 0 1 15,-1 1 0-15,1-4 0 16,3 2-1-16,-2-1 1 0,2-1 0 16,-1 0 0-16,1 0-1 15,2 3 1-15,1-2-1 16,-1-1 0-16,4 1 0 16,-3 1 1-16,2 0-1 0,0 0 0 15,2 0 1-15,-2-2 0 16,1-3-1-16,4 3 1 15,-3-3 0-15,3-3-1 0,2-3 0 16,-2-2 0-16,4-2 0 16,2-1 1-16,4-4-1 15,1-1 0-15,1-1 0 16,5-4 0-16,3-4 0 16,2-1 1-16,2-1-1 15,4-6 0-15,-2-6 0 0,5-3 0 16,-2-2 0-16,2-8 1 15,-1-6-1-15,0-4 0 16,-1-5 0-16,-3-5 0 0,0-2 0 16,-2-1 0-16,0-2 1 15,-1 1-1-15,-4-2 0 16,5 3 0-16,-6 0 0 16,-1 2 0-16,-1-2 1 0,-4 1-1 15,0-4 0-15,-2 2-1 16,-6 0 1-16,1-1 0 15,-4-4 0-15,0 3 0 0,-4-4 0 16,1-1 0-16,-5-2 0 16,3-1 0-16,-5-4 0 15,-3-4 0-15,-1 1-1 16,-4-4 1-16,0 2-1 16,-2-4 1-16,-5 0-1 0,-3-1 1 15,-2 0 0-15,-1 0 0 16,-4 0-1-16,1 0 1 15,-3 2 1-15,-2-1-1 16,-2 3 1-16,0 3-1 0,-2-1 1 16,1 4 0-16,-2 3 0 15,1 1-2-15,-1 2 1 16,3-1 0-16,3 5-1 16,1-1 1-16,-1 0-1 0,6 7 1 15,-2-3-1-15,1 1 2 16,-2 5 0-16,2-2 0 15,-7 1 1-15,0 6 0 16,-2-2 0-16,-1 5 0 0,-2 1 1 16,-3 5-3-16,-2 4 0 15,-2 3 0-15,4 0 0 16,-1 6 0-16,2 2 0 0,-1 0 0 16,4 5 0-16,4 4-4 15,1 1-31-15,9 5-47 16,4 6-2-16</inkml:trace>
  <inkml:trace contextRef="#ctx0" brushRef="#br0" timeOffset="169002.3552">10871 12242 392 0,'0'0'5'0,"0"0"2"16,-4 9 3-16,4 4 2 0,0 3 0 16,4 6 1-16,2 7 1 15,6 8 0-15,1 5-4 16,4 1-3-16,4 3-3 16,-2-2-2-16,6-3-5 0,-3-13-13 15,4-3-61-15,0-11-4 16</inkml:trace>
  <inkml:trace contextRef="#ctx0" brushRef="#br0" timeOffset="170122.323">10871 12939 340 0,'0'0'6'16,"0"0"3"-16,0 0 4 16,0 0-1-16,-3 12 3 0,4 0 0 15,5 5 2-15,7 8-1 16,2 6-5-16,8 4-3 15,0 0-2-15,3 4-1 16,0-1-1-16,-1-4-1 0,-4-3-1 16,-1-6 0-16,-6-4 0 15,-1-6 0-15,-5-2 0 16,-8-13-1-16,12 14 1 16,-12-14-1-16,0 0 1 15,0 0-1-15,-9-5-1 0,1-6 1 16,-8-5 0-16,2-5-1 15,-4-4 0-15,0-3 1 16,-1-5-1-16,0-2 0 16,1 3 1-16,2-3-1 0,3 3-1 15,3 2 1-15,2 4-1 16,5 2 0-16,2-1-2 16,1 6 0-16,4 1 0 0,8 2 0 15,2 0 0-15,5 1 0 16,0 0-1-16,3 3 1 15,2 0 2-15,0 3-1 16,-3 1 1-16,-3 3 1 0,-3 1 0 16,-3 4 0-16,-4 0 1 15,-8 0-1-15,11 16 1 16,-11 0 0-16,0 2 1 16,-4 7-1-16,-1 1 0 15,0 4-1-15,2 1 1 0,2 2-1 16,1-3 1-16,1-2-2 15,11-1 0-15,3-3 0 16,3-4 0-16,0-6 0 16,7 1 1-16,-1-5 0 0,0-3 0 15,-3 3 0-15,-4-5 0 16,-1 1-1-16,-3 2-4 16,-13-8-10-16,12 13-35 0,-7-4-27 15,-3 4-3-15</inkml:trace>
  <inkml:trace contextRef="#ctx0" brushRef="#br0" timeOffset="170346.7292">11518 13144 380 0,'0'0'3'0,"0"0"-1"0,-13 2-2 15,13-2-7-15,-13-9-21 16,13-6-36-16,-11-7-3 16</inkml:trace>
  <inkml:trace contextRef="#ctx0" brushRef="#br0" timeOffset="170450.9365">11252 12843 366 0,'0'0'6'0,"-3"21"-1"16,1-6 1-16,0-1-1 16,2 1-7-16,0-3-28 15,0-12-33-15,14 9-3 0</inkml:trace>
  <inkml:trace contextRef="#ctx0" brushRef="#br0" timeOffset="170896.2266">11348 12543 420 0,'0'0'4'15,"8"21"2"-15,4 1 2 0,4 9-1 16,4 7 1-16,2 8 2 16,7 7 0-16,3 6-1 15,-2-6-2-15,-2-4-3 16,-3-10-2-16,-2-9 0 0,-4-9-2 16,-7-9 0-16,-12-12-2 15,13-10 1-15,-11-9-2 16,-2-5 0-16,2-3 0 15,-1 0-1-15,3 1 1 0,2 6 1 16,5 6 0-16,2 8 0 16,2 6 2-16,2 10 1 15,-1 7 1-15,-3 8 0 16,0 4 1-16,-9 4 0 0,-4 2-1 16,-4-2 1-16,-12-4-1 15,-4-8-3-15,-3-7-5 16,-4-12-14-16,-2-5-56 15,7-11-3-15</inkml:trace>
  <inkml:trace contextRef="#ctx0" brushRef="#br0" timeOffset="171398.2014">11938 12688 341 0,'0'0'7'0,"0"16"4"16,0 0 2-16,2 5 2 0,4 6 0 15,4-1 0-15,4 2 1 16,3-2 0-16,2-10-8 15,1-7-3-15,2-9-2 0,-1-14-1 16,-6-7 0-16,-2-4-2 16,-6-4 1-16,-7-2 0 15,-6 4 1-15,-8 2-1 16,-3 6 1-16,-4 8-1 0,0 8 0 16,-1 3 0-16,4 9-2 15,2 7-1-15,10 3-6 16,0-5-12-16,6 1-55 15,13-1-3-15</inkml:trace>
  <inkml:trace contextRef="#ctx0" brushRef="#br0" timeOffset="171670.1122">12185 12521 428 0,'0'0'2'15,"-8"16"2"-15,1-1 1 16,4 3 0-16,0 3 0 16,2-2 0-16,1 3-1 0,5-3 1 15,9-4-3-15,4-7-2 16,6-4-3-16,2-4 0 16,0 1-1-16,-3 2 1 0,-3 3 1 15,-3 4-1-15,-7 4 1 16,-9 4 2-16,-1 3-1 15,-10-1-7-15,-3-7-36 16,-4 4-30-16,-5-9-1 0</inkml:trace>
  <inkml:trace contextRef="#ctx0" brushRef="#br0" timeOffset="172136.2872">12426 12557 369 0,'0'0'2'16,"7"10"2"-16,-7-10 0 15,21 12 1-15,-6-7 0 0,3-5-1 16,1 0 1-16,3-8 1 15,-4-4-2-15,-3-10-1 16,-6-2-1-16,-7 0 2 16,-2-3 1-16,-11 3 1 0,-4 6 1 15,-8 4 0-15,1 7 1 16,-5 7-1-16,5 3-1 16,2 12-1-16,5 2-3 15,10 6-6-15,2-1-14 16,10-6-57-16,10 0-2 0</inkml:trace>
  <inkml:trace contextRef="#ctx0" brushRef="#br0" timeOffset="172810.566">12580 12331 243 0,'0'0'8'16,"0"0"4"-16,10 4 3 15,-10-4 3-15,10 9 2 0,-10-9 1 16,15 12 1-16,-7 0 3 16,0 0-8-16,3 1-4 15,-3 2-3-15,4 2-3 16,1-1-2-16,2 1-1 0,2 1-1 15,-1-3-1-15,0-2-2 16,-4-4 0-16,2-6-2 16,-2-6-1-16,-5-13 1 15,-1-9-4-15,-2-9 2 0,-2-7-1 16,1-2 1-16,1-3 0 16,0 7 1-16,1 8 2 15,6 14 2-15,2 9 1 16,3 13 1-16,3 15 1 0,2 8 0 15,1 5 1-15,-1-2-1 16,-4-3-2-16,0-6 0 16,-6-10-1-16,-1-12-1 0,-6-9 0 15,-3-15-1-15,-1-2 1 16,0-2 0-16,0 2 1 16,-1 4 2-16,1 11 1 15,0 11 2-15,6 6 1 16,0 17 0-16,5 4 1 0,4 3-1 15,2 2-2-15,1-3-5 16,2-8-8-16,3-9-20 16,-1-9-49-16,-1-6-3 15</inkml:trace>
  <inkml:trace contextRef="#ctx0" brushRef="#br0" timeOffset="173061.8905">13226 12310 394 0,'0'0'3'15,"0"0"2"-15,0 0 2 0,13 0 0 16,-8-8 0-16,6-6 1 16,-1-5-1-16,0-3 0 15,-2-7-2-15,-3 0-3 0,-5-2 0 16,-3 3 1-16,-5 6 1 16,-7 6 1-16,-3 12 0 15,2 4 0-15,1 16 1 16,5 9 0-16,4 4-1 0,5 7-1 15,8-4-2-15,11-1-4 16,5-10-6-16,14-6-23 16,3-12-48-16,7-6-2 15</inkml:trace>
  <inkml:trace contextRef="#ctx0" brushRef="#br0" timeOffset="173826.4725">13598 12126 421 0,'0'0'1'16,"0"0"1"-16,0 0 0 0,0 0 0 15,4-7 0-15,6 2 1 16,2-5-1-16,7 3-4 16,1-7-10-16,9-5-44 15,5 6-16-15,8 1-5 16</inkml:trace>
  <inkml:trace contextRef="#ctx0" brushRef="#br0" timeOffset="174598.8396">14014 12119 350 0,'0'0'6'0,"0"0"3"0,-1 14 2 16,5 2 2-16,4 8 1 15,4 9 1-15,8 8 0 16,0 5 1-16,5 6-6 15,4 0-3-15,1-3-2 0,-2-3-1 16,0-8-2-16,-9-9-1 16,-3-12-1-16,-2-7-2 15,-14-10 0-15,12-11-3 16,-10-7 0-16,0-4 0 16,1-3 0-16,6 4 0 0,-1 0 0 15,4 8 1-15,6 7 2 16,-1 6 2-16,2 6 1 15,0 10 1-15,-1 7 2 16,-4 5 0-16,-7 5 1 0,-6 3 0 16,-1-5 0-16,-10 0-1 15,-6-10-4-15,-1-5-7 16,-7-13-16-16,-2-9-53 0,5-10-1 16</inkml:trace>
  <inkml:trace contextRef="#ctx0" brushRef="#br0" timeOffset="174752.4093">14616 12581 388 0,'0'0'4'0,"0"0"0"16,0 0-2-16,-6 5-5 0,-5-12-16 15,2-15-40-15,-2 0-8 16</inkml:trace>
  <inkml:trace contextRef="#ctx0" brushRef="#br0" timeOffset="174852.2331">14446 12293 400 0,'0'0'8'0,"-9"7"2"16,-1 3 1-16,1 5 0 0,-2 4-1 15,0-3 0-15,5 7-5 16,-2-9-15-16,-2-3-64 16,18-5-3-16</inkml:trace>
  <inkml:trace contextRef="#ctx0" brushRef="#br0" timeOffset="175310.3823">14821 12524 360 0,'0'0'2'0,"0"0"4"16,0 0 0-16,-2-11 1 15,-1-5 1-15,-3-4-2 0,-1-5 1 16,1-5 1-16,1-4-3 16,0 2-1-16,0 2 0 15,5 6 1-15,0 13 2 0,0 11-1 16,16 5 1-16,-3 16 0 15,-1 7 0-15,6 4-2 16,1 2-5-16,-2-4-13 16,3-19-51-16,-5 2-13 15</inkml:trace>
  <inkml:trace contextRef="#ctx0" brushRef="#br0" timeOffset="175652.3952">14970 11962 458 0,'0'0'3'0,"0"18"2"16,4 6 2-16,8 8 0 15,2 10 1-15,5 5 0 0,1 5 0 16,3 4-1-16,5-5-7 16,-2-9 0-16,-2-7 0 15,-6-11 0-15,-6-9 0 16,-12-15 0-16,8 10 0 0,-8-10 0 15,-13-17 0-15,-5 1-6 16,-4-3 2-16,-4 0 0 16,-5 3 2-16,-1 10 1 15,1 1 2-15,4 6 0 0,6 13 2 16,4 9 0-16,11 7 0 16,5 0 0-16,5 1 0 15,10-7-3-15,6-5 0 16,8-12-7-16,4-4-14 0,0-8-58 15,4-14-3-15</inkml:trace>
  <inkml:trace contextRef="#ctx0" brushRef="#br0" timeOffset="175854.4383">15279 12333 401 0,'0'0'1'16,"0"0"0"-16,-1-5-4 15,-4-8-8-15,-1-9-20 16,1-7-3-16,-2-5 8 15,-3 1 14-15,-4-4 14 0,0 7 6 16,-1 9 6-16,2 12 10 16,-3 9 19-16,4 14 6 15,2 5-10-15,3 2-17 16,7 2-18-16,0-23-39 0,16 12-44 16,-1-12-1-16</inkml:trace>
  <inkml:trace contextRef="#ctx0" brushRef="#br0" timeOffset="176260.4995">15471 12380 391 0,'0'0'1'0,"0"0"1"15,0-6-1-15,0-9 1 16,0-8-1-16,0-5 0 0,-4-11 0 16,4 0-1-16,-1-2 1 15,1 2 1-15,0 5 2 16,0 12 1-16,7 14 1 16,6 10 0-16,-1 14 1 0,5 10-2 15,-2 2-8-15,6 0-65 16,2-1-4-16</inkml:trace>
  <inkml:trace contextRef="#ctx0" brushRef="#br0" timeOffset="176747.1643">15764 12044 420 0,'0'0'6'0,"0"0"0"0,-9-3 0 16,9 3 0-16,-7-13 1 15,3 2 0-15,0-2 1 16,-3 2 1-16,1 1-5 0,3 2 1 16,3 8-1-16,-6-11 1 15,6 11-1-15,0 0 0 16,-11 2 0-16,11-2-2 16,0 0 0-16,-13 10 0 0,13-10-2 15,0 0 0-15,-10 5 0 16,10-5 0-16,-11 6 0 15,11-6-2-15,-14 17 0 16,7-2-1-16,-3 5 1 16,5 3 0-16,-2 4 0 0,2 0 0 15,1 0 1-15,1-3 0 16,2-6 0-16,1-18 1 16,0 0 0-16,5 2 0 15,6-10 0-15,4-4 0 0,4-2 0 16,5 4 0-16,4 6 0 15,2 4 1-15,2 12-1 16,-1 10 1-16,1 10 0 0,-3 8-1 16,-7 3 2-16,-3 10-1 15,-8 3 0-15,-7 2 1 16,-4 3-1-16,-5-7-2 16,-5-1-7-16,-9-12-33 0,-1-4-39 15,0-4-1-15</inkml:trace>
  <inkml:trace contextRef="#ctx0" brushRef="#br0" timeOffset="177351.7513">15137 13009 445 0,'0'0'4'16,"0"0"1"-16,0 0 2 15,-12 3 1-15,12-3 1 16,-18 14 0-16,6-1 0 16,-1 6 0-16,-4 3-3 0,6 4-6 15,-1 1 0-15,5 2 0 16,6-4 0-16,2 0 0 16,13-3 0-16,4-5 0 15,8-3 0-15,6-5 0 0,1 0-4 16,2-3 2-16,-1 2 0 15,-4 0 1-15,-6 5 0 16,-9 3 0-16,-6 5 1 16,-9 1-1-16,-4 2-1 0,-10-4-4 15,-3-3-6-15,-7-10-9 16,2-7-37-16,3 0-24 16,4-6-1-16</inkml:trace>
  <inkml:trace contextRef="#ctx0" brushRef="#br0" timeOffset="177568.8445">15489 13333 431 0,'0'0'5'0,"0"0"-1"15,0 0 1-15,0 0-1 16,0 0-3-16,4-11-9 16,-4-11-22-16,-7-9-40 15,-1-8-7-15</inkml:trace>
  <inkml:trace contextRef="#ctx0" brushRef="#br0" timeOffset="177666.3442">15322 13046 383 0,'0'0'5'15,"-1"16"2"-15,0-3 1 16,1 1-1-16,0-2 0 15,9 0-4-15,-9-12-10 0,17 0-56 16,0-10-7-16</inkml:trace>
  <inkml:trace contextRef="#ctx0" brushRef="#br0" timeOffset="177877.0006">15508 12613 438 0,'0'0'4'0,"9"16"2"0,-2 9 1 16,9 12 3-16,6 11-1 15,5 9 1-15,5 11 0 16,3 5 0-16,3-1-3 0,1-9-7 16,0-2-12-16,-9-13-45 15,-3-14-25-15,-6-12 0 16</inkml:trace>
  <inkml:trace contextRef="#ctx0" brushRef="#br0" timeOffset="178274.4218">15553 13072 389 0,'0'0'2'15,"0"0"1"-15,10 3 2 16,2-3 1-16,5 0 1 16,4 0 1-16,5-4 1 0,5-4 2 15,6-7-2-15,-1-4 0 16,1-8-3-16,1-4 0 16,-6-6-2-16,-3-1 0 0,-3-3-2 15,-9 4-1-15,-7 1-1 16,-7 8 0-16,-3 10 0 15,-10 11 0-15,-2 7 1 16,-3 14 0-16,1 16 2 0,3 6 0 16,3 8 0-16,7 6 1 15,2 1-1-15,10-1 1 16,7-6-1-16,3-8-1 16,7-8-1-16,1-12 1 0,3-9-2 15,2-7-2-15,-1-13-6 16,10-3-28-16,-6-10-42 15,-2-1-4-15</inkml:trace>
  <inkml:trace contextRef="#ctx0" brushRef="#br0" timeOffset="192588.0879">16348 12685 246 0,'0'0'10'0,"0"0"5"15,3 8 4-15,-3-8 3 16,4 12 3-16,-4-12 0 0,2 11 3 15,-2-11-2-15,0 0-7 16,0 0-6-16,0 0-5 16,-3-12-1-16,2-1-4 0,1 0-1 15,0 1 0-15,2 4-1 16,5 1-1-16,6 5 1 16,4 2-1-16,4 5 0 15,5 4 1-15,1-1-1 0,2 1 1 16,-1-1-1-16,-2-2 1 15,-2-3 0-15,-4-3 0 16,-2-9-1-16,-5-3 0 16,-2-5-2-16,2-1-3 15,-3-5-10-15,2-2-41 0,3 6-21 16,0 5-4-16</inkml:trace>
  <inkml:trace contextRef="#ctx0" brushRef="#br0" timeOffset="193347.2725">16451 12984 315 0,'0'0'9'0,"0"0"2"16,0 0 1-16,0 0 1 16,0 0 0-16,0 0 2 15,-8-15-2-15,8 0-1 0,0-5-7 16,2 2-3-16,10-2-1 16,-3 8 0-16,5 4 1 15,5 8 0-15,6 10 0 16,-2 9 2-16,4 3 2 15,-1 0-1-15,0 0 1 0,-2-8-1 16,-4-6 0-16,0-8 0 16,-7-13-1-16,0-12-3 15,-8-4-3-15,6-1-7 0,-6-4-15 16,2 2-51-16,3 8-2 16</inkml:trace>
  <inkml:trace contextRef="#ctx0" brushRef="#br0" timeOffset="195716.9343">15308 13916 424 0,'0'0'4'0,"0"0"0"16,0 0 2-16,0 0 0 15,0 0 1-15,-10-12 1 16,10 12 1-16,-13-12 0 0,6 6-3 16,-6 2-1-16,-2 2-1 15,-3 2 0-15,1 4 0 16,-5 8-1-16,0 6-1 15,-4 3 1-15,6 7 0 0,0 1-3 16,5 5 0-16,7-1 0 16,5-1 0-16,6-3 0 15,10-3 0-15,13-6-2 0,4-4 0 16,7-6 0-16,5-5 0 16,4-2 0-16,-1-1 1 15,-1 0-1-15,-4 3 0 16,-2 5 2-16,-6 5-1 15,-8 8 2-15,-6 7 0 0,-13 4 1 16,-5 9 0-16,-3 1 0 16,-16-2 0-16,-9-5-2 15,-7-8-6-15,2-4-12 16,-6-3-49-16,4-15-15 0</inkml:trace>
  <inkml:trace contextRef="#ctx0" brushRef="#br0" timeOffset="196392.2232">15343 13764 286 0,'0'0'6'0,"0"0"3"16,0 0 2-16,0 0 5 15,0 0 1-15,0 0 3 16,0 10 2-16,3 0 0 0,2 2-4 16,7 5-2-16,-1 3-3 15,3 5-3-15,4 4-2 16,6 5-2-16,0 3-1 15,7-1-2-15,0 7-1 16,0-1-1-16,1-4 0 0,-2-5 0 16,-1-3-1-16,-4-10 1 15,-3-6-2-15,-9-9 0 16,-1-5 1-16,-6-14-1 16,-4-5-1-16,-2-7-1 0,0 0 0 15,0-3 0-15,-2 3 0 16,2-1-1-16,0 8 1 15,2 7 2-15,-2 12 1 0,17-8 2 16,-6 10 2-16,-3 8 0 16,6 3 1-16,-4 4 0 15,1 2 0-15,-3-2-1 16,2-1 0-16,-5-3-2 16,4-3-1-16,0-4-4 0,-9-6-3 15,16 0-10-15,-8-11-35 16,1 3-30-16,-2-2-2 15</inkml:trace>
  <inkml:trace contextRef="#ctx0" brushRef="#br0" timeOffset="196552.2856">15965 14075 265 0,'0'0'-49'0,"-7"-7"-8"16</inkml:trace>
  <inkml:trace contextRef="#ctx0" brushRef="#br0" timeOffset="196666.0478">15784 13886 446 0,'0'0'2'0,"-3"9"1"16,3-9-1-16,-2 14-3 15,2-14-11-15,0 0-60 16,0 0-4-16</inkml:trace>
  <inkml:trace contextRef="#ctx0" brushRef="#br0" timeOffset="196960.4334">16068 13934 344 0,'0'0'5'0,"0"0"1"16,0 0 0-16,-6 0 2 0,0-10-2 16,-1-5 2-16,-4-6-2 15,5-1 0-15,-1-5-5 16,0 2 0-16,7 2 0 15,0 6 1-15,12 11 0 0,2 6 2 16,5 15 2-16,3 7-1 16,4 5 1-16,-2-2-3 15,2 4-21-15,8-6-52 16,-13-6-2-16</inkml:trace>
  <inkml:trace contextRef="#ctx0" brushRef="#br0" timeOffset="197260.6837">16299 13805 417 0,'0'0'2'16,"0"0"2"-16,6-12 0 0,-2-2 1 15,-1-8-1-15,2-2 1 16,-2-5 0-16,-2-3-1 15,-1-1-1-15,-4 3-1 16,-3 10 1-16,-4 7 0 0,2 13 1 16,-1 4 0-16,4 16 1 15,5 6 0-15,1 6 0 16,10 0-1-16,6-1 0 16,5-5-2-16,4-8-2 0,8-7-5 15,-2-11-32-15,3-11-42 16,0-7-2-16</inkml:trace>
  <inkml:trace contextRef="#ctx0" brushRef="#br0" timeOffset="197755.252">16617 13459 401 0,'0'0'2'0,"0"0"0"16,0 0 2-16,0 0-1 16,16-14 2-16,-3-3-3 15,5 0-9-15,0 3-56 0,9-17-7 16</inkml:trace>
  <inkml:trace contextRef="#ctx0" brushRef="#br0" timeOffset="198337.7996">16957 13119 375 0,'0'0'4'0,"12"19"3"16,3 0 1-16,0 3 0 16,7 1 1-16,-1 0 0 15,-1 3 0-15,-2-5 0 16,-6-13-3-16,-12-8-2 0,-6-16-2 15,-13-18-1-15,-8-12 0 16,-4-10-1-16,-2-7-1 16,2 0 0-16,10 6 0 15,3 5 1-15,16 15 0 0,3 14 0 16,19 16 2-16,11 15 1 16,6 15 1-16,12 9 0 15,1 7 1-15,0 8-1 0,-3-2 0 16,-4 2 0-16,-11-6-2 15,-12-2 1-15,-9-5-1 16,-13-4 0-16,-14-7-1 16,-12-9-2-16,-6-6-5 0,-11-5-5 15,6-1-15-15,0-2-51 16,9-7-3-16</inkml:trace>
  <inkml:trace contextRef="#ctx0" brushRef="#br0" timeOffset="198950.1795">17469 12905 416 0,'0'0'5'0,"0"0"1"16,0 0 2-16,-11-6 0 16,11 6 2-16,-10-13 2 15,10 13-1-15,-16-15 2 0,16 15-5 16,-15-12-1-16,15 12 0 16,-10-6-7-16,10 6 0 15,0 0 0-15,-10-1 0 16,10 1 0-16,0 0 0 0,-10-2 0 15,10 2 0-15,-10-3 0 16,10 3 0-16,-9-4 0 16,9 4 0-16,-14-5 0 15,14 5 0-15,-12-1 0 0,12 1 0 16,-7 0 0-16,7 0 0 16,0 0 0-16,-11 0 0 15,11 0 0-15,0 0 0 16,-7 10 0-16,7-10 0 0,-6 8 0 15,6-8-2-15,-4 19-1 16,1-7 0-16,1 5 0 16,2 2 0-16,1 2-1 15,6 4 2-15,3-2-1 0,5-2 0 16,-2-7 1-16,4-4 0 16,-1-9 1-16,0-4 1 15,-1-8-1-15,-3-5 1 16,2-3-1-16,1 4 0 0,-1 6 1 15,2 4-1-15,1 5 0 16,0 5 0-16,2 3-3 16,-5 0-6-16,1-1-15 0,-6-2-47 15,-9-5-4-15</inkml:trace>
  <inkml:trace contextRef="#ctx0" brushRef="#br0" timeOffset="199146.478">17345 12458 433 0,'0'0'6'15,"0"0"3"-15,7 14 1 0,8 6 1 16,5 12 1-16,8 8 0 16,6 5 1-16,5 12-8 15,9-1-5-15,-2-2 0 16,0-2 0-16,-1-10-78 15,-7-11-5-15</inkml:trace>
  <inkml:trace contextRef="#ctx0" brushRef="#br0" timeOffset="199881.8845">17909 12579 380 0,'0'0'7'0,"0"0"2"15,-6-4 2-15,6 4 2 16,-12-6 2-16,12 6-1 15,-14-9 2-15,3 3 0 0,11 6-6 16,-15-11-3-16,15 11-1 16,-10-10-3-16,10 10 1 15,-12-6-4-15,12 6 0 16,-14-6 0-16,14 6 0 0,-14 0 0 16,14 0 0-16,-10 3 0 15,10-3 0-15,-10 11 0 16,10-11 0-16,-8 20 0 15,6-4 0-15,0 4 0 0,2 2 0 16,0 6 0-16,1 0-3 16,3 0 0-16,1 1 0 15,6-7 0-15,-2-7 1 16,2-7 0-16,-3-8 1 0,3-14 0 16,-3-5 0-16,4-7-1 15,3 4-1-15,4 3 1 16,5 4 0-16,4 13-1 15,6 6 1-15,2 14 0 0,5 10 1 16,-3 9 2-16,-5 3 1 16,-7 4 1-16,-5 1 0 15,-9-2 0-15,-11-2 0 16,-2-1 0-16,-15-8-1 0,-4-3-1 16,-10-11-4-16,-5-7-3 15,3-8-12-15,-8 7-55 16,8-20-8-16</inkml:trace>
  <inkml:trace contextRef="#ctx0" brushRef="#br0" timeOffset="200432.7906">18157 12501 394 0,'0'0'5'0,"0"0"2"0,-1-6 2 16,1 6 1-16,-6-16 1 15,3 8 2-15,-4-1 1 16,4 0 1-16,3 9-4 0,-15-12-3 16,15 12-1-16,0 0-2 15,-8-7-3-15,8 7-2 16,0 0 0-16,0 0 0 15,-10-3 0-15,10 3 0 16,0 0 0-16,-14-9 0 0,14 9 0 16,-9-8 0-16,9 8 0 15,-10-7 0-15,10 7 0 16,-11-3 0-16,11 3 0 0,0 0 0 16,-11 7-2-16,11-7 0 15,-8 14 1-15,8-14-1 16,-9 18 1-16,6-6 0 15,-4 1 0-15,5 4 0 0,-2 2 1 16,1-2-1-16,2 4 1 16,1 1-1-16,4-6 1 15,6 0-1-15,1-2 1 16,7-3-1-16,-1-9 1 0,0 0-1 16,0-2 1-16,-2-4-1 15,-2-2 0-15,-4 0 0 16,1 1-1-16,-10 5-3 15,16 0-4-15,-16 0-7 0,18 5-12 16,-18-5-31-16,21 12-19 16,-6-10-6-16</inkml:trace>
  <inkml:trace contextRef="#ctx0" brushRef="#br0" timeOffset="200670.5989">18379 12559 404 0,'0'0'4'0,"0"0"2"0,-1-5 1 15,-3-4 0-15,-4-6 1 16,-3-2 0-16,1-5 0 16,-7-6 0-16,2 3-3 0,-3-5-2 15,5 5-2-15,1 2 0 16,2 7-1-16,8 0-3 15,2 16-10-15,0 0-46 16,16-15-18-16,4 7-1 0</inkml:trace>
  <inkml:trace contextRef="#ctx0" brushRef="#br0" timeOffset="201088.3466">18575 12385 395 0,'0'0'5'0,"0"0"2"15,0 0 1-15,4 8 0 0,-4-8 1 16,0 0 0-16,0 0 0 16,5-8 0-16,-5-14-4 15,-4-5-3-15,-5-6-1 0,3-4 0 16,-2-2-1-16,2 1 1 15,3 7-1-15,4 6 1 16,1 11 0-16,10 12 0 16,4 7 1-16,3 9-2 0,4 10-1 15,1-1-8-15,3-12-53 16,2 16-15-16</inkml:trace>
  <inkml:trace contextRef="#ctx0" brushRef="#br0" timeOffset="201380.7864">18784 12097 422 0,'0'0'5'0,"-1"17"2"16,4-1 2-16,2 3 0 16,0 2 1-16,5-5-1 15,0 2 0-15,5-6 1 0,-2-7-6 16,3-8-2-16,-2-12-2 15,-3-9 0-15,-7-2-1 16,-4-5 0-16,-6 1 0 16,-8 0 0-16,-5 7 1 15,-4 3 0-15,3 11 1 0,-1 7 0 16,4 5-1-16,5 11 1 16,8 5-3-16,5 5-7 15,4-9-29-15,11-1-40 16,1-3-3-16</inkml:trace>
  <inkml:trace contextRef="#ctx0" brushRef="#br0" timeOffset="201846.4474">18248 12296 374 0,'0'0'4'16,"0"0"2"-16,0 0 0 15,11-5 0-15,-7-8-2 0,10 1-10 16,-12 3-44-16,13-8-15 16</inkml:trace>
  <inkml:trace contextRef="#ctx0" brushRef="#br0" timeOffset="202654.2256">15250 15271 375 0,'0'0'8'16,"0"0"1"-16,-8-1 3 16,-3 0 1-16,2 1 1 15,-6 0 1-15,0 4 0 16,-3 2 0-16,0 2-5 16,1 3-4-16,1 3-2 0,5-1-1 15,4 2-2-15,3-1 0 16,4-2-1-16,6-1 0 15,8-2-1-15,7-3 1 0,4-3-1 16,4 2 1-16,2-4-1 16,-1 5 2-16,0-1 1 15,-4 3 0-15,-6 6-1 16,-6 3 1-16,-3 5 0 0,-8 3 1 16,-3-1-3-16,-5 1 0 15,-7-7 0-15,0-1-9 16,-7-6-9-16,7-10-37 15,1-1-26-15,2 0-1 16</inkml:trace>
  <inkml:trace contextRef="#ctx0" brushRef="#br0" timeOffset="202907.3724">15536 15380 363 0,'0'0'7'0,"0"0"2"0,0 0 2 16,0 0-1-16,11-17 1 15,-10 5 0-15,-1-2 0 16,0-3 1-16,-3-5-5 16,-8 3 0-16,-4 2 0 0,-3 5 0 15,1 9 0-15,-3 3 1 16,5 12-1-16,1 12 0 16,8 6 0-16,3 4-5 15,5-1-2-15,7-1 0 0,13-7 0 16,1-12-4-16,8-5-31 15,1-11-46-15,1-11-3 16</inkml:trace>
  <inkml:trace contextRef="#ctx0" brushRef="#br0" timeOffset="203346.513">15738 15100 389 0,'0'0'5'0,"0"0"3"16,0 0 2-16,-14-2 2 15,14 2 0-15,-7-1 2 16,7 1 1-16,-11 0-1 16,11 0-4-16,0 0-3 15,-13 0-2-15,13 0-1 0,0 0-2 16,-4 8 0-16,4-8 0 16,0 0-2-16,0 0 0 15,-13 7 0-15,13-7 0 0,-11 5 0 16,11-5 0-16,-12 12 0 15,4 0 0-15,1 10 0 16,3 5 0-16,-1 6 0 16,1 3 0-16,4 1 0 0,0 1 0 15,0-9 0-15,2-6 0 16,5-15 0-16,-7-8 0 16,20-15 0-16,-10-10 0 15,7 3 0-15,4-5-4 0,0 9 2 16,6 7 1-16,3 11 0 15,0 18 1-15,-1 11 1 16,-2 10 1-16,-2 3 0 16,-5-1 1-16,-4-3-3 15,-7-10 0-15,0-11-15 0,-9-6-48 16,0-25-19-16,0-15-1 16</inkml:trace>
  <inkml:trace contextRef="#ctx0" brushRef="#br0" timeOffset="203597.8847">15886 15013 438 0,'0'0'5'16,"0"0"1"-16,0 0 1 15,0 9 1-15,9 6 0 0,3 6 1 16,5 4 0-16,3 1 1 16,4 3-5-16,6-1-1 15,-2-10-2-15,-2-4-2 16,-5-13 0-16,-4-10 0 0,-6-15 0 15,-5-10 0-15,-2-4 0 16,-4-1 0-16,1 4 0 16,-1 6 0-16,3 11-3 15,-3 18 0-15,22 0-6 16,-5 10-15-16,-5 8-55 0,13 0-3 16</inkml:trace>
  <inkml:trace contextRef="#ctx0" brushRef="#br0" timeOffset="204114.8132">16191 14907 310 0,'0'0'4'0,"0"0"5"16,13-13-1-16,-5-6 1 16,-1-5 0-16,4-5 0 0,-1-3 1 15,-1-4-1-15,-1 2-2 16,-2 3-2-16,-4 9 3 15,-2 12 3-15,0 10 2 16,-1 15 1-16,-3 11 0 0,4 8 1 16,1 6 0-16,8 0-3 15,3-2-4-15,6-5-5 16,3-12-3-16,2-9-10 16,-4-12-23-16,8-8-46 0,-4-10-3 15</inkml:trace>
  <inkml:trace contextRef="#ctx0" brushRef="#br0" timeOffset="204372.0304">16514 14742 386 0,'0'0'2'0,"0"0"1"0,-6-8 0 16,1-1 1-16,0-9 1 15,-2-3 1-15,-4-3 1 16,5-4 1-16,0 4 1 16,4-2-2-16,2 9 2 0,4 7-1 15,4 8-1-15,10 5-1 16,-1 9 0-16,2 7-3 16,5-1-4-16,1 4-15 15,0-6-59-15,-4-3-4 0</inkml:trace>
  <inkml:trace contextRef="#ctx0" brushRef="#br0" timeOffset="204658.166">16687 14328 428 0,'0'0'5'0,"-9"2"3"16,9-2 1-16,-14 13 1 15,3 0 1-15,4 6 0 0,1 6 1 16,-1 3 0-16,7 7-7 16,1 2-5-16,11-2 0 15,1-2 0-15,7-6 0 16,2-9 0-16,5-10 0 0,-2-13-20 15,-5-12-62-15,10-10-3 16</inkml:trace>
  <inkml:trace contextRef="#ctx0" brushRef="#br0" timeOffset="204994.3708">16874 14383 388 0,'0'0'4'0,"0"0"1"0,10 2 2 16,-1-2 1-16,3-8 0 15,7-5 1-15,-5-8 0 16,6-6 0-16,-3-8-2 0,-3-3-2 16,-5-2-1-16,-3 3-1 15,-4 4-1-15,-2 5 0 16,-4 11 0-16,4 17 0 15,-14 0-1-15,6 12-1 0,6 13 2 16,2 9 2-16,10 4-1 16,4 4 1-16,5-3 0 15,5-6 0-15,6-7 0 0,1-6 0 16,-1-11-2-16,-1-9-6 16,0-8-16-16,-17-8-60 15,14-2-3-15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17-12-08T15:27:31.4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5852 4974 342 0,'0'0'6'0,"0"0"3"0,0 0 3 16,0 0 2-16,0-14 1 16,0 14 1-16,1-13 1 15,-1 13 1-15,0-16-5 16,0 16-2-16,-10-15-2 0,1 9-1 15,-3-2-1-15,-5 2-1 16,-5-1-1-16,-5 2-2 16,-1-1-3-16,-6 3 0 15,-3 0 0-15,-4 3 0 0,-2 0 0 16,0 13 0-16,0 6 0 16,1 8 0-16,1 9 0 15,0 17 0-15,5 12 0 0,7 17 0 16,6 10 0-16,9 7 0 15,10 6 0-15,7 0 0 16,12-7 0-16,11-12 0 16,12-13 0-16,6-17 0 0,3-20 0 15,1-14 0-15,-1-16 0 16,-6-9 0-16,-4-13 0 16,-10-11 0-16,-10-8 0 15,-11-5 0-15,-6-5 0 16,-2 7 0-16,-7 0 0 0,0 5 0 15,-4 5 0-15,6 11 0 16,6 5 0-16,1 12 0 16,22-14 0-16,6 6 0 15,7-8 0-15,12-2 0 0,3-10-3 16,18-2-78-16,0-2-2 16</inkml:trace>
  <inkml:trace contextRef="#ctx0" brushRef="#br0" timeOffset="709.8111">6048 5581 308 0,'0'0'4'16,"0"0"2"-16,7 10 3 15,5-8 0-15,0 1 0 16,9-3 1-16,1 0 1 0,4-8 2 15,1-5-4-15,-2-5-3 16,-2-4 0-16,-5-4-1 16,-7-2 2-16,-7-1 2 15,-4 4 1-15,-5 5 2 0,-10 5 0 16,-6 11 0-16,-2 8 0 16,-4 16-1-16,0 16-2 15,3 10-3-15,6 5 0 16,5 3-6-16,10 0 0 0,8-4 0 15,15-14 0-15,12-10-5 16,3-19-25-16,10-7-49 16,11-14-4-16</inkml:trace>
  <inkml:trace contextRef="#ctx0" brushRef="#br0" timeOffset="1209.732">6481 5373 318 0,'0'0'9'0,"0"0"1"16,0 0 3-16,0 0 3 16,-7 14 3-16,7 5 0 15,0 5 1-15,5 13 1 16,2 4-7-16,3 5-2 0,2 2-3 15,-4-2-3-15,6-4-2 16,-4-11-1-16,0-10-2 16,0-19 0-16,1-12-1 15,-1-17-1-15,2-17-1 0,-2-7 0 16,3-2 0-16,0-3 0 16,2 9 0-16,1 12 0 15,-2 15 1-15,1 16 1 16,2 16 1-16,0 20 0 0,-3 11 1 15,1 5 1-15,-2 4-4 16,-3-4-13-16,3-3-60 16,-1-8-4-16</inkml:trace>
  <inkml:trace contextRef="#ctx0" brushRef="#br0" timeOffset="1579.7688">6927 5599 377 0,'0'0'3'15,"5"5"3"-15,7-1 0 16,6-2 1-16,3 0 0 15,3-6 1-15,6-5-1 0,-1-7 1 16,1-8-2-16,-8-6-2 16,-7-3-1-16,-8-1 0 15,-4-1 2-15,-6 3 2 0,-8 3 0 16,-5 9 1-16,-3 8 0 16,-2 12-1-16,3 15 1 15,2 13-1-15,5 12-1 16,7 10-3-16,4 1-3 15,13 1 0-15,11-9 0 0,15-3-22 16,18-16-57-16,-6-11-3 16</inkml:trace>
  <inkml:trace contextRef="#ctx0" brushRef="#br0" timeOffset="2107.6403">7450 5659 413 0,'0'0'4'16,"1"12"1"-16,-1-12 2 15,5 19 2-15,-5-19 0 16,3 14 0-16,-3-14 1 16,0 0-1-16,-8-12-3 0,-2-12-3 15,0-10-1-15,-5-4-1 16,4-2-2-16,2-3 0 15,1 6-1-15,7 4 1 0,3 4 0 16,10 10 0-16,7 6-1 16,6 4-5-16,12 4-12 15,3 7-47-15,7-4-12 16</inkml:trace>
  <inkml:trace contextRef="#ctx0" brushRef="#br0" timeOffset="2662.8517">7991 5387 412 0,'0'0'4'0,"0"0"1"16,0 0 2-16,0 0 1 15,0 0 1-15,-10-8 2 16,10 8 2-16,-6-9 0 0,6 9-2 16,-13-11-2-16,13 11-2 15,-14-10-5-15,6 5-2 16,8 5 0-16,-13-13 0 15,13 13 0-15,-14-14 0 0,14 14 0 16,-11-13 0-16,11 13 0 16,-8-13 0-16,8 13 0 15,-7-8 0-15,7 8 0 16,0 0 0-16,-11-6 0 16,11 6 0-16,0 0 0 0,-12 0 0 15,12 0 0-15,-9 0 0 16,9 0 0-16,-13 0 0 15,13 0 0-15,-17 6 0 16,7-3 0-16,-2 2 0 0,0 0 0 16,-3 1 0-16,-2 4 0 15,5 0 0-15,-2 4 0 16,1 5 0-16,1 5 0 16,1 3 0-16,7 3 0 0,0 1 0 15,4-4 0-15,0 0 0 16,8-6 0-16,5-9 0 15,3-5-2-15,4-6 1 16,1-1 1-16,3 2 0 0,0 8 0 16,3 4-1-16,-1 6-1 15,1 9 0-15,-1 0-3 16,-2 3 0-16,-3-6-2 16,-5-9-6-16,2-15-6 0,-6-14-9 15,-8-19-18-15,11-16-32 16,-14-15-3-16</inkml:trace>
  <inkml:trace contextRef="#ctx0" brushRef="#br0" timeOffset="2819.2227">8027 4874 448 0,'0'0'6'16,"0"25"1"-16,0 13 2 16,4 25 0-16,2 11 2 15,4 15 0-15,2 12-1 0,2 9-10 16,6-2 0-16,3-12 0 15,3-6 0-15,-1-25-70 16,0-14-13-16</inkml:trace>
  <inkml:trace contextRef="#ctx0" brushRef="#br0" timeOffset="3397.7654">9024 4703 337 0,'0'0'7'0,"0"0"1"15,0 0 2-15,0 0 2 16,0 0 3-16,13 0 3 0,3 0 2 15,12 0 2-15,11 0-6 16,13 0 0-16,19-3-1 16,10 1-2-16,14-5-11 15,7 1-2-15,7-3 0 0,1-3 0 16,-1-3 0-16,-7 3 0 16,-9-2-4-16,-9-6-73 15,-12 20-6-15</inkml:trace>
  <inkml:trace contextRef="#ctx0" brushRef="#br0" timeOffset="3668.9133">9742 4596 427 0,'0'0'8'0,"-12"21"1"16,6 4 1-16,1 14 2 15,2 14 0-15,3 16 0 16,1 13 0-16,8 9-3 0,7 1-9 16,4 2 0-16,12-3 0 15,-1-13 0-15,14-17-53 16,0-7-29-16,-1-11-1 15</inkml:trace>
  <inkml:trace contextRef="#ctx0" brushRef="#br0" timeOffset="4171.3113">10505 5361 361 0,'4'10'7'16,"1"6"1"-16,1 1 3 15,3 3 0-15,0-1 1 16,2-2 2-16,-5-7 0 0,-6-10 0 16,11-16-5-16,-11-26-2 15,-12-18-2-15,-2-18 0 16,-3-17-1-16,-2-9-2 15,2 0-1-15,1 8-1 16,5 11 1-16,4 12 0 16,7 16-1-16,7 17 0 0,12 19 1 15,8 8-1-15,13 9 3 16,8-1-1-16,10 0 1 16,7 0-1-16,3 3-2 0,3-1-3 15,-3-1-9-15,-5 4-17 16,-6 9-47-16,-14 6-3 15</inkml:trace>
  <inkml:trace contextRef="#ctx0" brushRef="#br0" timeOffset="4381.1549">10478 5092 391 0,'0'0'7'0,"0"0"-1"15,-5 10 2-15,5-10-1 16,0 9 1-16,8-6 1 16,7 0-1-16,8 1 1 0,8-4-6 15,13 0-2-15,5 0-5 16,11 0-13-16,3 0-45 16,3 0-12-16</inkml:trace>
  <inkml:trace contextRef="#ctx0" brushRef="#br0" timeOffset="4667.0664">11238 4952 432 0,'0'0'6'0,"0"0"-1"15,-11 0 3-15,-1 7 1 0,-8 3 0 16,-2 6 1-16,-3 5 1 16,-5 4-1-16,-2 7-3 15,3 2-3-15,3-1-4 16,7 2 0-16,8-1 0 0,9-5 0 15,3-3 0-15,11-3 0 16,7-1 0-16,4-4 0 16,1-1 0-16,0 1 0 15,-3 1 0-15,-10 2 0 0,-4 6 0 16,-7 0 0-16,-12 3 0 16,-9 2 0-16,-9-3 0 15,-1 0-3-15,-5-11-42 16,0-6-35-16,3-6-3 0</inkml:trace>
  <inkml:trace contextRef="#ctx0" brushRef="#br0" timeOffset="8071.7733">5988 7016 280 0,'0'0'9'0,"0"0"4"16,-15-13 3-16,5 4 4 16,-5-1 2-16,-4 1 4 15,-7-1 1-15,-8 5 1 16,-6 5-8-16,-4 12-3 0,-4 12-4 16,0 9-1-16,2 9-4 15,5 7-8-15,7 2 0 16,9 2 0-16,14-1 0 15,11-4 0-15,17-3 0 0,14-8 0 16,8-1 0-16,11-4 0 16,7-4 0-16,2 1 0 15,-3-1 0-15,-4 2 0 16,-9 6 0-16,-11 9 0 0,-15 5 0 16,-15 8 0-16,-11 5 0 15,-18 1 0-15,-9 2 0 16,-6-10 0-16,-6-8 0 15,1-24 0-15,7-8 0 0,16-16-84 16,-1-25-3-16</inkml:trace>
  <inkml:trace contextRef="#ctx0" brushRef="#br0" timeOffset="8537.4778">6379 7756 458 0,'0'0'4'15,"0"0"1"-15,-12 8-1 16,12-8 0-16,0 0 0 15,-9 0 1-15,8-14-2 16,-3-7 0-16,4-8-4 0,-4-7-1 16,-3-3 1-16,0-4 1 15,-8 1 1-15,-2 4 0 16,-3 8 1-16,0 10 0 16,1 9 1-16,1 5-2 0,8 6-5 15,0 1-12-15,10-1-59 16,7 0-5-16</inkml:trace>
  <inkml:trace contextRef="#ctx0" brushRef="#br0" timeOffset="9199.8043">6724 7472 328 0,'0'0'8'16,"0"0"4"-16,0 0 3 15,0 0 3-15,0 0 1 0,0 0 1 16,-11 0 1-16,11 0 0 15,0 0-6-15,0 0-5 16,-8-7-2-16,8 7-1 16,0 0-2-16,-9-12-1 0,9 12-4 15,-4-8 0-15,4 8 0 16,-7-9 0-16,7 9 0 16,-9-10 0-16,9 10 0 0,-10-6 0 15,10 6 0-15,-10-5 0 16,10 5 0-16,0 0 0 15,-12-9 0-15,12 9 0 16,-12-3 0-16,12 3 0 0,-16 0 0 16,7 0 0-16,-3 6 0 15,-1 5 0-15,-2 4 0 16,1 3 0-16,1 7 0 16,3 1 0-16,3 1 0 15,1-2 0-15,6-2-3 0,7-7 1 16,8-4 0-16,6-5 0 15,7-7 1-15,6 1 0 16,5 2 0-16,6 2 0 0,2 8 1 16,-2 5-1-16,1 14 0 15,-7 5 1-15,-5 9 0 16,-8 7 2-16,-12 7 0 16,-10 3 2-16,-8 2 0 0,-13 0-1 15,-13-7-3-15,-7-6 0 16,-7-14 0-16,0-14 0 15,-3-18-2-15,8-19-58 16,3-7-23-16,7-10-1 0</inkml:trace>
  <inkml:trace contextRef="#ctx0" brushRef="#br0" timeOffset="10019.2746">7011 7336 286 0,'0'0'9'0,"0"0"3"15,0 0 5-15,0 0 0 16,0 0 3-16,0 0 2 15,0 0 0-15,0 0 1 16,0 0-8-16,-7 9-3 0,6 0-4 16,1 4 0-16,0 5-3 15,4 5 0-15,1 6-1 16,4 5-2-16,0-1 0 16,1 2 0-16,4-4-1 15,-1-1 0-15,1-7-1 0,-2-9 0 16,1-8 0-16,-1-12-1 15,-5-12 1-15,3-12-1 16,-1-6 0-16,1-6 0 16,0-1 0-16,1 1-1 0,6 9 1 15,-5 10 0-15,7 13 0 16,2 10 1-16,2 15-1 16,3 10 1-16,0-1 1 0,1 2-1 15,-5-4 0-15,0-7 0 16,-2-12 0-16,-4-7 0 15,-2-17 0-15,-2-5 0 16,1-5 0-16,-2 1 0 0,2 9 1 16,-1 6 0-16,4 15 0 15,4 12 0-15,-1 13 0 16,1 11 0-16,3 2-4 16,2 4-17-16,6-1-55 15,-4-10-5-15</inkml:trace>
  <inkml:trace contextRef="#ctx0" brushRef="#br0" timeOffset="10569.0758">7988 7374 470 0,'0'0'3'0,"0"0"2"15,0 0-1-15,0 0 1 16,0 0-1-16,0 0 1 16,0 0 0-16,0 0 1 0,0 0-2 15,0 0-4-15,-7-7 0 16,7 7 0-16,-7-15 0 16,7 15 0-16,-12-12 0 15,12 12 0-15,-14-8 0 0,14 8 0 16,-11-3 0-16,11 3 0 15,-10-2 0-15,10 2 0 16,-9-3 0-16,9 3 0 16,-11-3 0-16,11 3 0 0,-13-3 0 15,13 3 0-15,-18-3 0 16,7 3 0-16,2 0 0 16,-1 0 0-16,2 3 0 15,-2 3 0-15,0 2 0 0,1 2 0 16,1 2 0-16,-1 4 0 15,1 2 0-15,1 5 0 16,4 1 0-16,-1 1 0 16,4 1 0-16,0 2 0 0,7-7 0 15,3-3 0-15,5-6 0 16,1-10 0-16,2-2 0 16,-1-6 0-16,0-5-3 15,1 0 1-15,-1 0 1 0,0 7 0 16,2 4-2-16,-3 7-3 15,0 3-15-15,-14 7-56 16,20 4-4-16</inkml:trace>
  <inkml:trace contextRef="#ctx0" brushRef="#br0" timeOffset="12047.7458">8774 6693 301 0,'0'0'6'0,"0"0"4"16,-7 9 3-16,7-9 0 16,-4 14 1-16,4-14 3 15,-2 15 1-15,2-15 1 0,0 9-5 16,0-9-3-16,0 0-1 16,0 0 0-16,0 0-1 15,0 0-2-15,0 0-1 0,0 0-1 16,0 0-2-16,0 0-1 15,0 0-1-15,0 10-1 16,0-10 0-16,0 0 0 16,0 0 0-16,0 0-1 0,0 0 1 15,0 0 1-15,0 0-1 16,0 0 1-16,0 0 0 16,0 0 0-16,0 0 0 15,0 0 0-15,0 0 0 0,0 0 0 16,0 0-1-16,0 0 0 15,0 0 0-15,0 0 1 16,0 0-1-16,0 0 0 16,0 0 1-16,0 0-1 15,0 0 1-15,-1 9 0 0,1-9 0 16,0 0 0-16,0 0 0 16,0 0-1-16,-4 9 1 15,4-9 0-15,0 12-1 16,0-4 1-16,1 4 0 0,2 3-1 15,0 10 1-15,1 5 0 16,2 9 1-16,-1 9-2 16,2 6 0-16,-3 6 0 0,2 6 0 15,1-2 0-15,-1-3 0 16,-1-8 0-16,1-8 0 16,-4-9 0-16,2-8 0 15,-1-10 0-15,1-7 0 0,-4-11 0 16,3 12 0-16,-3-12 0 15,0 0 0-15,0 0 0 16,0 0 0-16,0 0 0 16,-7 0 0-16,7 0 0 0,-8-5 0 15,8 5 0-15,-10-6 0 16,10 6 0-16,-11-4 0 16,11 4 0-16,-12-13 0 15,6-1 0-15,0-13 0 16,-2-9 0-16,1-16 0 0,-1-16 0 15,0-13 0-15,-2-9 0 16,2-4 0-16,3 7 0 16,0 9 0-16,4 13 0 0,1 16 0 15,2 16 0-15,9 15 0 16,5 14 0-16,6 4 0 16,6 0 0-16,5 0 0 15,7 0-4-15,0-7-3 0,7 2-13 16,-6 0-57-16,1-4-3 15</inkml:trace>
  <inkml:trace contextRef="#ctx0" brushRef="#br0" timeOffset="12265.6502">8698 7224 366 0,'0'0'4'16,"4"3"0"-16,11-3 1 15,2 0 2-15,12-3-2 16,8-2-2-16,9-2-10 0,7 2-36 16,4-7-23-16,4 0-6 15</inkml:trace>
  <inkml:trace contextRef="#ctx0" brushRef="#br0" timeOffset="12801.6424">9313 7137 384 0,'0'0'4'0,"0"0"3"16,-1-8 2-16,1 8 1 0,-5-9 1 16,5 9 3-16,-4-13 0 15,4 13 2-15,-6-14-4 16,6 14-2-16,-10-12-2 15,10 12-1-15,-7-12-2 0,7 12-5 16,-13-12 0-16,13 12 0 16,-11-17 0-16,11 17 0 15,-10-12 0-15,10 12 0 16,-11-12 0-16,11 12 0 0,-10-7 0 16,10 7 0-16,-10-3 0 15,10 3 0-15,-11 0 0 16,11 0 0-16,-8 3 0 0,8-3 0 15,-9 5 0-15,9-5 0 16,-10 10 0-16,10-10 0 16,-14 9 0-16,14-9 0 15,-18 12 0-15,11-7 0 16,-3 2 0-16,-2 2 0 0,5-1 0 16,-4 4 0-16,5 1-3 15,-3 8 2-15,5 3-1 16,1 3 0-16,3 0 0 15,2 3-1-15,3 0 1 0,6-6 1 16,-1-6 1-16,2-12-1 16,3-6 0-16,-2-15 0 15,3-9 1-15,-3 3-1 16,6 2 1-16,-3 8 0 0,4 11-1 16,3 8-1-16,1 21-3 15,3 6-6-15,-2 8-9 16,4 1-19-16,-1-8-39 0,0-8-2 15</inkml:trace>
  <inkml:trace contextRef="#ctx0" brushRef="#br0" timeOffset="13087.11">9660 7138 409 0,'0'0'4'0,"-2"-14"2"16,-3 1 1-16,-1-5 2 15,-1-1 1-15,-2-1 3 16,2 4 0-16,-5 2 0 16,0 14-3-16,6 12-1 0,0 18-1 15,-3 11-8-15,5 8 0 16,4 5 0-16,0 3 0 15,13-6 0-15,-1-6 0 0,12-12 0 16,0-21-12-16,7-18-58 16,3-10-13-16</inkml:trace>
  <inkml:trace contextRef="#ctx0" brushRef="#br0" timeOffset="13261.6958">9914 6650 450 0,'0'7'5'15,"0"17"3"-15,1 11 0 16,1 16 2-16,2 16 0 0,5 8 0 16,-3 12 0-16,4 5-10 15,2-6 0-15,5-7 0 16,-1-14 0-16,5-11-2 0,-9-15-78 16,4-13-4-16</inkml:trace>
  <inkml:trace contextRef="#ctx0" brushRef="#br0" timeOffset="13444.0371">9802 7192 446 0,'0'0'5'0,"0"0"0"16,0 12 2-16,0-12 1 15,18 3 1-15,7-3-1 16,7-6 1-16,13-3-2 0,11-12-8 15,15-1-12-15,1 5-57 16,7-12-10-16</inkml:trace>
  <inkml:trace contextRef="#ctx0" brushRef="#br0" timeOffset="16229.1145">10341 7104 407 0,'0'0'4'0,"0"0"3"16,0 0 1-16,-11 7 0 0,11-7 1 16,-11 4 1-16,11-4 1 15,-15 17 0-15,4-3-2 16,5 5-3-16,2 6 0 0,3 6-2 15,1 1 0-15,8 0 0 16,2-6-1-16,11-4-3 16,3-13 0-16,2-9 0 15,1-11 0-15,1-17 0 0,-9-8 0 16,-1-7 0-16,-9-2 0 16,-7-5 0-16,-2 7 0 15,-9 4 0-15,-6 10 0 0,-2 16 0 16,-1 7 0-16,4 15 0 15,2 14 0-15,4 12 0 16,7 6-7-16,4 5-5 16,10-7-9-16,6-3-21 15,10-6-38-15,0-12-1 16</inkml:trace>
  <inkml:trace contextRef="#ctx0" brushRef="#br0" timeOffset="16439.6108">10653 7252 299 0,'0'0'10'0,"0"0"6"15,12 8 2-15,-12-8 2 0,0 0 2 16,8 10-1-16,-8-10 0 16,3-5 1-16,-4-11-11 15,-5-9-5-15,-1-7-3 16,-1-2-2-16,0-1-1 0,5-2-1 16,2 5 1-16,1 7-2 15,8 7 1-15,3 6-3 16,9 7-4-16,3-1-4 15,11 3-16-15,3 3-36 0,2-10-12 16</inkml:trace>
  <inkml:trace contextRef="#ctx0" brushRef="#br0" timeOffset="16671.3456">11083 6834 410 0,'0'0'7'16,"-6"-6"3"-16,6 6 1 16,-16 0 2-16,2 9 0 0,1 6 1 15,-6 3-1-15,4 2 2 16,2 9-10-16,4 4-5 15,5-3 0-15,4 4 0 16,5-3 0-16,10-4 0 0,5-5 0 16,3-1 0-16,3-1 0 15,-5-2 0-15,-3 1 0 16,-4-1 0-16,-10 9 0 16,-4-3 0-16,-13 6 0 0,-3-4 0 15,-7 3 0-15,-3-12 0 16,-12-5-78-16,13-6-6 15</inkml:trace>
  <inkml:trace contextRef="#ctx0" brushRef="#br0" timeOffset="19553.4991">11777 4896 398 0,'0'0'5'0,"0"0"-2"0,0 0 0 16,0 0 1-16,8-7-1 15,13-2 0-15,6-4 1 16,15-1-1-16,10-3-4 0,13-5 2 16,8 3-1-16,3-1 1 15,2 8-1-15,-9 3 1 16,-1 5 4-16,-18 4 2 16,-10 7 3-16,-16 9 0 0,-10 11 1 15,-12 8-1-15,-2 12 1 16,-8 16-1-16,2 14-4 15,3 12-3-15,3 18-3 16,13 16 0-16,8 8 0 16,11 7 0-16,7 5 0 0,10 1 0 15,1-7 0-15,3-5 0 16,1-15 0-16,-1-11 0 16,-3-12 0-16,-5-13 0 0,-4-9 0 15,-5-9 0-15,-5-9 0 16,-2-7 0-16,-8-4 0 15,-4-4 0-15,-5-5-2 16,-7-2 4-16,-5-2-2 0,-2-2 0 16,-12 1 0-16,-4-2 0 15,-6 4 0-15,-7-1 0 16,-3 2 0-16,-10-2 0 16,-1 1 0-16,-9-4 0 0,2 0 0 15,-2 0 0-15,-4-9 0 16,10 7 0-16,-4 9-42 15,13-22-42-15</inkml:trace>
  <inkml:trace contextRef="#ctx0" brushRef="#br0" timeOffset="20123.2725">13624 5368 434 0,'0'0'7'16,"-14"-2"1"-16,1 2 3 15,-3 0 1-15,-5 5 0 0,-5 9 1 16,0 13 1-16,-5 11-14 15,7 11 0-15,2 9 0 16,6 5 0-16,12 5 0 16,4-2 0-16,17-7 0 0,16-13 0 15,8-14 0-15,19-27-38 16,3-1-45-16,2-8-3 16</inkml:trace>
  <inkml:trace contextRef="#ctx0" brushRef="#br0" timeOffset="20389.6318">14011 5628 434 0,'0'0'5'0,"-1"14"1"15,1-4 0-15,1-1 0 0,-1-9 1 16,17 13 0-16,-4-13 0 16,4-4 0-16,1-14-4 15,1-8-2-15,-6-9 0 0,-2-8-1 16,-9-2 1-16,-4 1 1 15,-13 4 1-15,-5 6 1 16,-7 8 1-16,-2 13-1 16,-2 13-2-16,4 13-2 15,2 16 0-15,12 10 0 0,9 1 0 16,4 1 0-16,19 2-8 16,6-10-71-16,11-9-4 15</inkml:trace>
  <inkml:trace contextRef="#ctx0" brushRef="#br0" timeOffset="20667.1256">14385 5649 406 0,'0'0'5'0,"0"0"2"16,2 10 1-16,-2-10 0 0,0 0 1 15,0 0 0-15,-11-17 0 16,5-3 1-16,-7-11-4 16,-2-3-3-16,3-5 0 15,-1 0 0-15,4-2-1 0,5 7 0 16,4 4 0-16,4 5-1 16,13 10 1-16,11 1-2 15,1 3-4-15,11 4-11 0,0 12-55 16,6-8-9-16</inkml:trace>
  <inkml:trace contextRef="#ctx0" brushRef="#br0" timeOffset="21017.5924">14764 5325 425 0,'0'0'3'0,"0"0"1"16,0 0 2-16,2-13-1 15,8-4 1-15,2-4 0 16,3-6 1-16,2-4 0 0,2-7-3 16,-4-2-1-16,-1 1-1 15,-7 3-1-15,-7 7 1 16,-7 7-1-16,-8 10 0 15,-2 12 0-15,-4 9 0 0,1 17 0 16,0 10-2-16,6 9 1 16,5 6 0-16,8 0 0 15,7 0-1-15,13-7 1 16,13-5-2-16,9-17-7 0,17-12-40 16,9-7-29-16,12-9-1 15</inkml:trace>
  <inkml:trace contextRef="#ctx0" brushRef="#br0" timeOffset="21657.6398">16027 4937 401 0,'-9'8'5'0,"8"11"2"0,-1 10 1 15,2 14 0-15,6 13 3 16,8 6 0-16,4 12 0 15,2 5 1-15,8-7-4 16,-1-10-3-16,0-7-1 0,-5-19-1 16,-10-20-1-16,-12-16-2 15,0-23-2-15,-14-23-1 16,-8-24-1-16,-10-17 0 16,-1-15 0-16,0-7-2 0,6 4 1 15,8 4 0-15,10 17 1 16,9 13 1-16,18 24 1 15,17 25-1-15,9 20 2 16,8 11 0-16,0 18 2 16,-2 12 1-16,-8 7 3 0,-7 7 1 15,-15 2 1-15,-15-2 0 16,-13-2-1-16,-13-8 0 16,-13-10-5-16,-8-17-5 0,-1-9-15 15,-5-7-56-15,10-19-6 16</inkml:trace>
  <inkml:trace contextRef="#ctx0" brushRef="#br0" timeOffset="22277.8242">16709 5000 389 0,'0'0'5'0,"0"0"0"0,-8 6 0 15,-1-6 0-15,-2-8 0 16,-1-14 0-16,-1-5-1 16,3-9 1-16,-1-10-6 15,11-2-1-15,1-5-1 0,12 4 0 16,7 3 1-16,4 9 0 15,3 7 3-15,5 7 0 16,2 9 4-16,0 9 0 16,0 7 6-16,0 11-2 15,-2 11-1-15,-1 3 1 0,-3 5-2 16,4-1-2-16,-1 0-1 16,-3-3-1-16,-2-12-2 15,1-7 0-15,-3-9 0 16,-4-9 0-16,2-8 0 0,-12-10 0 15,2-7 0-15,-11-5 0 16,-2-4 0-16,-12-1 0 16,-2 3 1-16,-8 3-1 0,-3 9 1 15,-1 9 1-15,-1 11-1 16,4 14-2-16,4 15-3 16,6 14-10-16,1 17-41 15,13-6-26-15,5 0-1 0</inkml:trace>
  <inkml:trace contextRef="#ctx0" brushRef="#br0" timeOffset="22986.9256">17421 4290 344 0,'0'0'5'0,"0"0"3"0,-4 16 4 16,2-4-1-16,2 7 2 16,1 6 1-16,5 6 0 15,5 6 1-15,7 1-4 0,-1 4-3 16,4-2-2-16,4-4 0 16,1-6-1-16,0-6-1 15,0-9-1-15,-3-11-2 16,-3-11-2-16,-1-15-1 0,1-12-2 15,-7-12-2-15,2-5-1 16,-3-2 0-16,3-1 0 16,-1 9 0-16,-2 8 3 15,3 9 2-15,-3 17 3 16,6 11 3-16,0 3 1 0,-1 7 0 16,4 2 2-16,-2-1-1 15,-2-4 0-15,2-3-2 16,-2-4-1-16,-2 0-1 15,3 0-1-15,-2 7 1 0,3 4-2 16,1 3 1-16,0 7-1 16,2 1-3-16,6 6-9 15,-8-3-40-15,3-7-26 16,1-7 0-16</inkml:trace>
  <inkml:trace contextRef="#ctx0" brushRef="#br0" timeOffset="23441.6652">18273 4280 424 0,'0'0'4'15,"0"16"0"-15,5-2 2 16,2-3-1-16,4-2 1 15,8-5 0-15,2-4 0 0,0-6 1 16,1-18-5-16,-2-9-1 16,-5-10 0-16,-4-5-1 15,-11 0 2-15,-11 4 0 16,-4 8 2-16,-9 12 0 16,-4 14 1-16,0 10-1 0,3 21 1 15,7 11-1-15,4 8-1 16,14 2-3-16,6-3-5 15,17-6-14-15,8-15-58 16,7-15-3-16</inkml:trace>
  <inkml:trace contextRef="#ctx0" brushRef="#br0" timeOffset="23638.048">18535 3323 438 0,'0'7'6'0,"0"18"2"0,0 12 2 15,6 13 0-15,4 18 1 16,4 14 0-16,3 13 1 16,4 9-7-16,4-3-5 0,3-8 0 15,4-10 0-15,2-8 0 16,-5-22 0-16,2-8-39 16,-4-19-42-16,-3-13-4 0</inkml:trace>
  <inkml:trace contextRef="#ctx0" brushRef="#br0" timeOffset="24021.3211">18417 4020 395 0,'0'0'5'0,"0"10"0"16,0-10 2-16,13 16 0 0,2-5 0 15,7 0 1-15,10-1 1 16,12-4 0-16,5-6-4 16,9-3-1-16,0-16 0 15,6-7 0-15,-4-7-2 0,-4-6 1 16,-9-10-2-16,-7-3 0 16,-12 2-1-16,-10 1 0 15,-12 8 0-15,-6 7 0 0,-14 8 1 16,-4 13 0-16,-8 20 1 15,1 17 1-15,1 15 1 16,2 12 0-16,10 9 1 16,5 5-1-16,6-1 0 0,16-7 0 15,8-11-1-15,11-11-3 16,6-19-7-16,12-13-8 16,3-3-36-16,9-21-31 15,5-7 0-15</inkml:trace>
  <inkml:trace contextRef="#ctx0" brushRef="#br0" timeOffset="24439.3574">19490 4060 416 0,'0'0'4'15,"0"0"2"-15,0 0 1 16,0 0 0-16,0 0 0 15,0 0 1-15,0-15 0 16,-7 0-1-16,-2-12-3 0,-5-9-3 16,-2-6 1-16,2-10-1 15,-6-3 0-15,9 2 0 16,1 2 0-16,6 5 0 0,5 8 0 16,5 3 0-16,14 9-1 15,7 5 0-15,9 7 0 16,10-2-1-16,7 3-7 0,5-4-16 15,-2 2-53-15,14 1 0 16</inkml:trace>
  <inkml:trace contextRef="#ctx0" brushRef="#br0" timeOffset="33724.1592">5826 9740 345 0,'0'0'8'16,"0"0"4"-16,-5-12 4 0,5 12 2 15,0 0 1-15,-8-12 1 16,8 12-1-16,0 0 1 16,-5 8-6-16,5 18-5 15,11 15-3-15,1 17-1 0,5 17-5 16,4 17 0-16,3 12 0 16,2 6 0-16,-3 0 0 15,-1-11 0-15,-4-14 0 16,-5-16 0-16,0-17 0 0,-6-22 0 15,-2-20 0-15,0-20-2 16,-2-20-4-16,-3-21-2 16,0-18 0-16,0-19 1 15,0-20 0-15,0-2 1 0,0-6 2 16,2 10 1-16,6 10 4 16,4 23 2-16,9 22 2 15,7 30 0-15,6 26 1 0,7 28 1 16,4 26-1-16,1 21 0 15,-1 11-1-15,1 10-3 16,-3 1-1-16,-4-5-6 16,-7-7-14-16,-10-11-60 15,-3-14-3-15</inkml:trace>
  <inkml:trace contextRef="#ctx0" brushRef="#br0" timeOffset="33973.2964">5930 10389 426 0,'0'0'3'0,"0"0"2"15,0 0 1-15,12 5 2 16,2-5 0-16,8 0 2 15,9 0-1-15,9-3 1 0,8-7-3 16,10-6-3-16,6-6-7 16,12 1-27-16,1-4-48 15,4-1-4-15</inkml:trace>
  <inkml:trace contextRef="#ctx0" brushRef="#br0" timeOffset="34585.6172">7015 10026 381 0,'0'0'9'0,"0"0"1"0,0 0 3 16,-14-2 2-16,3 1 1 16,-4-1 1-16,-1 0 1 15,-4 2 0-15,-4 0-7 16,-1 4-8-16,0 9-3 0,3 13 0 16,1 9 0-16,3 12 0 15,6 7 0-15,6 6 0 16,6 1 0-16,8-3 0 15,13-6 0-15,13-10 0 0,5-15 0 16,18-12-14-16,4-15-68 16,5-12-2-16</inkml:trace>
  <inkml:trace contextRef="#ctx0" brushRef="#br0" timeOffset="35073.7211">7346 9476 444 0,'0'0'3'0,"0"0"2"16,-6 22 1-16,6 9 1 16,0 16 0-16,2 16 1 0,5 19 0 15,2 10 0-15,5 10-2 16,-2 5-2-16,9-4-2 15,-3-13-4-15,6-8-14 16,-8-14-61-16,3-23-4 0</inkml:trace>
  <inkml:trace contextRef="#ctx0" brushRef="#br0" timeOffset="35350.9667">7217 10164 416 0,'0'0'3'0,"0"0"3"15,9 8 1-15,-1-4 1 16,13 2 1-16,4 0 1 15,7-1 0-15,8-3 1 16,9-2-3-16,7-2-5 16,3-6-5-16,5-1-31 0,0-1-45 15,-2 2-2-15</inkml:trace>
  <inkml:trace contextRef="#ctx0" brushRef="#br0" timeOffset="35659.7686">7946 10381 439 0,'0'0'2'16,"0"0"-1"-16,0 0-1 16,-6-9-6-16,3-18-12 15,0-11-31-15,3-8-22 16,-6-10-6-16</inkml:trace>
  <inkml:trace contextRef="#ctx0" brushRef="#br0" timeOffset="35771.5058">7879 9840 312 0,'0'0'17'0,"-11"13"3"16,1 3 3-16,-6 8 1 16,-1 2-1-16,3 3 0 15,-2 2 0-15,4 1 0 16,6-10-18-16,9-2-11 0,8-13-9 16,11-7-18-16,7 0-34 15,0-17-10-15</inkml:trace>
  <inkml:trace contextRef="#ctx0" brushRef="#br0" timeOffset="35961.3885">8058 9900 159 0,'0'0'22'0,"0"0"10"15,0 0 6-15,0 0 0 16,0 0 1-16,9 19-1 16,-1 6 2-16,4 12-2 15,2 7-18-15,6 8-10 16,1 3-5-16,5-2-3 0,4-7 0 16,-2-12-1-16,0-14 2 15,-5-18-1-15,1-13 1 16,-3-22 1-16,-3-15-1 15,-6-12-1-15,-2-8-3 0,5 3-11 16,-6 11-41-16,5 1-27 16,1 19-2-16</inkml:trace>
  <inkml:trace contextRef="#ctx0" brushRef="#br0" timeOffset="36724.7601">8795 10107 365 0,'0'0'8'0,"0"0"4"16,0 0 2-16,0 0 2 16,0 0 1-16,0 0 1 0,0-16 2 15,-2 8 0-15,0-1-6 16,-4-1-7-16,0-1-7 15,-5 1 0-15,1-1 0 0,1 1 0 16,-6 2 0-16,6-1 0 16,0 3 0-16,-1 1 0 15,2-2 0-15,8 7 0 16,-15-8 0-16,15 8 0 0,-8-7 0 16,8 7 0-16,0 0 0 15,-10-7 0-15,10 7 0 16,0 0 0-16,-12-5 0 15,12 5 0-15,0 0 0 0,-7 0 0 16,7 0 0-16,0 0 0 16,-13 1 0-16,13-1 0 15,0 0 0-15,-13 11 0 16,13-11 0-16,-12 6 0 0,12-6 0 16,-16 5 0-16,16-5 0 15,-15 11 0-15,15-11 0 16,-15 17 0-16,11 3 0 15,-2 9-2-15,4 7-1 0,1 8 1 16,1 1 1-16,3 3 0 16,7-5 0-16,0-5 1 15,5-17-1-15,5-14 1 16,3-14-1-16,1-19 1 0,3-7-1 16,1-4-1-16,-1 5 1 15,5 7 0-15,2 17 0 16,-1 12 1-16,-2 18-1 15,0 11 1-15,-2 7 0 0,0 1-1 16,-4-4-2-16,1-14-9 16,-12-22-18-16,-8-14-48 15,7-21-3-15</inkml:trace>
  <inkml:trace contextRef="#ctx0" brushRef="#br0" timeOffset="36885.4174">9082 9438 466 0,'2'7'5'15,"0"17"1"-15,5 16 1 16,1 20 1-16,5 14-1 0,4 14 1 16,3 12-4-16,3 5-4 15,1-1 0-15,5-7 0 16,-2-19 0-16,1-8 0 16,-11-16-81-16,1-16-3 0</inkml:trace>
  <inkml:trace contextRef="#ctx0" brushRef="#br0" timeOffset="37075.3437">8975 10135 443 0,'0'0'3'0,"0"0"0"16,4 9 0-16,8-9 0 15,5 0 1-15,11-4-1 0,5-6 1 16,9-5 0-16,9-4-8 15,12-8-6-15,-1 1-34 16,17-3-32-16,6 5-3 16</inkml:trace>
  <inkml:trace contextRef="#ctx0" brushRef="#br0" timeOffset="37541.1338">9630 10002 423 0,'0'9'5'0,"0"9"1"15,0 6 0-15,0 3 1 16,3 3-1-16,9-1 1 16,2 0 0-16,9-7 0 15,-1-14-4-15,8-7-1 16,-1-19 0-16,3-10-1 0,-6-10 0 15,-3-5 1-15,-12-7 0 16,-8 3 1-16,-3 2 2 16,-9 5 0-16,-10 14 1 0,-7 6-1 15,-3 18-5-15,0 10 0 16,4 18 0-16,3 9 0 16,4 5 0-16,11 6 0 15,7-5-3-15,12 1-26 0,12-11-52 16,4-10-4-16</inkml:trace>
  <inkml:trace contextRef="#ctx0" brushRef="#br0" timeOffset="37799.4015">10161 10309 413 0,'0'0'4'0,"0"0"1"15,0 0 1-15,0 0 0 16,-10-2 1-16,2-11 0 16,-3-12 1-16,-2-5 1 15,-4-8-3-15,1-4-1 0,-2-2-1 16,1 1 1-16,2 3-2 16,8 7 0-16,3 6-2 15,4 6-4-15,11 6-8 16,8 1-16-16,8 3-51 0,11 3-3 15</inkml:trace>
  <inkml:trace contextRef="#ctx0" brushRef="#br0" timeOffset="38079.1746">10665 9593 463 0,'0'0'4'0,"0"0"2"15,-8 0 0-15,-6 8 1 16,0 5 1-16,-8 6-1 15,-2 4 0-15,0 7-4 0,0 5-3 16,4 2 0-16,7-1 0 16,8 3 0-16,5-6 0 15,11 1 0-15,7-6 0 0,5-2-4 16,1-2 2-16,2-3 0 16,0 5 1-16,-8-1 2 15,-2 5 1-15,-10 3 0 16,-6 3 2-16,-7 5-4 0,-11-1 0 15,-4 1 0-15,-8-8-6 16,-5-7-74-16,5-7-2 16</inkml:trace>
  <inkml:trace contextRef="#ctx0" brushRef="#br0" timeOffset="74691.4291">5947 11964 407 0,'0'0'3'0,"0"0"1"0,0 0 3 15,-8-8 1-15,8 8 1 16,-5-14 1-16,5 14 0 16,-4-16 1-16,4 5-3 0,0 11-1 15,5-11-2-15,6 11-1 16,1 14-1-16,3 12 0 15,2 16 0-15,4 15-1 16,3 12 1-16,2 10-1 0,-2 9 0 16,1 1-2-16,0-2 0 15,-2-9 0-15,-3-11 0 16,-5-12 0-16,-3-12 0 16,-2-15 0-16,-4-5 0 0,-2-10 0 15,-4-13 0-15,0 0 0 16,0-18 0-16,-5-9 0 15,-6-10 0-15,-2-14 0 16,-2-14 0-16,-5-10 0 0,-4-7 0 16,5-3 0-16,-2 3 0 15,3 5 0-15,5 6 0 16,1 13 0-16,6 10 0 16,5 9 0-16,1 6 0 0,9 9-2 15,6 6 1-15,4 3 1 16,4 4-1-16,6 4 0 15,8 3 0-15,2 4 0 16,5 0 0-16,0 4 0 0,2 5 1 16,-4 3-1-16,-1 0 1 15,-5 3 0-15,-8 2 1 16,-6 2 0-16,-6 2 0 16,-10-1 0-16,-5-1 0 0,-2 0 0 15,-7-2 0-15,-9-1-1 16,-2 2 0-16,-4 0 1 15,0-1-2-15,-1 4 1 16,6 3 0-16,-1 3-1 16,8 4 1-16,5 3-1 0,6 1 0 15,6 1 0-15,7-2 1 16,8 0-1-16,4-2 1 16,6-3 0-16,-1-2 0 0,2-3 1 15,-4-1 0-15,-1 2-1 16,-5-6-2-16,0 7-10 15,-6-4-28-15,-1-4-40 16,-1 5-2-16</inkml:trace>
  <inkml:trace contextRef="#ctx0" brushRef="#br0" timeOffset="75241.7216">6970 12400 245 0,'0'0'5'0,"0"0"2"0,16-12 2 16,-2-2-1-16,2-9 2 15,4-5-1-15,1-6 1 16,-1-2 0-16,0-3 0 16,-7 4 1-16,-4 5 3 0,-8 9 3 15,-2 9 1-15,-9 12 1 16,-6 18 1-16,-1 12-1 15,-1 15-1-15,3 8-6 16,2 6-3-16,6 0-4 16,6-5-1-16,6-4-3 0,11-16-6 15,14-9-19-15,8-14-51 16,8-11-6-16</inkml:trace>
  <inkml:trace contextRef="#ctx0" brushRef="#br0" timeOffset="75873.4776">7351 12082 307 0,'0'0'8'0,"0"15"5"16,0 7 3-16,4 12 3 16,4 13 3-16,4 12-1 0,1 12 1 15,5 13 0-15,1 3-7 16,3 0-4-16,-2-4-3 16,2-8-2-16,-3-15-2 15,-5-12 0-15,-1-13-1 0,-9-19-1 16,-4-16 0-16,-3-11 0 15,-10-24-2-15,-2-16 0 16,-8-14-1-16,-1-12 0 16,-3-10-1-16,2 2 1 0,3 1 0 15,5 5-1-15,5 10 0 16,6 12 0-16,6 12 0 16,13 15 1-16,5 12 1 15,9 10 0-15,3 8 1 0,6 15 1 16,-2 14 1-16,0 9 0 15,-4 6 0-15,-5 7 1 16,-11 0-1-16,-7 0-3 0,-7-5 0 16,-17-10 0-16,-6-12 0 15,-6-10-16-15,-6-14-20 16,-12-7-45-16,12-5-1 16</inkml:trace>
  <inkml:trace contextRef="#ctx0" brushRef="#br0" timeOffset="76611.6424">7885 12161 319 0,'0'14'9'0,"3"5"2"15,3 8 3-15,0 4 2 16,6 2 2-16,-3 3 0 16,2 0 2-16,2 2 1 15,-3-16-7-15,-3-10-3 16,-7-12-2-16,0 0-2 0,0-12-1 15,-8-12-3-15,-1-6 0 16,-6-5-2-16,3 0-1 16,1 1 0-16,1 5-1 15,6 3 0-15,0 4 1 0,4 11-1 16,0 11 1-16,19-11 0 16,-1 11 0-16,6 0 0 15,5 4 1-15,5 3-1 16,2 0 0-16,5 1 0 0,1 0 1 15,-3 1-1-15,2-7 1 16,-4-1-1-16,1-1 1 16,-8-2 0-16,-3-8 0 0,-2-5 1 15,-7-3 0-15,-5-4-1 16,-5-3 2-16,-8-4-3 16,-1 2 0-16,-11 3 0 15,0 4 0-15,-5 10 0 16,1 10 0-16,1 13 0 0,2 18 0 15,6 10 0-15,5 6 0 16,2 1 0-16,10 1 0 16,9-10 0-16,12-6 0 15,-1-17-33-15,9-12-48 0,1-8-4 16</inkml:trace>
  <inkml:trace contextRef="#ctx0" brushRef="#br0" timeOffset="77049.7574">8904 11903 468 0,'0'0'4'15,"-16"0"0"-15,1 1 1 0,-3 4 1 16,-2 7 0-16,-7 0 0 16,-3 5 0-16,-3 5 0 15,5 4-6-15,3-2 0 0,5 2 0 16,8 1 0-16,6-2 0 15,5-3 0-15,13-1 0 16,6-6 0-16,7 2-2 16,3-1 0-16,4 1 1 15,0 0 0-15,-2 3 1 0,-7 1 0 16,-5 6 0-16,-10 5 2 16,-8-1-1-16,-6 3 0 15,-12 2-4-15,-6-10-11 16,-3-15-49-16,-2 5-18 0,-1-10-1 15</inkml:trace>
  <inkml:trace contextRef="#ctx0" brushRef="#br0" timeOffset="77613.7327">9177 11940 379 0,'0'0'9'15,"0"0"3"-15,0 0 1 16,0 0 1-16,0 0 1 15,-9 2 1-15,1 3 0 0,-7 1 1 16,-1 3-9-16,-4 1-3 16,-4 4-1-16,4 3-1 15,-1 2-3-15,5 3 0 0,7 2 0 16,7-3-3-16,5 4 1 16,11 0-1-16,9 0 1 15,1 2 0-15,6-2 0 16,2 1 0-16,-2-2 2 0,-5 3 0 15,-3 2 0-15,-11 3 2 16,-6 2-1-16,-5 1-1 16,-11-3-3-16,-3 2-10 15,-13-7-35-15,0-8-32 0,-2-9-1 16</inkml:trace>
  <inkml:trace contextRef="#ctx0" brushRef="#br0" timeOffset="78059.301">9400 12266 378 0,'0'10'5'0,"0"5"1"15,5 4 1-15,4-2 2 16,4 0 1-16,5-2 0 15,6-6 1-15,-1-3 0 0,3-12-3 16,-1-18-2-16,-3-7-1 16,-6-4-1-16,-7-7-2 15,-8 0 1-15,-4 3 0 16,-13 1 1-16,-2 7 0 0,-6 10 1 16,-1 10-2-16,0 10 0 15,5 6-2-15,3 11-3 16,11 10-14-16,-1 7-43 15,14-8-22-15,9-2-2 0</inkml:trace>
  <inkml:trace contextRef="#ctx0" brushRef="#br0" timeOffset="78503.0698">9748 12182 441 0,'0'12'3'0,"0"5"1"0,1 5 1 16,5 3-1-16,3 0 1 15,2 2 1-15,1-4-1 16,-2-2 2-16,2-17-4 16,-2-8 0-16,-2-15-1 0,-7-8 0 15,-1-12 0-15,-7-6-1 16,-1-2 1-16,-2 1-2 15,1 7 1-15,2 2-1 16,5 10 0-16,2 4 0 0,5 14 0 16,9 0 0-16,9 8-2 15,4-2-3-15,10 1-9 16,-2 2-42-16,12-3-24 16,-2-4-2-16</inkml:trace>
  <inkml:trace contextRef="#ctx0" brushRef="#br0" timeOffset="78866.9607">10348 11701 442 0,'0'0'5'0,"-6"-3"1"16,-4 1 1-16,-4 2 1 15,-5 2 0-15,-4 10 1 16,-5 7 0-16,-6 9 0 0,1 7-4 16,3 4-2-16,0 6-3 15,8 2 0-15,9-2 0 16,7-5 0-16,10-4 0 16,10-9 0-16,11-4 0 15,5-3 0-15,6-3 0 0,-1-2 0 16,1-1 0-16,-4 2 0 15,-7 8 0-15,-5 2 0 16,-11 7 0-16,-8 7 0 16,-5 2 0-16,-14 2 0 0,-7 1 0 15,-10-7-26-15,-2-5-54 16,0-2-3-16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17-12-08T15:30:18.8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12916 6732 328 0,'0'0'3'16,"0"0"0"-16,-10 0 2 15,10 0 2-15,-14-4 2 16,3 4 1-16,-3-3 4 15,-1-2 1-15,-3 2-1 0,-3-1 0 16,-3 2-2-16,-5-5-1 16,-3 2-1-16,-5-1-3 15,1-1-1-15,-5 0-2 0,-4 3-1 16,-1 4-1-16,0 0-2 16,-1 9 1-16,-1 6-1 15,-2 6 1-15,2 6-1 16,-1 9 0-16,4-2 0 0,-3 7 0 15,6 1 0-15,-1 3 0 16,4-3 0-16,0 4 0 16,2 2 1-16,3 0-1 15,3 4-1-15,-1 1 1 0,4 1 0 16,4 3-1-16,4 4 0 16,6 1 0-16,5 2 0 15,6 6 0-15,3 0 0 16,10-3 0-16,9 2 1 15,7-3-1-15,11-7 1 0,5-6 0 16,14-15 0-16,4-10-1 16,10-11 1-16,7-13 0 15,8-11 0-15,3-13-1 0,4-13 1 16,2-9-1-16,-2-10 2 16,-4-11 0-16,-7-10 0 15,-9-4 1-15,-5-13 1 16,-7-6-2-16,-13-7 0 0,-7-3-1 15,-14 2-1-15,-10 5-1 16,-12 8 1-16,-8 10 0 16,-20 18 0-16,-9 15 1 15,-11 18 2-15,-9 16-1 0,-5 14-3 16,-6 5-13-16,1 12-58 16,6 5-5-16</inkml:trace>
  <inkml:trace contextRef="#ctx0" brushRef="#br0" timeOffset="603.303">13153 6885 292 0,'0'0'9'0,"0"0"4"0,0 0 1 15,0 0 2-15,5 7 3 16,7-7 4-16,2-3 0 15,12-11 1-15,8-3-7 0,12-10-4 16,10-12-1-16,9-6-2 16,10-3-6-16,3-13-11 15,13-7-46-15,-3 13-25 0,-4 4-1 16</inkml:trace>
  <inkml:trace contextRef="#ctx0" brushRef="#br0" timeOffset="2234.5714">14153 6088 297 0,'0'0'5'0,"0"0"4"15,0 12 3-15,4 7 2 0,5 3 1 16,6 7 3-16,0 6 1 16,6 2 0-16,1 4-3 15,-1-2-5-15,0 1-1 16,-4-12-2-16,-7-5-1 0,-2-11-2 15,-8-12-2-15,-5 3 0 16,-7-9-2-16,-8-15 1 16,-5-10-2-16,-3-7 0 15,-1-9-1-15,0-6 0 0,7 2-1 16,1-2-2-16,2-1 0 16,11 4-1-16,7 6-1 15,4 6-1-15,14 6-1 0,3 3-2 16,9 7 1-16,6 5 1 15,3 4 0-15,-2 5 1 16,-2 5 3-16,-3 3 4 16,-5 9 5-16,-4 6 1 15,-9 2 2-15,-4 8 1 16,-4 3 0-16,-4 7 0 0,-1 1-1 16,0 0-3-16,0 0-2 15,0-2-2-15,2-2 0 16,2-7-1-16,6-4 0 0,1-4 0 15,2-5 0-15,1-5 0 16,-2 0-1-16,0-2 2 16,-4 1-1-16,-8-6-2 15,17 18-8-15,-17-18-22 0,9 17-41 16,1-7-1-16</inkml:trace>
  <inkml:trace contextRef="#ctx0" brushRef="#br0" timeOffset="2569.3485">14821 6007 233 0,'0'0'2'0,"1"-12"1"0,3-3 0 16,3-4-1-16,-2-8-1 16,-3 1 1-16,1-8 3 15,-3 0 11-15,-5 5 7 16,-7 2 4-16,-2 13 2 0,-4 11 3 16,-1 15 2-16,3 12-1 15,3 15-3-15,4 5-10 16,6 4-8-16,5 4-8 15,12-9-4-15,9-5 0 0,4-19-20 16,-1-10-59-16,18-9-3 16</inkml:trace>
  <inkml:trace contextRef="#ctx0" brushRef="#br0" timeOffset="3124.64">15194 5903 306 0,'0'0'8'0,"11"23"5"16,3 1 2-16,0 6 2 15,4 9 1-15,1 0 2 0,-5 3-1 16,1 1 0-16,-5-8-8 16,-10-10-4-16,-15-13-3 15,-5-12-2-15,-9-15 0 16,-3-18-3-16,-5-15 0 0,4-9-1 16,2-10-1-16,8-1 0 15,7 0-1-15,11 8 0 16,5 7 0-16,14 14 1 15,8 15 1-15,5 15 0 0,6 6 3 16,-2 7 2-16,-2 13 2 16,-7 7 1-16,-6 6 2 15,-6 3-1-15,-8-3-1 16,-2-1-11-16,-13-8-20 16,-10-8-48-16,23-13-3 0</inkml:trace>
  <inkml:trace contextRef="#ctx0" brushRef="#br0" timeOffset="3669.5667">15592 5800 344 0,'0'0'7'0,"0"0"1"15,0 0 3-15,5 9 0 16,-5-9 2-16,0 0 0 16,0 0 0-16,0 0 0 0,-7 0-6 15,-5-6-2-15,0-3 0 16,-1-1-2-16,1 2-2 15,2 2 0-15,10 6-1 0,-10-15 0 16,10 15 0-16,6-9-1 16,7 1-1-16,2-6 1 15,4-3 0-15,5-7 1 16,2-1-1-16,2-2 0 16,1-2 1-16,1-4 0 0,1 2-1 15,-1 4 1-15,-3 0 0 16,0 6 0-16,-10 1 1 15,1 2 0-15,-13 4 1 16,-2 3 0-16,-7 3 2 0,-11 1 0 16,-4 4 2-16,-3 3-2 15,-1 8 1-15,1 6 0 16,7 6-1-16,5 9-1 0,8 5-1 16,3 2-1-16,14-3-2 15,9-6-2-15,10-6-11 16,3-5-35-16,8-16-29 15,-1-10-1-15</inkml:trace>
  <inkml:trace contextRef="#ctx0" brushRef="#br0" timeOffset="3904.8574">16098 5184 449 0,'0'0'3'16,"0"0"2"-16,-14 15 0 0,0 2 2 15,6 2 0-15,-4 5 0 16,-2 1-1-16,8 4 1 15,-1-5-3-15,7 0-2 16,4-6-2-16,8-5-2 16,7-2-1-16,-1-2 0 0,3 0 0 15,3-5 0-15,-6 4 0 16,-2 5 0-16,-2 1 1 16,-9 4 2-16,-5 3-1 15,0 4-4-15,-9 5-41 0,-3-7-30 16,-2 0-2-16</inkml:trace>
  <inkml:trace contextRef="#ctx0" brushRef="#br0" timeOffset="4421.5476">16352 5032 415 0,'0'0'4'16,"0"0"3"-16,-8 5 1 16,8-5 2-16,-16 20 0 15,4-6 0-15,-5 7 1 16,-2-2 0-16,0 3-5 0,3-2-2 15,4 2-3-15,5-3 0 16,7-2-2-16,12-5-1 16,6-3-1-16,11 1-2 0,2-5 0 15,6 1 0-15,1 0 1 16,-4 4-1-16,-5-2 2 16,-10 6 1-16,-4 5 1 15,-11 2 2-15,-5 0-3 16,-11 2-8-16,-7-6-17 0,-3-6-46 15,6-5-4-15</inkml:trace>
  <inkml:trace contextRef="#ctx0" brushRef="#br0" timeOffset="4695.0476">16658 5245 431 0,'0'0'2'16,"0"0"3"-16,5 9-3 15,-5-9 0-15,0 0 2 0,13 0-2 16,-5-7-4-16,0-6-2 16,1-10-3-16,-6-4 0 15,2-4 0-15,-5-5 3 0,-6 9 4 16,-6 0 4-16,-5 10 5 16,-7 5 3-16,-2 7 0 15,1 7 0-15,5 9 0 16,2 8-4-16,5-1-4 0,10 6-7 15,3-8-11-15,14-3-28 16,7 0-37-16,1-5-1 16</inkml:trace>
  <inkml:trace contextRef="#ctx0" brushRef="#br0" timeOffset="4890.39">16858 5192 388 0,'0'0'4'0,"0"0"2"16,0 0 2-16,0 0 0 15,-4-11 1-15,-3 0 1 16,0-5 1-16,-2 0 0 0,-2-1-4 16,2-2-2-16,2 2-1 15,4 0-1-15,3 3-2 16,5-1 1-16,11 4-3 16,7-7-8-16,13 1-22 0,19-5-46 15,-4-7 1-15</inkml:trace>
  <inkml:trace contextRef="#ctx0" brushRef="#br0" timeOffset="5787.2872">15025 6609 422 0,'0'0'7'0,"0"0"2"15,-16 2 2-15,7 2 0 16,0 2 2-16,-2 4 0 16,0 7 1-16,1 6-3 0,5 9-11 15,5 5 0-15,4 9 0 16,9 5 0-16,8 0 0 16,8-3 0-16,5-6 0 0,1-11 0 15,9-8 0-15,-4-19-25 16,1-4-56-16,-3-12-2 15</inkml:trace>
  <inkml:trace contextRef="#ctx0" brushRef="#br0" timeOffset="6058.9124">15299 6762 344 0,'0'0'5'0,"0"12"4"16,4 2 2-16,5 1 1 15,-3 2 1-15,7 0-1 0,2-2 0 16,-3-3 1-16,0-9-5 15,0-3-3-15,-1-11-3 16,-5-6 0-16,-5-7 0 16,-1-3 2-16,-9-2 1 15,-4-2 1-15,0 5 0 0,-6 5 0 16,2 5 1-16,0 13-1 16,1 4 0-16,7 17-2 15,4 9-1-15,5 7-2 16,5-2-2-16,9 1-6 0,2-8-12 15,10-16-42-15,0-1-19 16,0-8-2-16</inkml:trace>
  <inkml:trace contextRef="#ctx0" brushRef="#br0" timeOffset="6297.1022">15491 6607 393 0,'0'0'6'15,"2"5"3"-15,3 9 1 16,0 1 1-16,6 0 0 0,-1 0 0 15,6 0 0-15,0-2 1 16,3-9-6-16,-2-4-3 16,-2-7-2-16,0-8 0 15,-5-3 0-15,-1-4 0 0,-1 5-1 16,-1 2 1-16,1 3-1 16,4 10 1-16,2 2-1 15,3 9 1-15,3 2-4 16,3 0-5-16,7-1-18 15,-1-1-49-15,-7-6-3 0</inkml:trace>
  <inkml:trace contextRef="#ctx0" brushRef="#br0" timeOffset="6487.5385">15739 6161 466 0,'2'9'5'15,"5"12"1"-15,3 9 2 0,8 15 0 16,1 3 0-16,3 5 0 16,4 2-6-16,1-1-2 15,3-8 0-15,-4-17-8 16,2-14-71-16,-3-14-3 0</inkml:trace>
  <inkml:trace contextRef="#ctx0" brushRef="#br0" timeOffset="6779.0426">15998 5923 456 0,'0'6'4'15,"9"14"2"-15,2 14 2 16,7 9 1-16,2 13 0 0,3 4 1 16,1 6-1-16,6 4-9 15,-7-7 0-15,1-11 0 16,-7-10 0-16,-4-13 0 15,-3-10 0-15,-10-19 0 16,0 0 0-16,-5 0 0 16,-12-12 0-16,-4-5 0 0,-3-2 0 15,-2 4 0-15,2 3 0 16,8 5 0-16,4 7 0 16,12 0 0-16,0 12 0 0,20 0-7 15,4-6-39-15,12-2-34 16,8-4-5-16</inkml:trace>
  <inkml:trace contextRef="#ctx0" brushRef="#br0" timeOffset="7328.8735">16624 5679 406 0,'0'0'6'0,"8"25"2"16,3 2 2-16,5 9 1 0,2 10 0 15,6 2 2-15,2 6-1 16,0 0 1-16,3-4-6 15,-5-14-3-15,-1-12-2 16,-8-12-1-16,-1-12-1 16,-2-14-2-16,-4-10-2 0,2-9-1 15,-1 0-1-15,-1-1 1 16,5 4 0-16,0 6 0 16,1 16 1-16,4 3 3 0,2 10 1 15,-2 14 1-15,1 5 2 16,-3 8 0-16,-7 1 1 15,-2 4 0-15,-7 0-2 16,-2-9-4-16,-3 1-15 0,-11-7-47 16,8-20-13-16</inkml:trace>
  <inkml:trace contextRef="#ctx0" brushRef="#br0" timeOffset="7469.4504">17275 5884 433 0,'0'0'2'16,"-14"13"1"-16,2-5-5 0,-2-6-5 16,2-2-19-1,12 0-43-15,-26-19-2 0</inkml:trace>
  <inkml:trace contextRef="#ctx0" brushRef="#br0" timeOffset="7583.7625">17048 5692 392 0,'0'0'7'15,"-2"9"2"-15,1 2 1 16,1 5 0-16,1 2 0 0,9 3 0 15,3-2-2-15,6 4-5 16,0-14-19-16,8 0-35 16,3-3-24-16,0-2-3 15</inkml:trace>
  <inkml:trace contextRef="#ctx0" brushRef="#br0" timeOffset="7764.9887">17342 5881 372 0,'0'0'6'15,"0"0"3"-15,0 0-1 16,0 0 0-16,-3-11 1 15,1-2-1-15,0-2 1 0,-2-3 0 16,-2-1-7-16,5 0 0 16,1 3 1-16,3 1 0 15,-3 15 0-15,17-6 1 16,-3 6 0-16,2 3-2 0,3-3-9 16,4-2-30-16,-2-6-37 15,-4-9-2-15</inkml:trace>
  <inkml:trace contextRef="#ctx0" brushRef="#br0" timeOffset="8050.4527">17412 5029 325 0,'0'0'9'15,"0"0"6"-15,10 17 1 16,5 8 4-16,3 10 0 16,12 8 2-16,2 10 0 15,10 11 2-15,3 4-10 0,-1-5-4 16,-2-3-3-16,-4-9 0 15,-8-5-7-15,-9-12 0 16,-4-12 0-16,-15-7-3 0,-2-15-1 16,-14 9-1-16,-4-9 0 15,-4-5 1-15,-5-1 2 16,0 0 0-16,0 4 2 16,8 2 1-16,2 7 1 0,9 5 0 15,7 2 0-15,5 1-2 16,18-1-2-16,3-8-11 15,15-6-62-15,5-4-4 16</inkml:trace>
  <inkml:trace contextRef="#ctx0" brushRef="#br0" timeOffset="8580.5543">18086 4585 426 0,'0'14'6'0,"2"12"1"16,6 13 2-16,12 17 1 15,4 8 0-15,8 14 0 16,1 5 0-16,6 1 0 16,3-7-5-16,-5-16-2 15,-3-15-1-15,-7-24-3 0,-3-15-1 16,-4-20-2-16,-5-11-1 16,-1-11 1-16,-5 0-1 15,6-3 0-15,-2 4 1 16,-1 10 1-16,-1 13 2 0,6 11 1 15,0 4 1-15,0 13 0 16,0 4-3-16,6-7-17 16,-12 2-57-16,9 0-1 0</inkml:trace>
  <inkml:trace contextRef="#ctx0" brushRef="#br0" timeOffset="8838.961">18772 5058 430 0,'0'0'2'16,"0"0"0"-16,8 0 2 16,-8 0-1-16,17-17 0 15,-7 3 0-15,-5-3 1 16,3-2 0-16,-4-3-1 0,-4 0 0 16,-1 3 1-16,-10 2 0 15,3 8 0-15,-4 6 1 16,12 3-1-16,-9 3-1 15,9 11-2-15,4 2-3 0,8 4-2 16,5-1-5-16,5-4-5 16,9-1-14-16,1-1-40 15,2-13-10-15</inkml:trace>
  <inkml:trace contextRef="#ctx0" brushRef="#br0" timeOffset="9037.2195">19140 4963 384 0,'0'0'6'16,"0"0"3"-16,-9 0 0 15,9 0 1-15,-15-4-1 0,2-3 2 16,0-5-2-16,-3-3 1 16,4-5-6-16,-2-1-4 15,3 2 0-15,3-3 0 16,4 4 0-16,4 2-1 0,0 3 1 16,7 4-2-16,8 5-4 15,3-4-7-15,6-6-39 16,3 7-23-16,2-4-2 15</inkml:trace>
  <inkml:trace contextRef="#ctx0" brushRef="#br0" timeOffset="9281.3457">19290 4703 449 0,'0'0'2'0,"0"0"0"15,0-5 1-15,3-5 0 0,0-3-2 16,1-7 0-16,0-1 1 15,-2 0-1-15,1-3-1 16,-3 7 0-16,-2 3 1 0,-5 6 3 16,-5 8 1-16,-3 12 1 15,1 6 1-15,1 5 0 16,4 4-1-16,3 2-1 16,6 0-2-16,6-6-3 15,13-2-5-15,8-14-18 16,-5-4-56-16,26-3-3 0</inkml:trace>
  <inkml:trace contextRef="#ctx0" brushRef="#br0" timeOffset="9652.5375">20210 3871 433 0,'0'0'5'0,"0"25"1"16,2 0 2-16,8 12 0 16,7 6 1-16,2 6 0 15,5 6 1-15,6 3-1 0,0-5-4 16,4-8-3-16,-9-7-3 16,0-7-7-16,-10-15-12 15,-6-3-31-15,-9-13-29 16,0 0-1-16</inkml:trace>
  <inkml:trace contextRef="#ctx0" brushRef="#br0" timeOffset="9972.412">20165 4250 341 0,'0'0'1'0,"0"0"1"15,0 0 1-15,0 0 2 16,10 0 4-16,8-7 3 0,5-1 1 16,8-6 0-16,12 0 0 15,4-5 0-15,2-1 0 16,0 3-1-16,1 4-2 15,-9 5 0-15,-3 5-2 16,-7 5 1-16,-8 7-1 0,-6 4-1 16,-1 3-1-16,-5 2-3 15,1-6-3-15,1-4 0 16,0-6 0-16,1-2 0 0,0-15 0 16,1-2 0-16,-6-5 0 15,-1-4 0-15,-7-1 0 16,-2 2 0-16,-13 7 0 15,-4 0 0-15,-2 11 0 0,-1 5 0 16,-3 2 0-16,7 12-12 16,0-2-12-16,12 1-36 15,5 4-21-15,10-4-3 16</inkml:trace>
  <inkml:trace contextRef="#ctx0" brushRef="#br0" timeOffset="10204.8132">20906 3939 458 0,'0'0'4'16,"0"11"1"-16,0 2 2 0,0 4 1 16,0-1-1-16,7 2 1 15,3 0-1-15,6-4 0 16,0-5-7-16,7-9 0 16,-2-6 0-16,2-10 0 0,-8-1 0 15,-3-8 0-15,-8 1 0 16,-4-2 0-16,-11 3 0 15,-6 1 0-15,-3 4 0 16,-2 7 0-16,1 0-11 16,6-11-60-16,0 22-10 0</inkml:trace>
  <inkml:trace contextRef="#ctx0" brushRef="#br0" timeOffset="144181.0351">14845 2184 233 0,'0'0'7'0,"0"0"3"16,0 0 4-16,-12 0 4 15,12 0 2-15,0 0 1 0,-11-3 0 16,11 3 1-16,0 0-3 16,0 0-6-16,-2 15-3 15,2-1-3-15,1 8-3 16,-1 5 0-16,1 9-1 0,-1 8 0 15,0 11-1-15,-6 2 1 16,-1 12-2-16,-5 3 2 16,-3 4-3-16,2 6 1 15,-2-5 0-15,4 5 0 0,0-4 0 16,4-3-1-16,2 0 0 16,5-6 1-16,5 0-1 15,6-6-1-15,4-8 1 16,4-1-1-16,7-3 0 15,3-1 0-15,1-10 1 0,3-2-1 16,3-5-1-16,3-5 2 16,2-6-1-16,5-8 0 15,3-5 0-15,7-5 1 0,4-2 0 16,4-8 0-16,5-3 0 16,7 0 0-16,3-2 1 15,1-2-1-15,2 2 0 16,4 0 0-16,1 2 1 0,0 0-1 15,-2 4 0-15,2 1 0 16,-2 2 0-16,1 2 0 16,-2 0 0-16,-4 2 0 15,0 2 0-15,-4 1 1 0,2 0-1 16,-6-1 2-16,3-3-2 16,-5 2 1-16,3-3 0 15,-3-3 0-15,0-2 0 16,-1 0-1-16,0 0 1 15,-1-2-1-15,-2 2 1 0,-2-2-1 16,-5 4 1-16,2 1-1 16,-4-2 1-16,-3 1-1 15,0 1 1-15,-1 2-1 0,-7 0 0 16,3 0 0-16,-3 2 1 16,-5-1 0-16,3 2 0 15,-4-3-1-15,1 0 1 16,0 0 0-16,-1-1 0 0,0-4 0 15,1-3-1-15,-2 0 1 16,2 3-1-16,-1-1 0 16,-4-2 0-16,0 4 0 15,-2 4 1-15,-1-1-1 0,-2 1 0 16,2 0 0-16,-2 0 0 16,1 1 1-16,-1 1-1 15,3-2 0-15,-1 0 0 16,0 0 0-16,2 0 1 15,0 0-1-15,-1-3 0 0,1-3 0 16,2-2-1-16,1 1 1 16,0-1 0-16,1-4 0 15,2 5 0-15,-1-3 0 16,1 3 0-16,3 0 0 0,-4 2 0 16,0 2 0-16,0 2 0 15,-1 1 0-15,-2 0 0 16,2 0 0-16,5 0 0 0,-4 0 0 15,6 1 1-15,0 2-1 16,5 0 0-16,-1 4 0 16,3 0 0-16,3 1 1 15,-4 1-1-15,4-1 0 16,2 1 0-16,0-5 0 0,8-4-1 16,-1-2 1-16,2-12 0 15,6-8-1-15,-1-7 1 16,8-11 1-16,-2-5 0 15,2-6-1-15,-2-8 1 0,1-6 0 16,-4-4 0-16,-2-5 0 16,-9-2-1-16,-5-1 1 15,-7-5-1-15,-7 4 0 0,-12 0-1 16,-10 8 2-16,-7 7 1 16,-13 9 0-16,-3 9-1 15,-4 9 1-15,-11 15 1 16,-2 4 0-16,-5 7-1 0,-5 4 0 15,0 2-1-15,-1 1 0 16,-6-1 0-16,-3-1 0 16,-7-7-1-16,-2 1 0 15,-8-6 1-15,-6 1 0 16,-8 0 0-16,-8-1 0 0,-6-1 0 16,-10 4 0-16,-4 1-1 15,-6 2 0-15,-7 3 1 16,-4 3-1-16,-6-1 0 15,0 3 0-15,-5 0 0 0,-3 1 1 16,5-5-1-16,-2 1 1 16,-1-3-1-16,0 0 1 15,3-4-3-15,-1 1 1 16,1 0 1-16,-1-3 0 0,0-1-1 16,0 3 1-16,3 0 0 15,-3-1-1-15,3 3 2 16,5-2 0-16,0 2-1 0,1 1 0 15,2 5 0 1,3 0 0-16,3 3 1 0,0-1-1 16,3 3 1-16,0-1-1 15,4-2 0-15,1 3 0 16,8 0 0-16,1 3 0 0,-2-6 0 16,4 9 0-16,2-5 1 15,2 1-1-15,-1 1 1 16,-1 1-2-16,0 1 1 15,4 0 0-15,-3-1 0 0,1 0 0 16,1 2 0-16,2 2 0 16,0 2 1-16,3 2 0 15,-1 2 1-15,-2-1 1 0,7 10-1 16,0-4 1-16,2 5 1 16,2 0-4-16,6 3 0 15,1-5 0-15,10 5 0 16,1-2-6-16,13-4-9 15,2 11-46-15,9-15-20 0,10-3-1 16</inkml:trace>
  <inkml:trace contextRef="#ctx0" brushRef="#br0" timeOffset="145812.6426">21419 3017 205 0,'0'0'8'16,"22"11"2"-16,9-1 3 15,8 2 4-15,10 5 2 0,7 9 2 16,9 0 3-16,3 9 1 16,2-1-5-16,-10 8 1 15,-6 3-4-15,-1 3-2 16,-9 6-2-16,-1 4-1 0,-6 5-2 16,-3 1-2-16,-3 7-2 15,-9 2-1-15,0 1 0 16,-2 2 0-16,-9-1-2 15,2 3 0-15,-4-4 0 16,-2-1-1-16,-1 2 0 0,2-7-1 16,-5 1 0-16,-3-2 0 15,-4-2 1-15,-6-1 0 16,-5-3 1-16,-9-1 0 0,-5 1 0 16,-6-5 0-16,-8-3-3 15,-5 0 0-15,-1-5 0 16,-10-4 0-16,-4-3 0 15,-4-4 0-15,-7-4 0 0,-6-1 0 16,-8 0 0-16,-6-5 0 16,-9 0 0-16,0 1 0 15,-3-2 0-15,-5 1 0 16,2 4 0-16,-1 2 0 0,1 2 0 16,3 5 0-16,4 0 0 15,0 6 0-15,8 5 0 16,1 0 0-16,8 7 0 15,9 0 0-15,4 2 0 16,9-3 0-16,12 2 0 0,4 2 0 16,10 2 0-16,5-5 0 15,9 5 0-15,3-1 0 16,5 1 0-16,1 1 0 0,1-2 0 16,4 2 0-16,0 1 0 15,0-1 0-15,0-3 0 16,4-2 0-16,-1-2 0 15,2-6 0-15,2 0 0 0,2-3 0 16,0-6 0-16,0-5 0 16,0-2 0-16,1-4 0 15,-1-4 0-15,0-3 0 16,0-7 0-16,0-1 0 0,0-7 0 16,-1 0 0-16,1-9 0 15,-2 12 0-15,2-12 0 16,0 0 0-16,-14 3 0 15,5-3 0-15,-5 0 0 16,-4-6 0-16,-8-3 0 0,-7 0 0 16,-7-6 0-16,-1-4 0 15,-8-7 0-15,-1-4 0 16,-4-4 0-16,2 3 0 0,3-3 0 16,4 1 0-16,8 8 0 15,5 8 0-15,12 7 0 16,5 13 0-16,15 18 0 15,5 10 0-15,16 14 0 0,10 6 0 16,7 6 0-16,9 3 0 16,4-2 0-16,4-8 0 15,-1-4 0-15,-1-14 0 16,-3-9 0-16,-5-7 0 0,-2-12 0 16,-8-7 0-16,1-17 0 15,-2-11 0-15,-2-18 0 16,2-20 0-16,-1-9 0 15,3-9-2-15,3-7-10 0,10-11-59 16,1 23-9-16</inkml:trace>
  <inkml:trace contextRef="#ctx0" brushRef="#br0" timeOffset="146801.7224">17274 8252 336 0,'0'0'5'0,"0"0"4"16,0 10 2-16,0 2 4 15,3 7 1-15,2 10-1 16,5 7 1-16,1 9 1 16,1 3-5-16,1 7-3 0,-5-4-2 15,1-2-1-15,-4-6-3 16,-4-11 2-16,-4-6-2 15,-10-14-1-15,-5-12 0 16,-1-9-1-16,-2-12-2 0,-6-14 0 16,3-7 1-16,-2-5-1 15,7-7-1-15,2 1 1 16,7-2-2-16,5 1 1 16,5 1-1-16,12 4 1 0,8 6-2 15,11 2 0-15,5 2 0 16,2 7 0-16,9 4 1 15,-3 11 1-15,0 7 0 16,-7 10 1-16,-5 9 2 0,-6 18 0 16,-10 11 1-16,-8 11 1 15,-8 8-2-15,0 7 1 16,-9 1 0-16,-3-4-1 16,0-7-1-16,6-8 0 0,3-8 0 15,3-11-2-15,9-10 2 16,11-8-2-16,7-6 0 15,9-3-1-15,1-2 0 16,6-2 0-16,-1 1 0 0,-7 3 2 16,-3 6 2-16,-8 8 4 15,-12 11 2-15,-12 5 2 16,-16 10 1-16,-14 1-1 16,-10-3 1-16,-11-3-2 0,-3-6-5 15,-5-7-5-15,0-6-5 16,7-6-8-16,3-9-29 15,15-1-37-15,12-5-2 16</inkml:trace>
  <inkml:trace contextRef="#ctx0" brushRef="#br0" timeOffset="146975.6251">18035 8683 431 0,'0'0'4'0,"-14"6"1"16,1-3-2-16,-2-3 0 16,-3-3-6-16,1-15-10 0,-5-12-38 15,3-5-19-15,4-11-7 16</inkml:trace>
  <inkml:trace contextRef="#ctx0" brushRef="#br0" timeOffset="147067.7102">17804 8325 434 0,'0'0'4'0,"-4"18"1"0,2-3 0 16,0 5-1-16,2-1-2 15,2 3-7-15,3-2-31 16,12-6-34-16,3-9-5 16</inkml:trace>
  <inkml:trace contextRef="#ctx0" brushRef="#br0" timeOffset="147380.6006">18186 8581 393 0,'0'0'7'0,"0"12"3"16,-5 1 1-16,-1-4 1 15,6-9-1-15,-17 10 0 16,17-10 0-16,-16-17 0 0,11-14-6 15,2-7-4-15,4-2-1 16,3-6 0-16,4 8 0 16,4 9 0-16,5 13 1 15,7 14-1-15,0 16 0 0,3 11-2 16,0 10-4-16,5 8-16 16,4-5-53-16,-10-4-3 15</inkml:trace>
  <inkml:trace contextRef="#ctx0" brushRef="#br0" timeOffset="147715.6357">18520 7907 443 0,'0'0'7'16,"0"18"1"-16,2 11 2 15,2 15 1-15,4 9 1 16,7 11 0-16,-1 6-4 15,4 5-8-15,4-3 0 0,0-7 0 16,-2-13 0-16,-3-11 0 16,-6-14 0-16,-3-16 0 15,-8-11 0-15,0 0 0 16,-20-13 0-16,-3-6 0 16,-2-4 0-16,-4 3 0 0,-3 5 0 15,3 10 0-15,4 5 0 16,7 13 0-16,4 14 0 15,13 6 0-15,4 3 0 0,14-1 0 16,12-4 0-16,8-16 0 16,11-3-13-16,17-12-67 15,-10-20-3-15</inkml:trace>
  <inkml:trace contextRef="#ctx0" brushRef="#br0" timeOffset="148487.2178">19774 8139 408 0,'0'0'5'0,"0"0"3"16,-9 0 1-16,9 0 1 16,-11-7 1-16,11 7 0 0,-16-20 1 15,7 8 1-15,1-3-5 16,-2 0-3-16,0 0 0 15,0 2-2-15,-2-1 0 16,-1 4-3-16,0 2 0 16,3 1 0-16,-4 4 0 0,4-2 0 15,-1 2 0-15,-1 2 0 16,12 1 0-16,-12-2 0 16,12 2 0-16,-13 0 0 0,13 0 0 15,-10 0 0-15,10 0 0 16,-10 3 0-16,10-3 0 15,-12 3 0-15,12-3 0 16,-12 5 0-16,12-5 0 0,-17 7 0 16,17-7-2-16,-13 14 1 15,6-6 0-15,-5 6 0 16,7 0 0-16,-3 7-2 0,3 4 1 16,4 5 1-16,1 0-1 15,1 1 0-15,9-2 1 16,6-3-1-16,1-7 0 15,7-5 0-15,0-7-3 0,3-7-2 16,1-3-2-16,-2-4-1 16,1 4-2-16,-4-2-1 15,-1 5-6-15,-4 0-20 16,-18 0-33-16,23 5-3 16</inkml:trace>
  <inkml:trace contextRef="#ctx0" brushRef="#br0" timeOffset="148801.3537">19863 8122 419 0,'5'9'4'15,"2"7"1"-15,3 1 0 0,7 4 1 16,2-2 0-16,0 0-1 15,6-4-1-15,1-6-3 16,-6-13-4-16,-3-16-2 0,-1-13-1 16,-4-9 0-16,-5-6 2 15,-1-1 1-15,0 5 2 16,0 5 4-16,2 9 3 16,2 17 0-16,1 10 1 0,5 13 0 15,1 18-1-15,2 6-1 16,3 1-8-16,6-6-54 15,-2 12-17-15,-4-8-4 16</inkml:trace>
  <inkml:trace contextRef="#ctx0" brushRef="#br0" timeOffset="149294.7906">20413 7983 377 0,'0'0'8'0,"3"17"0"16,4-2 3-16,3 7 0 15,9-5 0-15,-1 2 1 0,8-4 0 16,-1-3 0-16,7-10-6 15,-6-8-2-15,-4-15-3 16,-3-5 0-16,-15-8-1 16,-4-4 1-16,-2-1-1 15,-12 0 2-15,-4 8-1 0,-6 7 3 16,-3 12-1-16,1 12 1 16,0 7-1-16,9 14 0 15,4 11 1-15,7 1-4 0,6-1-6 16,11-10-12-16,5-6-59 15,10-11-4-15</inkml:trace>
  <inkml:trace contextRef="#ctx0" brushRef="#br0" timeOffset="149493.4846">20744 7514 466 0,'1'13'4'0,"7"13"1"15,1 10 1-15,4 15 0 16,5 7 0-16,6 8 1 16,3 2-1-16,5 5-1 15,-3-11-7-15,4-9-10 0,-6-15-32 16,1-11-36-16,-8-9-3 16</inkml:trace>
  <inkml:trace contextRef="#ctx0" brushRef="#br0" timeOffset="149667.205">20752 8051 419 0,'0'0'1'16,"0"0"0"-16,16 10 1 0,-6-14-2 15,15-10-5-15,-1-14-11 16,4-10-27-16,7-11-24 15,-10-14-6-15</inkml:trace>
  <inkml:trace contextRef="#ctx0" brushRef="#br0" timeOffset="149885.4289">20931 7324 288 0,'0'0'17'0,"0"0"3"0,0 0 1 15,-7 12 3-15,7 12 1 16,6 15 0-16,5 12-1 16,7 10 2-16,6 14-15 0,6 6-4 15,6-6-3-15,-1-9-1 16,-1-9-1-16,-1-15-2 15,-2-21-1-15,-3-14 0 16,-5-14 0-16,-5-14 0 0,-4-5 0 16,2 2 0-16,-3 3 0 15,1 7 2-15,1 12-2 16,0 6-2-16,3 16-5 16,2 6-20-16,9 4-49 0,4 3-1 15</inkml:trace>
  <inkml:trace contextRef="#ctx0" brushRef="#br0" timeOffset="150379.1985">21479 7766 353 0,'0'0'4'0,"7"6"0"15,4-3 0-15,10-3 3 16,2-3-1-16,3-5 0 16,3-7-1-16,3-5-1 0,-5-6-3 15,-9-5 1-15,-6-1 2 16,-6 6 2-16,-6 1 1 15,-6 10 2-15,-4 14 1 16,-3 5 0-16,-1 16 1 16,6 11-1-16,5 8-3 15,4 2-4-15,8 3-2 0,12-3-4 16,6-12-7-16,8-4-24 16,13-11-42-16,-10-12-3 15</inkml:trace>
  <inkml:trace contextRef="#ctx0" brushRef="#br0" timeOffset="150575.305">21959 7695 438 0,'0'0'4'16,"0"0"1"-16,0 0 1 15,-10-9 0-15,3-3 0 0,0-5 0 16,-1-7 0-16,3-5 1 16,0-1-5-16,4 0 0 15,1 0-2-15,2 3 1 16,9 5-1-16,4 7-3 0,3 6-3 15,10 5-5-15,5-1-8 16,10-7-35-16,7 7-24 16,7-4-2-16</inkml:trace>
  <inkml:trace contextRef="#ctx0" brushRef="#br0" timeOffset="150991.9201">22805 7081 443 0,'0'0'7'16,"0"0"1"-16,-16 5 1 16,4 2 1-16,-3 6 0 15,-4-2 0-15,2 4 0 0,-2-1-6 16,2-1-4-16,7 2 0 16,10-1 0-16,5-1 0 15,13-2 0-15,7 1 0 16,6 0 0-16,3 1 0 0,1 5 0 15,1 0 0-15,-8 5-2 16,-9 2 1-16,-8 4 0 16,-9 2 2-16,-3 2-1 15,-11-1-2-15,-2-7-5 0,-3-6-9 16,0 4-51-16,7-23-13 16</inkml:trace>
  <inkml:trace contextRef="#ctx0" brushRef="#br0" timeOffset="151172.873">23088 7409 498 0,'0'0'2'0,"-2"11"-1"15,2-11 0-15,0 9-1 16,0-9-7-16,17 0-20 15,5-12-50-15,-10-5-2 0</inkml:trace>
  <inkml:trace contextRef="#ctx0" brushRef="#br0" timeOffset="151287.3946">22998 7174 422 0,'0'0'3'0,"-5"14"-1"0,5-7 0 15,0-7-6-15,20 4-22 16,-1-8-43-16,4-10-2 15</inkml:trace>
  <inkml:trace contextRef="#ctx0" brushRef="#br0" timeOffset="151460.8885">23142 6561 461 0,'0'0'5'16,"0"21"2"-16,6 6 1 15,7 12 1-15,5 16 0 0,7 10 1 16,7 10-8-16,5 9-2 15,2 0 0-15,6-5 0 16,-4-4 0-16,-3-6 0 16,-9-15-22-16,-3-5-60 0,-9-8-2 15</inkml:trace>
  <inkml:trace contextRef="#ctx0" brushRef="#br0" timeOffset="151775.3673">23407 7328 378 0,'0'0'6'0,"14"-1"2"0,-1-8 2 15,6-3 1-15,5-9 0 16,3-6 0-16,2-7 1 16,3-4 0-16,-7-7-5 15,-6-3-2-15,-7 2 0 16,-10 4-1-16,-4 7 2 0,-14 11 0 15,-2 14 0-15,-5 10 1 16,-1 17-1-16,2 12-6 16,5 10 0-16,9 6 0 15,7 4 0-15,8 1 0 0,12-8 0 16,14-6 0-16,6-12 0 16,11-6 0-16,4-15 0 15,8-3 0-15,-7-12-73 0,12-11-10 16</inkml:trace>
  <inkml:trace contextRef="#ctx0" brushRef="#br0" timeOffset="152712.594">17248 10164 353 0,'0'0'7'0,"1"15"2"0,5-1 1 16,6 0 2-16,3-2-1 15,5-4 1-15,4-5 0 16,3-3 0-16,6-15-6 16,-6-10-4-16,-3-13-1 0,-6-10-2 15,-7-6 1-15,-9 1 0 16,-5 4 3-16,-15 8 1 16,-8 13 2-16,-6 15 2 15,-4 16 2-15,2 21-1 16,0 17 1-16,8 12-2 0,10 7-1 15,8-3-7-15,12-3 0 16,9-11 0-16,16-13-5 16,4-17-15-16,5-13-60 15,8-10-2-15</inkml:trace>
  <inkml:trace contextRef="#ctx0" brushRef="#br0" timeOffset="152985.3544">17712 10075 331 0,'0'0'5'0,"0"0"3"15,3 11 4-15,-3-11 1 0,0 0 1 16,0 0 0-16,-1-9 1 16,-1-15 0-16,-3-8-3 15,-5-10-3-15,4-4-2 16,0-1 0-16,6 5 1 0,0 8 0 15,9 13-1-15,4 18 1 16,3 13-2-16,5 19-1 16,0 7-1-16,8 11-1 15,-3 1-10-15,9-5-42 16,-6 5-31-16,2-6-3 0</inkml:trace>
  <inkml:trace contextRef="#ctx0" brushRef="#br0" timeOffset="153661.0533">18551 9626 383 0,'2'17'7'0,"8"12"3"16,4 10 1-16,5 6 1 15,6 8 1-15,2-1 0 0,1 6 0 16,2-4 1-16,-5-16-7 16,-6-14-3-16,-8-16-1 15,-11-8-2-15,-5-27 0 16,-14-17-2-16,-10-21 0 0,-6-17-2 16,0-17 0-16,0-8 0 15,3 3-1-15,12 4 1 16,6 11 0-16,14 14 2 15,14 23 1-15,10 22 1 0,12 22 1 16,6 14 1-16,4 17 2 16,0 14 0-16,-6 10 1 15,-3 11 0-15,-15 4 0 16,-4 2 1-16,-13 0-7 0,-11-7 0 16,-13-6 0-16,-6-13 0 15,-3-12 0-15,-7-15-17 16,8-22-56-16,3 9-9 15</inkml:trace>
  <inkml:trace contextRef="#ctx0" brushRef="#br0" timeOffset="154104.7473">19159 9794 413 0,'0'0'4'0,"2"12"1"16,5-3 1-16,8 1 2 15,1-4-1-15,3-5 1 16,8-1 0-16,0-6 1 0,2-11-4 16,-5-9-1-16,-2-1 0 15,-10-6-1-15,-7 2 1 16,-6 2 0-16,-10 5 1 15,-10 7 0-15,-6 9 0 16,-4 8-1-16,2 1-4 0,1 10 0 16,8 2 0-16,8 7 0 15,12-20-23-15,-7 16-57 16,20-16-2-16</inkml:trace>
  <inkml:trace contextRef="#ctx0" brushRef="#br0" timeOffset="154758.8359">19344 8961 401 0,'0'0'7'15,"0"0"3"-15,-5 7 1 16,5 6 1-16,0 16 1 16,4 9 0-16,6 8 1 0,2 17 0 15,5 3-7-15,4 13-2 16,1 2-1-16,7 0-8 16,-3-13-10-16,9-7-64 0,-1-6-2 15</inkml:trace>
  <inkml:trace contextRef="#ctx0" brushRef="#br0" timeOffset="155183.2712">20415 8562 441 0,'0'0'5'16,"-14"10"1"-16,5 13 3 0,-11 10 1 15,3 17 1-15,-8 14 1 16,1 22 0-16,-2 18-7 16,8 7-5-16,10 9 0 15,7-2 0-15,7-5 0 0,16-11 0 16,13-16 0-16,12-24 0 15,12-16-28-15,4-22-54 16,0-19-2-16</inkml:trace>
  <inkml:trace contextRef="#ctx0" brushRef="#br0" timeOffset="155505.0203">20805 9435 345 0,'0'0'4'0,"0"0"2"0,9 0 4 16,-9 0 2-16,3-12 0 16,-3-3-1-16,-10-7 0 15,-4-11 1-15,-8-13-3 16,-7-7-3-16,-7-8-3 0,3 1-1 15,-1 0 1-15,7 4-1 16,5 5 0-16,9 8 0 16,8 10-1-16,9 10 0 15,15 4-1-15,6 4-2 0,6 1-5 16,2 2-6-16,10 4-25 16,8 3-34-16,-8 5-5 15</inkml:trace>
  <inkml:trace contextRef="#ctx0" brushRef="#br0" timeOffset="155749.5476">20640 9180 339 0,'0'0'4'0,"0"0"3"16,-5 14 3-16,5-14 3 16,-3 18 0-16,3-7 0 15,2 1 1-15,5 2 1 16,6-3-4-16,5 0-3 15,2 0-2-15,7 0-1 0,3-1-1 16,6-2-1-16,2-2-1 16,-1-1-1-16,0-5 0 15,1-3-3-15,-2-11-4 16,-2-4-9-16,-4-3-32 0,-2-10-27 16,-5 2-4-16</inkml:trace>
  <inkml:trace contextRef="#ctx0" brushRef="#br0" timeOffset="156153.4983">21130 9194 372 0,'0'0'5'0,"-7"18"3"16,5-3 1-16,2 2 1 0,0 4 0 16,7-2 1-16,3-1 0 15,2-5 0-15,5-9-4 16,0-4-3-16,3-13-2 0,-4-9-1 15,-5-2 0-15,-5-5 0 16,-6-1 0-16,-2-2 0 16,-10 7 0-16,-4 2 1 15,-6 7-1-15,4 8 1 16,-1 8-1-16,4 4-2 0,3 10-4 16,9 7-6-16,3 1-10 15,2 8-35-15,12-9-21 16,2-3-2-16</inkml:trace>
  <inkml:trace contextRef="#ctx0" brushRef="#br0" timeOffset="156452.5145">21380 9343 369 0,'0'0'4'0,"0"0"1"16,0 0 2-16,12 0 1 15,-12 0 0-15,3-13 1 16,-2 2 0-16,-5-2 1 0,-8-6-4 16,1-3-1-16,-6-1-1 15,3-1 0-15,-1 2-2 16,7 2 0-16,2 1 0 15,6 5-1-15,9 2-3 0,3 0-7 16,12 0-28-16,8-1-36 16,5 0-2-16</inkml:trace>
  <inkml:trace contextRef="#ctx0" brushRef="#br0" timeOffset="156941.9398">22127 8995 352 0,'0'0'3'16,"17"-1"2"-16,-7-7 0 15,1-4 1-15,2-5 0 16,-2-5 2-16,-3-7 2 0,-1 0 1 16,-10-3 0-16,-9 5 1 15,-4 6 1-15,-3 9 1 16,-4 9 0-16,4 6 0 16,1 21-3-16,8 6-1 15,5 5-4-15,5 8-6 0,15-3 0 16,8-7 0-16,10-6 0 15,6-15-8-15,12-19-54 16,-3-2-19-16,-2-9-1 0</inkml:trace>
  <inkml:trace contextRef="#ctx0" brushRef="#br0" timeOffset="157156.448">22348 8678 426 0,'0'0'4'0,"3"17"2"16,9-2 1-16,2-1 2 0,7 5-1 15,6 2 2-15,9 0-1 16,6-4 1-16,3-5-4 16,3-8-4-16,-1-4-6 15,-1 0-10-15,-10-3-32 0,-3-2-33 16,-11 4-1-16</inkml:trace>
  <inkml:trace contextRef="#ctx0" brushRef="#br0" timeOffset="157353.1726">22464 8888 451 0,'0'0'3'16,"-12"-14"-1"-16,8 0 1 15,-2-4 1-15,4-6-1 16,1-3 0-16,3-3 0 16,8-7-3-16,15 8-9 0,1-3-18 15,-4 4-49-15,18 4-1 16</inkml:trace>
  <inkml:trace contextRef="#ctx0" brushRef="#br0" timeOffset="158055.5052">22497 8070 270 0,'0'0'4'0,"0"0"2"0,-10-6 1 16,10 6 2-16,0 0 0 16,-9-10 3-16,9 10 2 15,7-5 2-15,8 5-3 16,10 2 1-16,5 8 1 0,12 1 0 15,10 5 0-15,10 11-1 16,6 5-2-16,3 8 0 16,2 8-3-16,-2 6-1 0,-1 8-1 15,-8 11-2-15,-11 3-1 16,-10 9 0-16,-14 1 0 16,-13 7-1-16,-12 3 0 15,-7 0 0-15,-12-1 1 0,-8-6-4 16,-3-6-5-16,3-11-12 15,0-16-61-15,2-18-3 16</inkml:trace>
  <inkml:trace contextRef="#ctx0" brushRef="#br0" timeOffset="164101.0045">19129 10360 338 0,'0'0'6'16,"-5"-11"4"-16,5 11 5 0,-10-10 1 15,10 10 1-15,-14-9 1 16,14 9 1-16,-10 2 1 16,7 17-5-16,3 11-4 15,2 12-4-15,7 13-2 0,5 11-1 16,0 8-1-16,4 6-1 16,3 0-2-16,-1-5 0 15,0-2 1-15,-5-14-1 0,1-7 1 16,-9-11-2-16,-5-4 1 15,-2-8-2-15,-7-8 0 16,-4-3-1-16,-5-7-1 16,-5-5 0-16,-2-6 0 15,-4-6 0-15,-6-10 1 0,0-9 0 16,-2-6 1-16,1-3 0 16,1-5 1-16,3 0 1 15,1 5 1-15,10 5-1 16,0 10 1-16,12 8 1 0,7 11-1 15,-3 23 1-15,7 8 0 16,6 13 0-16,8 10 0 16,5 3 1-16,2 5 0 15,1-3 0-15,1-5 0 0,4-8-1 16,-1-11 0-16,0-12 0 16,-2-9-1-16,-1-6 0 15,-2-8-1-15,0-5 0 0,-2-9 0 16,3-4 0-16,-2-3 0 15,-2-8 0-15,4-7 0 16,-1-8 0-16,5-11-1 16,1-11 2-16,2-9-4 0,2-12-10 15,5 0-65-15,8 2-2 16</inkml:trace>
  <inkml:trace contextRef="#ctx0" brushRef="#br0" timeOffset="164887.7326">17107 12183 297 0,'0'0'12'0,"0"0"7"16,-11-8 3-16,11 8 3 15,-17-11 2-15,5 5 1 0,-3-4 0 16,-6-2 1-16,0-2-12 16,1 1-10-16,-5-2-7 15,-1 1 0-15,-4 2 0 16,3 5 0-16,-3 7 0 0,0 7 0 15,2 17 0-15,3 20 0 16,4 14 0-16,5 17 0 16,7 7 0-16,9 6 0 0,11-2 0 15,16-6 0-15,6-13 0 16,13-15 0-16,4-23 0 16,12-23-61-16,-1-6-24 15,0-13 1-15</inkml:trace>
  <inkml:trace contextRef="#ctx0" brushRef="#br0" timeOffset="165145.036">17335 12594 445 0,'0'0'3'0,"0"10"1"16,0-10 1-16,8 14-1 0,-8-14 2 16,21 8-1-16,-8-8 1 15,4-8 0-15,0-11-3 16,1-10-1-16,-2-9 0 0,-6-5 0 15,-1-11 0-15,-8 2-1 16,-4 4 2-16,-11 6 1 16,-7 15 0-16,-4 14 0 15,-4 13-4-15,2 19 0 0,0 17 0 16,6 9 0-16,3-1 0 16,13 2 0-16,5-10-2 15,8-11-78-15,17-8-3 16</inkml:trace>
  <inkml:trace contextRef="#ctx0" brushRef="#br0" timeOffset="165605.7115">17799 12570 377 0,'0'0'2'15,"0"0"0"-15,-7-6 2 16,-2-10-1-16,2-2 0 0,0-8 0 16,-1-7 2-16,3-5 1 15,3 1-1-15,2-4 0 16,9 8 2-16,5 10 0 15,5 12 0-15,3 11 0 0,6 17 0 16,-2 14-1-16,2 11 0 16,-6 9-3-16,1 5-4 15,-5-6-13-15,-2-13-48 0,-1 3-15 16</inkml:trace>
  <inkml:trace contextRef="#ctx0" brushRef="#br0" timeOffset="165869.6621">18282 12693 417 0,'0'0'2'15,"0"-6"0"-15,-4-9 0 16,-8-10 0-16,1-13 1 16,-8-14-1-16,-1-16-1 0,-5-20 1 15,-2-5-3-15,3-4 1 16,1 3-1-16,5 11 1 15,5 13 3-15,6 14 1 16,7 20-1-16,6 18 3 0,9 10-1 16,7 8 1-16,8 0 0 15,5 5-2-15,7-1-5 16,3-2-12-16,2-11-56 16,-3 9-8-16</inkml:trace>
  <inkml:trace contextRef="#ctx0" brushRef="#br0" timeOffset="166079.4658">18021 12354 420 0,'0'0'5'0,"0"0"-1"0,0 0 2 15,0 0 1-15,13 3 0 16,8-5 1-16,6-9 0 15,10-4 1-15,9-6-6 16,14-4-4-16,3-7-12 16,12-6-55-16,1 14-11 0</inkml:trace>
  <inkml:trace contextRef="#ctx0" brushRef="#br0" timeOffset="166511.3094">18636 12441 432 0,'0'0'2'16,"1"14"2"-16,4-4-3 0,6 2 2 15,0-2 0-15,6-5 1 16,0-3-1-16,6-2 1 16,-3-15-2-16,0-9-1 15,0-8 0-15,-5-6-1 0,-6-6 1 16,-7-1 0-16,-3 7 0 15,-14 5 1-15,-1 11 2 16,-6 10-1-16,-4 12 2 16,2 20-1-16,2 12 1 15,5 9-1-15,6 5-1 0,10 1-3 16,2-7-3-16,16-5-11 16,2-10-33-16,14-13-32 15,1-12-1-15</inkml:trace>
  <inkml:trace contextRef="#ctx0" brushRef="#br0" timeOffset="166749.6711">19033 12588 391 0,'0'0'5'16,"0"0"1"-16,-8-4 2 15,-4-6 0-15,0-9 1 16,-2-6 2-16,-1-8-1 0,-2-6 1 15,3-3-3-15,0-3-2 16,8 1-1-16,4 8 0 16,2 5-1-16,8 6-1 15,11 11 0-15,7 1-3 16,9 6-6-16,4-9-21 0,10 6-50 16,5 2-3-16</inkml:trace>
  <inkml:trace contextRef="#ctx0" brushRef="#br0" timeOffset="167472.9739">19387 12116 264 0,'0'0'7'0,"0"0"5"16,0 0 3-16,0 0 2 16,0 0 3-16,0 0 0 15,0 0 3-15,-11 0 1 16,11 0-7-16,-1 13-2 15,0-3-3-15,1 4-2 0,-1 5-2 16,1 3-1-16,0 7-1 16,3 3 0-16,4 6-2 15,0-1-2-15,5 1 0 16,-4-2 0-16,5-6-2 0,-1-6 1 16,0-12-1-16,1-12 0 15,1-12-1-15,-1-18 1 16,-2-8-1-16,1-2-1 15,4-7 1-15,-4 4 0 0,4 10-1 16,2 11 0-16,0 14 2 16,3 11 0-16,-1 13-1 15,4 6 1-15,0 2 0 0,0-2 0 16,-2-7 1-16,-2-14-1 16,-3-8 0-16,-1-14 0 15,-2-9 1-15,0-4 0 16,-2 3 0-16,2 5 2 15,1 11-1-15,0 15 1 0,2 7 0 16,3 20 0-16,2 3-2 16,4 8-5-16,-2-4-23 15,9-1-51-15,-3-3-3 16</inkml:trace>
  <inkml:trace contextRef="#ctx0" brushRef="#br0" timeOffset="168153.104">20341 11996 426 0,'0'0'4'0,"0"0"2"16,0 0 2-16,0 0 0 15,0 0 0-15,0 0 1 16,-11-3 0-16,11 3 1 15,-17-10-4-15,17 10-2 16,-13-14-2-16,13 14 1 0,-16-7-1 16,16 7-1-16,-12-9 0 15,12 9 0-15,-11-9-1 16,11 9 0-16,0 0 0 0,-12-11 1 16,12 11-1-16,0 0 0 15,-10-10 0-15,10 10 0 16,0 0-1-16,-13-5 1 15,13 5-1-15,-9 0-1 0,9 0 0 16,-8 11 0-16,8-11-1 16,-12 15 0-16,9-5 0 15,-2 2 0-15,-4 2 0 16,2 2 0-16,-1-1 0 0,-1 5 1 16,-1 3-1-16,5 1 1 15,0 4 0-15,4 2 1 16,1 1-1-16,4-4 1 15,6-3 0-15,2-6-1 16,6-6 1-16,0-10 0 0,1-2-1 16,0-8 1-16,-1-4 0 15,-2 3 1-15,0 2 1 16,0 7-1-16,-2 7 1 16,3 5-1-16,-2 1-4 0,7 0-8 15,-2-6-20-15,-9-9-43 16,8-15-2-16</inkml:trace>
  <inkml:trace contextRef="#ctx0" brushRef="#br0" timeOffset="168301.9749">20493 11580 426 0,'4'7'4'16,"1"18"4"-16,3 14-1 16,1 14 1-16,4 11 2 0,3 7 0 15,4 8-1-15,2 5 1 16,-1-10-7-16,2-4-16 15,-4-19-63-15,1-10-3 16</inkml:trace>
  <inkml:trace contextRef="#ctx0" brushRef="#br0" timeOffset="168497.0192">20415 12100 452 0,'0'0'2'16,"0"0"0"-16,10-3 1 16,5-2 1-16,8-10-1 0,7-3 0 15,12-2-5-15,3-9-12 16,16 0-7-16,21-2-56 16,-11 2 0-16</inkml:trace>
  <inkml:trace contextRef="#ctx0" brushRef="#br0" timeOffset="168763.1222">20953 12272 442 0,'0'0'2'0,"0"0"-1"16,-7-6-2-16,-1-15-10 16,5-19-43-16,0-2-19 15,1-13-3-15</inkml:trace>
  <inkml:trace contextRef="#ctx0" brushRef="#br0" timeOffset="169096.7445">20906 11758 458 0,'0'0'5'16,"-16"22"1"-16,3 1 1 16,0 3 0-16,3 5 1 15,0-2-1-15,4 3-1 0,6-6-1 16,12-7-9-16,10-13-9 16,13-6-14-16,5-3-29 15,4-6-24-15,3 0-3 16,6 8 24-16,-9 1 30 15,-6 10 22-15,-4 13 14 0,-13 2 21 16,-2 6 32-16,-7 2 22 16,-6-2-3-16,-6-5-26 15,0-8-28-15,2-7-13 16,-2-11-6-16,6-12-5 0,0-12-2 16,-2-13-1-16,1-7-1 15,-5-4 1-15,-1-5 0 16,-11 9 2-16,-1 8-1 15,-8 10 2-15,0 13 1 0,-2 13 0 16,-1 18-1-16,6 12-3 16,4 4-9-16,11-4-41 15,3 6-28-15,10-7-1 16</inkml:trace>
  <inkml:trace contextRef="#ctx0" brushRef="#br0" timeOffset="169431.0161">21563 12167 428 0,'0'0'5'0,"0"0"0"0,-6-3-1 16,3-6 1-16,-1-7 0 15,3-9 0-15,0-6 0 16,1-4 0-16,1-3-4 0,5 0 1 16,0 6 0-16,7 10 1 15,-2 12 0-15,4 11-1 16,2 19-1-16,3 7-8 15,6 6-32-15,0 3-37 0,1 1-2 16</inkml:trace>
  <inkml:trace contextRef="#ctx0" brushRef="#br0" timeOffset="170051.5025">22011 11831 358 0,'0'0'7'16,"0"0"1"-16,0 0 3 15,0 0 1-15,0 0 3 16,3-10 2-16,-3 10 1 16,0 0 1-16,0 0-4 15,0-11-4-15,0 11-1 0,0 0-2 16,-13-13-6-16,13 13-2 15,-11-10 0-15,11 10 0 16,0 0 0-16,-7-11 0 16,7 11 0-16,0 0 0 0,0 0 0 15,-12-3 0-15,12 3 0 16,0 0 0-16,-13 0 0 16,13 0 0-16,-13 3 0 0,13-3 0 15,-15 3 0-15,6 0 0 16,-4 0-4-16,3 4 0 15,-3 2 0-15,-1 2 0 16,4 3 1-16,-2-1-1 0,3 2 1 16,3 0 1-16,2 5 0 15,4 0 1-15,5 4 1 16,4 2-1-16,7-1 1 16,0-1 0-16,6 0 1 0,-1-3 0 15,-1-10 1-15,-1-11-1 16,-1-11 1-16,-5-17-1 15,-1-11 0-15,-4-11 0 16,1-2-1-16,-3 0 0 16,0 8 1-16,1 16 0 0,-3 16 1 15,4 18 2-15,0 19 0 16,2 14 0-16,0 5 0 16,6 2-2-16,1-4-2 0,0-9 0 15,0-18 0-15,-2-15 0 16,5-12-16-16,-9-21-15 15,1-22-37-15,-4-9-15 16</inkml:trace>
  <inkml:trace contextRef="#ctx0" brushRef="#br0" timeOffset="170184.805">22231 10976 426 0,'0'0'6'16,"1"16"1"-16,0 7 3 16,4 21 0-16,2 18 2 15,1 19-1-15,5 18 1 0,1 13 0 16,8 11-7-16,-2-9-12 15,9-1-38-15,-2-7-34 16,-6-11-3-16</inkml:trace>
  <inkml:trace contextRef="#ctx0" brushRef="#br0" timeOffset="170735.1319">19120 13133 442 0,'0'0'6'0,"-8"-14"1"0,-5 4 1 15,1-4 3-15,-10-2 0 16,3-1 1-16,-7 2 2 16,-2 2-14-16,-2 8 0 15,1 6 0-15,-1 16 0 0,2 13 0 16,4 16 0-16,4 14 0 15,4 11 0-15,10 4 0 16,6 5 0-16,15-3 0 16,11-9 0-16,8-10 0 15,11-12 0-15,6-13-42 0,12-28-46 16,-1-8-1-16</inkml:trace>
  <inkml:trace contextRef="#ctx0" brushRef="#br0" timeOffset="171178.938">19361 12746 446 0,'0'0'3'16,"-3"23"2"-16,3 9 2 15,0 10 0-15,2 15 1 16,5 14 0-16,2 8 0 15,4 10 0-15,3-3-3 0,0-6-1 16,1-13-2-16,2-17-2 16,0-20 0-16,3-18-2 15,3-17 2-15,-1-19-1 0,5-12 0 16,0-3 1-16,5-1-2 16,-1 9 3-16,0 14-1 15,0 14 0-15,-3 14-1 16,1 21 0-16,-3 11-6 0,-4 3-18 15,-3 7-55-15,1-4-2 16</inkml:trace>
  <inkml:trace contextRef="#ctx0" brushRef="#br0" timeOffset="171840.9657">20118 13336 369 0,'0'0'6'0,"0"-10"3"16,0 0 2-16,0-1 2 15,0-2 1-15,0-1 2 0,0 0-1 16,-1-1 1-16,-1 3-5 16,-2 2-2-16,4 10-3 15,-3-9-2-15,3 9-1 16,0 0-1-16,-10-13-1 0,10 13 0 15,-8-11 1-15,8 11-2 16,-9-15 1-16,9 15 1 16,-9-14-2-16,9 14 0 15,-13-10 0-15,13 10 0 16,-6-3 0-16,6 3 0 0,0 0 0 16,-11 0 0-16,11 0 0 15,0 0 0-15,-7 12 0 16,7-12 0-16,-6 12 0 15,6-12 0-15,-6 14 0 0,6-14 0 16,-11 18 0-16,5-4-3 16,-1 4 2-16,3 0-1 15,1 2 0-15,2-1 0 16,1 1 0-16,4-3-1 0,8-8 1 16,4-2-1-16,0-7 1 15,2 0 0-15,5-7 1 16,-1 4 0-16,-1 2 1 0,0 1 0 15,-3 7 0-15,3 5-1 16,-7 2-3-16,2-2-6 16,-2-3-28-16,2-6-40 15,-5-4-1-15</inkml:trace>
  <inkml:trace contextRef="#ctx0" brushRef="#br0" timeOffset="172070.9383">20399 13353 356 0,'0'0'1'16,"-1"-13"0"-16,-2-3 2 15,-2-4 2-15,3-6 3 16,0 2 2-16,2-5 2 16,0 4 3-16,0 4 0 0,8 7 2 15,-1 11-2-15,7 3-2 16,-1 12-2-16,4 4-3 15,-2-1-4-15,5 5-7 16,-4-4-24-16,3-1-51 0,0 0-3 16</inkml:trace>
  <inkml:trace contextRef="#ctx0" brushRef="#br0" timeOffset="172559.2956">20762 13077 425 0,'0'0'3'0,"0"0"1"0,0 0 2 15,-3-5 1-15,3 5 0 16,-2-9 3-16,2 9 0 15,-8-13 0-15,8 13-2 16,-8-14-1-16,8 14-1 0,-11-10-2 16,11 10 0-16,-9-5-4 15,9 5 0-15,-11 0 0 16,11 0 0-16,-18 9 0 16,11 2 0-16,-4 6 0 15,-2 1 0-15,2 5-2 0,2 3 0 16,3 1 0-16,5 0-1 15,2-1 2-15,10-4-1 16,5-4 1-16,8-4 1 0,6-4-1 16,1-5 1-16,5-1 0 15,-2 1 0-15,-1 1 1 16,-5 5-1-16,-9 5 1 16,-4 7 1-16,-10 7 0 0,-8 5 0 15,-13 5 0-15,-7 2-1 16,-8-1-2-16,-4-2-4 15,1-8-13-15,1-13-59 16,4 2-5-16</inkml:trace>
  <inkml:trace contextRef="#ctx0" brushRef="#br0" timeOffset="172977.2384">21038 13146 419 0,'0'0'3'16,"0"0"0"-16,1-6 3 16,6-4-1-16,1-5 1 0,3-8 1 15,6-6-1-15,-2-5 0 16,3-1-3-16,-6-3 0 16,-1 5 1-16,-8 13 2 0,-3 11 0 15,0 9 1-15,-21 24 0 16,11 13 1-16,-1 12-2 15,5 9-6-15,6 2 0 16,4-6 0-16,17-5 0 16,0-10 0-16,13-13 0 0,1-19-13 15,6-7-69-15,3-17-1 16</inkml:trace>
  <inkml:trace contextRef="#ctx0" brushRef="#br0" timeOffset="173838.8711">19404 13919 417 0,'0'0'6'0,"0"0"2"15,-10 0 1-15,10 0 2 16,-9 2 1-16,9-2 0 16,-14 22 2-16,7 2 0 0,5 18-6 15,2 13-8-15,5 15 0 16,7 12 0-16,3 9 0 16,6 5 0-16,3-4 0 15,1-9 0-15,1-11 0 16,-7-14 0-16,-1-15 0 0,-3-11 0 15,-7-11 0-15,-6-8 0 16,-2-13 0-16,-10 5 0 16,-5-8 0-16,-5-8 0 15,-4-5 0-15,0-10 0 0,-7-3 0 16,3-7 0-16,-6-6 0 16,4 1 0-16,-1 0 0 15,3 3 0-15,2 5 0 16,4 7 0-16,5 10 0 0,2 15 0 15,4 6 0-15,10 19 0 16,1 10 0-16,9 12 0 16,8 10 0-16,2 2 0 15,5 3 0-15,7-3 0 0,2-4 0 16,1-9 0-16,3-12 0 16,-3-14 0-16,3-13 0 15,-2-6 0-15,-1-19 0 16,-2-11 0-16,-3-10 0 15,0-9 0-15,-4-5 0 0,-2-3 0 16,-1 2 0-16,3 4 0 16,-5 2-33-16,8 8-49 15,3 8-4-15</inkml:trace>
  <inkml:trace contextRef="#ctx0" brushRef="#br0" timeOffset="175011.8402">16834 15725 0 0,'0'0'0'0,"0"0"5"16,-12-3 7-16,12 3 10 16,-8 0 7-16,8 0 3 0,-9 2 2 15,9-2-2-15,0 0 6 16,-11 5 1-16,11-5-2 15,0 0-6-15,0 0-2 16,0 0 0-16,0 0 0 0,0 0-1 16,0 0-4-16,0 0-4 15,0 0-5-15,0 0-4 16,0 0-4-16,0 0-2 16,0 0-2-16,-8 9-3 15,8-9 0-15,0 0 0 0,0 11 0 16,0-11 0-16,0 19 0 15,2-3 0-15,3 6 0 16,3 8 0-16,2 8 0 0,0 13 0 16,8 7 0-16,-2 7 0 15,5 7 0-15,-1-4 0 16,-3-6 0-16,-1-9 0 16,-1-12 0-16,-4-15 0 0,-11-26 0 15,0 0 0-15,3-40 0 16,-5-7 0-16,-6-11 0 15,-1-6 0-15,3-4 0 16,-3 4 0-16,5 7 0 0,2 12 0 16,2 17 0-16,9 16 0 15,8 12 0-15,6 16 0 16,3 8 0-16,5 3 0 16,-1 3 0-16,2-1 0 15,-5-7 0-15,1-14 0 0,-6-8 0 16,-3-14 0-16,-6-12 0 15,1-1 0-15,-2-8 0 16,2 3 0-16,2 5 0 16,3 13 0-16,4 14 0 0,-1 11 0 15,4 19 0-15,1 8 0 16,-2 10 0-16,1 5 0 16,-6-4 0-16,7-1-75 0,-8-7-8 15</inkml:trace>
  <inkml:trace contextRef="#ctx0" brushRef="#br0" timeOffset="175491.5933">17622 15920 402 0,'0'0'7'0,"0"18"0"15,1 4 3-15,3 5 2 16,6 1-2-16,0 2 2 16,6 0-1-16,5-3 2 0,3-13-7 15,-3-12-2-15,3-13-3 16,-4-16 1-16,-2-10-1 16,-8-8-1-16,-5-4 1 15,-5-2-1-15,-9 5 1 16,-9 10 1-16,-2 11 0 0,-4 14 0 15,-2 14 0-15,2 16 1 16,0 12-3-16,10 10 0 16,6 1 0-16,4-1 0 15,7-1-2-15,5-16-9 0,18-7-24 16,1-15-44-16,4-10-3 16</inkml:trace>
  <inkml:trace contextRef="#ctx0" brushRef="#br0" timeOffset="175937.1503">18030 16075 412 0,'0'0'5'0,"0"0"1"0,0 10 0 16,0-10 0-16,0 0 2 16,0 0-2-16,-8 0 0 15,1-8 1-15,-2-8-5 16,1-2-1-16,-3-4 0 15,2 1-1-15,0 2 0 0,6 1 0 16,3 5 1-16,1 3-1 16,6 2 1-16,9 3-1 15,3 1 0-15,6 0 1 16,2-1-1-16,3 0 1 0,1-1-1 16,3-2 0-16,-2 0 1 15,-3-2-2-15,-2-1 2 16,-5 0-1-16,-1-1 1 15,-4 0 1-15,-3 0 1 0,-5-1 0 16,-5 1 0-16,-4 1 1 16,-1-4-1-16,-9 3 0 15,-3 0 0-15,-6 6 0 16,0 5-1-16,3 1 0 0,4 9-1 16,5 11 0-16,7 5 0 15,5 6-1-15,13-1-2 16,8-5-3-16,8-2-6 15,5-12-13-15,8-10-15 0,5-7-41 16,3-14-1-16</inkml:trace>
  <inkml:trace contextRef="#ctx0" brushRef="#br0" timeOffset="176268.1602">18659 14887 468 0,'0'14'5'0,"0"15"1"16,3 17 3-16,3 18-1 0,7 23 2 16,1 19-5-16,7 20-5 15,3 15 0-15,4 2 0 16,1-3 0-16,1-14 0 16,3-6 0-16,-6-26 0 0,-1-13-69 15,6-16-16-15</inkml:trace>
  <inkml:trace contextRef="#ctx0" brushRef="#br0" timeOffset="176595.0803">19070 15269 429 0,'0'0'7'0,"-5"15"2"15,5 13 2-15,0 10 1 0,1 12 0 16,7 14 1-16,5 8 0 15,-1 9-8-15,10-1-5 16,2-5 0-16,5-8 0 16,-2-15 0-16,7-18-45 0,-1-5-37 15,-3-13-2-15</inkml:trace>
  <inkml:trace contextRef="#ctx0" brushRef="#br0" timeOffset="176909.1184">19427 15799 371 0,'0'0'5'16,"0"0"3"-16,0 0 2 15,13-12 1-15,-5 0 1 16,4-7 0-16,-2-2 2 15,0-5 0-15,1 0-4 0,-7-3-1 16,-1 5-2-16,-3 5-1 16,-7 5 1-16,-8 11-2 15,4 6 0-15,-2 17 0 0,2 7-5 16,4 12 0-16,6 2 0 16,0 2 0-16,11-1 0 15,10-3 0-15,1-13-13 16,15-26-59-16,-2 7-10 0</inkml:trace>
  <inkml:trace contextRef="#ctx0" brushRef="#br0" timeOffset="177175.1668">19729 15502 441 0,'0'0'3'0,"0"0"1"15,-15-5 2-15,15 5 0 16,-15 3 0-16,4 6 1 15,-1 7-1-15,-2 7 1 16,1 3-3-16,4 8-2 0,4 2-2 16,1 0 0-16,3 3-1 15,3-7-2-15,10-3-1 16,1-5-2-16,5-5 1 0,0-3-1 16,-2-5 1-16,4-3 0 15,-4-1 1-15,-3 0 1 16,-5 3-1-16,0-1-8 15,-8-9-57-15,3 13-3 0</inkml:trace>
  <inkml:trace contextRef="#ctx0" brushRef="#br0" timeOffset="177489.3133">19953 15444 463 0,'0'0'3'0,"0"0"1"0,-14 7 0 15,9 6 1-15,-7 0-1 16,1 8 1-16,2 2-1 16,-3 4 0-16,6 1-3 15,2-1 0-15,4-2-2 0,4-3 0 16,5-3 0-16,3-2 0 15,3-3-1-15,1-2-1 16,3-1 1-16,-4 1 0 0,3 2-1 16,-6 1-1-16,1 8-4 15,-7-1-6-15,-2 6-20 16,-2 3-42-16,-6-1-2 16</inkml:trace>
  <inkml:trace contextRef="#ctx0" brushRef="#br0" timeOffset="178200.95">21179 15458 455 0,'0'0'3'15,"0"0"1"-15,0 0 1 0,0 0 1 16,0-10 0-16,0 2 1 16,-2-3 1-16,-3 0 0 15,-1-2-1-15,-3 1-5 16,2 2-2-16,0 0 0 0,7 10 0 15,-17-11 0-15,17 11 0 16,-10-5 0-16,10 5 0 16,-12-3 0-16,12 3 0 15,-10-5 0-15,10 5 0 0,0 0 0 16,-7-12 0-16,7 12 0 16,0 0 0-16,-10-8 0 15,10 8 0-15,-12-3 0 16,12 3 0-16,-11 1 0 0,11-1 0 15,-15 13 0-15,8-2 0 16,-1 0 0-16,-3 7 0 16,3 2 0-16,-1 3 0 15,1 1 0-15,0-3 0 0,4 1 0 16,4-4 0-16,0-2 0 16,7-7 0-16,7-2 0 15,2-4 0-15,3-1 0 16,3-2 0-16,2 3 0 0,-4-3 0 15,1 2 0-15,-5-2-14 16,1-14-45-16,0 8-23 16,-4-4 0-16</inkml:trace>
  <inkml:trace contextRef="#ctx0" brushRef="#br0" timeOffset="178507.2563">21326 15287 452 0,'0'0'4'16,"0"0"3"-16,0 0 1 0,0 0 2 16,8 9 1-16,-8-9 0 15,0 0-3-15,0 9-8 16,0-9 0-16,-5 15 0 15,2 2 0-15,2 5 0 0,2 5 0 16,10 2 0-16,2 1 0 16,8 2 0-16,1-2 0 15,6-7 0-15,0-11 0 16,0-9 0-16,-5-12 0 0,3-16-37 16,-2-11-45-16,-10-13-3 15</inkml:trace>
  <inkml:trace contextRef="#ctx0" brushRef="#br0" timeOffset="178663.0322">21531 14851 465 0,'0'8'4'16,"3"16"2"-16,3 13 1 15,3 10 0-15,1 14 1 16,7 11 0-16,2 4-2 16,2 6-6-16,5-8 0 15,0-11 0-15,-1-10 0 0,2-8-12 16,10-16-68-16,-21-10-2 15</inkml:trace>
  <inkml:trace contextRef="#ctx0" brushRef="#br0" timeOffset="178845.6289">21460 15366 448 0,'0'0'4'0,"0"0"0"0,0 0 1 16,9 11-1-16,9-10 1 15,4-1 0-15,5 0 0 16,10-2 0-16,7-8-4 16,8-11-6-16,11-1-19 0,2-7-53 15,2-6 0-15</inkml:trace>
  <inkml:trace contextRef="#ctx0" brushRef="#br0" timeOffset="179347.447">22081 15444 503 0,'0'0'1'16,"0"0"-1"-16,0-15-1 15,0-5 0-15,0-11-2 0,-1-7-2 16,-5-8-1-16,-1-4-1 16,-5-2 1-16,-2 8 1 15,-2 11 1-15,2 11 1 0,0 15 4 16,2 7 1-16,3 12 2 16,5 9-1-16,2-2 0 15,2-2 0-15,8-2-1 16,2-6 0-16,4-6-2 0,0-3 0 15,1-7 1-15,-2-2-1 16,1 1 2-16,-1 5 0 16,2 3 0-16,0 3 1 15,2 12-1-15,0 4 1 16,4 4-1-16,3 0 0 0,-1 1 0 16,4-7-1-16,-7-2 0 15,1-10 1-15,-4-5-1 16,-3-15 1-16,-7-7-2 15,0-10 0-15,-4-4 0 0,-1-5 0 16,-1 0 0-16,5 5 0 16,-3 0-6-16,7 16-16 15,4 5-57-15,0 11-3 0</inkml:trace>
  <inkml:trace contextRef="#ctx0" brushRef="#br0" timeOffset="179675.4429">22435 15123 427 0,'0'0'4'0,"0"9"1"15,0-9 0-15,6 9 1 16,-6-9 2-16,18 7 0 0,-7-7 1 16,3-1 1-16,0-10-3 15,1-5-1-15,-1-6 0 16,-5 0 0-16,-2-6-2 15,-7-1-4-15,0 1 0 16,-6 3 0-16,-4 6 0 0,-1 6 0 16,-3 11 0-16,3 8 0 15,5 15 0-15,6 11 0 16,2 8 0-16,11 5 0 16,7 2 0-16,5-4 0 0,9-5 0 15,6-9 0-15,4-12 0 16,4-10 0-16,3-12 0 15,10-11-75-15,-5-5-8 0</inkml:trace>
  <inkml:trace contextRef="#ctx0" brushRef="#br0" timeOffset="180491.633">19765 15862 354 0,'0'0'8'16,"0"0"4"-16,-8 0 4 15,8 0 0-15,0 0 2 0,-9 6 1 16,9-6 1-16,-13 9 1 15,13-9-8-15,-14 14-3 16,3-4-6-16,-4 0-4 16,-1 4 0-16,-1 1 0 15,0 2 0-15,-2-4-4 0,9 3-44 16,6 1-34-16,1 4 0 16</inkml:trace>
  <inkml:trace contextRef="#ctx0" brushRef="#br0" timeOffset="181090.5645">20062 15836 210 0,'0'0'9'0,"0"0"4"0,0 0 6 16,-9-3 4-16,9 3 4 15,0 0 2-15,-11 0 2 16,11 0 4-16,0 0-6 0,-12 14-6 16,12-14-4-16,-6 10-3 15,6-10-3-15,-15 9-4 16,4-4-3-16,1-2-6 15,-6 2 0-15,1-2 0 0,-5 3 0 16,3 3 0-16,-3 2 0 16,6-2-43-16,6 1-37 15,0 0-4-15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DD3-FD01-394F-B2DC-9D3936C5E269}" type="datetimeFigureOut">
              <a:rPr lang="en-US" smtClean="0"/>
              <a:t>12/8/17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4096C-BF09-1E40-B528-46903CE3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37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4096C-BF09-1E40-B528-46903CE327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05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Which of these happens during translation elongation?</a:t>
            </a:r>
          </a:p>
          <a:p>
            <a:r>
              <a:rPr lang="en-US" smtClean="0"/>
              <a:t>https://www.polleverywhere.com/multiple_choice_polls/iOpfF3DTZMT17Uz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4096C-BF09-1E40-B528-46903CE327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16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does EF-G do?</a:t>
            </a:r>
          </a:p>
          <a:p>
            <a:r>
              <a:rPr lang="en-US" smtClean="0"/>
              <a:t>https://www.polleverywhere.com/multiple_choice_polls/QlgFwrTCcZXzidu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4096C-BF09-1E40-B528-46903CE327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10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Localization of proteins to which of these compartments is co-translational:</a:t>
            </a:r>
          </a:p>
          <a:p>
            <a:r>
              <a:rPr lang="en-US" smtClean="0"/>
              <a:t>https://www.polleverywhere.com/multiple_choice_polls/4TrZ5lMTUSxBYwQ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4096C-BF09-1E40-B528-46903CE327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18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label for 3’ UTR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4096C-BF09-1E40-B528-46903CE327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42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label for 3’ UTR</a:t>
            </a:r>
          </a:p>
          <a:p>
            <a:r>
              <a:rPr lang="en-US" dirty="0" smtClean="0"/>
              <a:t>Note that not all prokaryotic genes are in </a:t>
            </a:r>
            <a:r>
              <a:rPr lang="en-US" dirty="0" err="1" smtClean="0"/>
              <a:t>polycistrons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4096C-BF09-1E40-B528-46903CE327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09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E3F6-AA8C-4243-9056-5E63F4F8C4F5}" type="datetime1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5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AC7C-FE95-574C-B38E-A9E5BB51D415}" type="datetime1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4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8564-A454-6349-9EEB-107CAD7325E2}" type="datetime1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1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1263-5379-3C47-A3F9-37518F992316}" type="datetime1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9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F1DD-942C-594C-8908-B7FBEB92F408}" type="datetime1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3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3D44-3DAB-FD42-9941-CBA4F16FE634}" type="datetime1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2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46DE-A9EF-9642-B115-10BD37F8CC61}" type="datetime1">
              <a:rPr lang="en-US" smtClean="0"/>
              <a:t>12/8/17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8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94B8-03B4-9C4E-942A-25E8F7EDEC52}" type="datetime1">
              <a:rPr lang="en-US" smtClean="0"/>
              <a:t>12/8/17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9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5B31-5D0A-5B47-8B1E-DCE2815AD253}" type="datetime1">
              <a:rPr lang="en-US" smtClean="0"/>
              <a:t>12/8/17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68DA-39BC-064F-B740-18B0F05D85B9}" type="datetime1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9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3D46-CCEB-F340-85D8-4060F74BB2A4}" type="datetime1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5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BCBB2-DEAE-7E42-B421-1C48234DECC5}" type="datetime1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FAE17-38F3-244D-A9B2-94C182E4B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6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2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3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customXml" Target="../ink/ink1.xml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customXml" Target="../ink/ink2.xml"/><Relationship Id="rId5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3.xml"/><Relationship Id="rId3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86007" y="142745"/>
            <a:ext cx="8191680" cy="6135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BB2950 Day 25: Friday 12-8-17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78188" y="756305"/>
            <a:ext cx="880731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Learning objectives:</a:t>
            </a:r>
            <a:endParaRPr lang="en-US" sz="2400" dirty="0" smtClean="0"/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endParaRPr lang="en-US" sz="2000" dirty="0"/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List some of the points at which gene expression can be </a:t>
            </a:r>
            <a:r>
              <a:rPr lang="en-US" sz="2000" dirty="0" smtClean="0"/>
              <a:t>regulated.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2000" dirty="0" smtClean="0"/>
              <a:t>Describe </a:t>
            </a:r>
            <a:r>
              <a:rPr lang="en-US" sz="2000" dirty="0"/>
              <a:t>or diagram typical gene structures for prokaryotes and </a:t>
            </a:r>
            <a:r>
              <a:rPr lang="en-US" sz="2000" dirty="0" smtClean="0"/>
              <a:t>eukaryotes.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Distinguish between different types of transcription factors.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Explain the ways in which transcriptional activators and repressors control expression.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FFA9B-5A73-9A4A-9465-F5A6E87715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7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_19_02b.jpg"/>
          <p:cNvPicPr>
            <a:picLocks noChangeAspect="1"/>
          </p:cNvPicPr>
          <p:nvPr/>
        </p:nvPicPr>
        <p:blipFill rotWithShape="1">
          <a:blip r:embed="rId2"/>
          <a:srcRect t="8197"/>
          <a:stretch/>
        </p:blipFill>
        <p:spPr>
          <a:xfrm>
            <a:off x="2200852" y="1939502"/>
            <a:ext cx="4352348" cy="4781973"/>
          </a:xfrm>
          <a:prstGeom prst="rect">
            <a:avLst/>
          </a:prstGeom>
        </p:spPr>
      </p:pic>
      <p:sp>
        <p:nvSpPr>
          <p:cNvPr id="3" name="TPQuestion"/>
          <p:cNvSpPr txBox="1">
            <a:spLocks/>
          </p:cNvSpPr>
          <p:nvPr/>
        </p:nvSpPr>
        <p:spPr>
          <a:xfrm>
            <a:off x="59071" y="259051"/>
            <a:ext cx="8986169" cy="69696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Calibri" charset="0"/>
                <a:ea typeface="MS PGothic" charset="0"/>
              </a:rPr>
              <a:t>Activators often increase the affinity of RNA Pol for DNA, or activate RNA Pol </a:t>
            </a:r>
            <a:r>
              <a:rPr lang="en-US" sz="3200" dirty="0" err="1" smtClean="0">
                <a:latin typeface="Calibri" charset="0"/>
                <a:ea typeface="MS PGothic" charset="0"/>
              </a:rPr>
              <a:t>allosterically</a:t>
            </a:r>
            <a:endParaRPr lang="en-US" sz="3200" dirty="0">
              <a:latin typeface="Calibri" charset="0"/>
              <a:ea typeface="MS PGothic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7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_19_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63" y="1677934"/>
            <a:ext cx="5742695" cy="4562927"/>
          </a:xfrm>
          <a:prstGeom prst="rect">
            <a:avLst/>
          </a:prstGeom>
        </p:spPr>
      </p:pic>
      <p:sp>
        <p:nvSpPr>
          <p:cNvPr id="3" name="TPQuestion"/>
          <p:cNvSpPr txBox="1">
            <a:spLocks/>
          </p:cNvSpPr>
          <p:nvPr/>
        </p:nvSpPr>
        <p:spPr>
          <a:xfrm>
            <a:off x="59071" y="259051"/>
            <a:ext cx="8986169" cy="69696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Calibri" charset="0"/>
                <a:ea typeface="MS PGothic" charset="0"/>
              </a:rPr>
              <a:t>Transcription factors may bind far upstream</a:t>
            </a:r>
            <a:endParaRPr lang="en-US" sz="3200" dirty="0">
              <a:latin typeface="Calibri" charset="0"/>
              <a:ea typeface="MS PGothic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9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601703"/>
            <a:ext cx="6400800" cy="754647"/>
          </a:xfrm>
        </p:spPr>
        <p:txBody>
          <a:bodyPr/>
          <a:lstStyle/>
          <a:p>
            <a:r>
              <a:rPr lang="en-US" smtClean="0"/>
              <a:t>Correct answer: 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6" y="190081"/>
            <a:ext cx="7203574" cy="515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5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1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2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_1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55" y="191007"/>
            <a:ext cx="5156833" cy="692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0778" y="202436"/>
            <a:ext cx="43885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Gene expression can be regulated at many levels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2042"/>
            <a:ext cx="9144000" cy="49177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47089" y="202436"/>
            <a:ext cx="51543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Eukaryotic gene structure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38734" y="6457046"/>
            <a:ext cx="4994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 credit: Thomas </a:t>
            </a:r>
            <a:r>
              <a:rPr lang="en-US" sz="1400" dirty="0" err="1" smtClean="0"/>
              <a:t>Shafee</a:t>
            </a:r>
            <a:r>
              <a:rPr lang="en-US" sz="1400" dirty="0" smtClean="0"/>
              <a:t> via </a:t>
            </a:r>
            <a:r>
              <a:rPr lang="en-US" sz="1400" dirty="0" err="1" smtClean="0"/>
              <a:t>wikimedia</a:t>
            </a:r>
            <a:r>
              <a:rPr lang="en-US" sz="1400" dirty="0" smtClean="0"/>
              <a:t> commons</a:t>
            </a:r>
            <a:endParaRPr 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865800" y="1833120"/>
              <a:ext cx="6915960" cy="2350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6440" y="1823040"/>
                <a:ext cx="6936120" cy="237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183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47089" y="202436"/>
            <a:ext cx="51543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Prokaryotic gene structure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38734" y="6457046"/>
            <a:ext cx="4994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 credit: Thomas </a:t>
            </a:r>
            <a:r>
              <a:rPr lang="en-US" sz="1400" dirty="0" err="1" smtClean="0"/>
              <a:t>Shafee</a:t>
            </a:r>
            <a:r>
              <a:rPr lang="en-US" sz="1400" dirty="0" smtClean="0"/>
              <a:t> via </a:t>
            </a:r>
            <a:r>
              <a:rPr lang="en-US" sz="1400" dirty="0" err="1" smtClean="0"/>
              <a:t>wikimedia</a:t>
            </a:r>
            <a:r>
              <a:rPr lang="en-US" sz="1400" dirty="0" smtClean="0"/>
              <a:t> commons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8400"/>
            <a:ext cx="9144000" cy="45028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544680" y="552240"/>
              <a:ext cx="7893360" cy="56199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7760" y="537840"/>
                <a:ext cx="7921080" cy="564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737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8</a:t>
            </a:fld>
            <a:endParaRPr lang="en-US"/>
          </a:p>
        </p:txBody>
      </p:sp>
      <p:sp>
        <p:nvSpPr>
          <p:cNvPr id="3" name="TPQuestion"/>
          <p:cNvSpPr txBox="1">
            <a:spLocks/>
          </p:cNvSpPr>
          <p:nvPr/>
        </p:nvSpPr>
        <p:spPr>
          <a:xfrm>
            <a:off x="59071" y="259051"/>
            <a:ext cx="8986169" cy="69696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Calibri" charset="0"/>
                <a:ea typeface="MS PGothic" charset="0"/>
              </a:rPr>
              <a:t>Transcription factors:</a:t>
            </a:r>
            <a:endParaRPr lang="en-US" sz="3200" dirty="0">
              <a:latin typeface="Calibri" charset="0"/>
              <a:ea typeface="MS PGothic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892520" y="1196280"/>
              <a:ext cx="5220720" cy="34498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5600" y="1181520"/>
                <a:ext cx="5248440" cy="348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70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_19_02a.jpg"/>
          <p:cNvPicPr>
            <a:picLocks noChangeAspect="1"/>
          </p:cNvPicPr>
          <p:nvPr/>
        </p:nvPicPr>
        <p:blipFill rotWithShape="1">
          <a:blip r:embed="rId2"/>
          <a:srcRect t="7986"/>
          <a:stretch/>
        </p:blipFill>
        <p:spPr>
          <a:xfrm>
            <a:off x="847280" y="1635484"/>
            <a:ext cx="5066026" cy="4553248"/>
          </a:xfrm>
          <a:prstGeom prst="rect">
            <a:avLst/>
          </a:prstGeom>
        </p:spPr>
      </p:pic>
      <p:sp>
        <p:nvSpPr>
          <p:cNvPr id="3" name="TPQuestion"/>
          <p:cNvSpPr txBox="1">
            <a:spLocks/>
          </p:cNvSpPr>
          <p:nvPr/>
        </p:nvSpPr>
        <p:spPr>
          <a:xfrm>
            <a:off x="59071" y="259051"/>
            <a:ext cx="8986169" cy="69696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Calibri" charset="0"/>
                <a:ea typeface="MS PGothic" charset="0"/>
              </a:rPr>
              <a:t>Repressors often block binding of RNA Pol or general TFs, or inhibit RNA Pol </a:t>
            </a:r>
            <a:r>
              <a:rPr lang="en-US" sz="3200" dirty="0" err="1" smtClean="0">
                <a:latin typeface="Calibri" charset="0"/>
                <a:ea typeface="MS PGothic" charset="0"/>
              </a:rPr>
              <a:t>allosterically</a:t>
            </a:r>
            <a:r>
              <a:rPr lang="en-US" sz="3200" dirty="0" smtClean="0">
                <a:latin typeface="Calibri" charset="0"/>
                <a:ea typeface="MS PGothic" charset="0"/>
              </a:rPr>
              <a:t> </a:t>
            </a:r>
            <a:endParaRPr lang="en-US" sz="3200" dirty="0">
              <a:latin typeface="Calibri" charset="0"/>
              <a:ea typeface="MS PGothic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E17-38F3-244D-A9B2-94C182E4B82E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4228920" y="711360"/>
              <a:ext cx="4367520" cy="51822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3080" y="695160"/>
                <a:ext cx="4395600" cy="521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06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2CAEE500A300451CB17BC7506E1AC79D"/>
  <p:tag name="TPVERSION" val="5"/>
  <p:tag name="TPFULLVERSION" val="5.3.1.3337"/>
  <p:tag name="PPTVERSION" val="15"/>
  <p:tag name="TPOS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541ec00e-ab22-41da-b463-1defbcdd9e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e713b50d-4d78-4f6d-92f7-6c3292fc24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62dad081-6734-40b3-9965-6911631125e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15066</TotalTime>
  <Words>199</Words>
  <Application>Microsoft Macintosh PowerPoint</Application>
  <PresentationFormat>On-screen Show (4:3)</PresentationFormat>
  <Paragraphs>43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MS PGothic</vt:lpstr>
      <vt:lpstr>Arial</vt:lpstr>
      <vt:lpstr>Office Theme</vt:lpstr>
      <vt:lpstr>BB2950 Day 25: Friday 12-8-17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Harvard School of Public Health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Scarlet Shell</dc:creator>
  <cp:lastModifiedBy>Shell, Scarlet</cp:lastModifiedBy>
  <cp:revision>238</cp:revision>
  <dcterms:created xsi:type="dcterms:W3CDTF">2016-11-11T20:37:23Z</dcterms:created>
  <dcterms:modified xsi:type="dcterms:W3CDTF">2017-12-08T18:27:27Z</dcterms:modified>
</cp:coreProperties>
</file>