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tmp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494" r:id="rId3"/>
    <p:sldId id="499" r:id="rId4"/>
    <p:sldId id="495" r:id="rId5"/>
    <p:sldId id="500" r:id="rId6"/>
    <p:sldId id="496" r:id="rId7"/>
    <p:sldId id="501" r:id="rId8"/>
    <p:sldId id="479" r:id="rId9"/>
    <p:sldId id="492" r:id="rId10"/>
    <p:sldId id="481" r:id="rId11"/>
    <p:sldId id="482" r:id="rId12"/>
    <p:sldId id="493" r:id="rId13"/>
    <p:sldId id="483" r:id="rId14"/>
    <p:sldId id="484" r:id="rId15"/>
    <p:sldId id="497" r:id="rId16"/>
    <p:sldId id="498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907"/>
  </p:normalViewPr>
  <p:slideViewPr>
    <p:cSldViewPr snapToGrid="0" snapToObjects="1">
      <p:cViewPr varScale="1">
        <p:scale>
          <a:sx n="106" d="100"/>
          <a:sy n="106" d="100"/>
        </p:scale>
        <p:origin x="1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C6CC5-AC6D-4040-9B0D-8C256EF4F66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26D36-DE89-F74B-9999-E21B6B5B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1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2-14T15:09:15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16935 3156 297 0,'0'0'9'0,"0"0"1"16,0 0 4-16,0 0 1 16,-9-5 1-16,9 5 4 15,0 0 1-15,-10-6 1 16,10 6-7-16,0 0-1 0,0 0-2 15,0 0-1-15,0 0-1 16,10-6-1-16,9 6-1 16,11 0-2-16,6 0-4 15,14-2-2-15,11-1 0 0,10-9 0 16,7-6 0-16,7-2 0 16,1-2 0-16,-2-5 0 15,-1 5 0-15,-11 8-57 16,-6-1-25-16,-6 6-1 0</inkml:trace>
  <inkml:trace contextRef="#ctx0" brushRef="#br0" timeOffset="426.5775">17425 3170 363 0,'0'0'9'16,"0"9"2"-16,1 6 1 16,8 3 1-16,3 7 0 15,7 4 0-15,4 7 1 16,5 4 0-16,3-1-7 16,-4 0-2-16,1 0-2 0,-6 0 0 15,-14-3 1-15,-8 0-1 16,-10-4 1-16,-18 0-1 15,-7-3 0-15,-10-5 0 16,-5-11-1-16,-6-7-4 0,3-3-12 16,4-3-60-16,7-16-4 15</inkml:trace>
  <inkml:trace contextRef="#ctx0" brushRef="#br0" timeOffset="1040.8293">18020 3122 331 0,'0'0'10'0,"1"20"3"0,5 6 5 16,1 9 0-16,2 10 1 16,2 8 1-16,-3 6 1 0,2 6 0 15,1-5-9-15,-6-5-4 16,-3-10-4-16,-1-15-1 15,-1-15-1-15,0-15 0 16,0-26-3-16,-2-23-1 0,2-18-1 16,0-13 0-16,0-7 0 15,1 0-1-15,4 8 0 16,5 12 2-16,2 22 1 16,5 25 2-16,3 28 2 0,5 28 0 15,4 18 0-15,3 10 1 16,2 9 1-16,1 2-2 15,-2-2-4-15,-3-11-9 16,1-18-50-16,-3-1-18 16,-10-11-2-16</inkml:trace>
  <inkml:trace contextRef="#ctx0" brushRef="#br0" timeOffset="1231.3363">18165 3446 468 0,'0'0'1'16,"0"0"0"-16,0 0 0 15,0 0 1-15,14-3-1 0,5-5 0 16,6-7 1-16,11-2-5 16,4-8-14-16,8-3-54 15,8 1-4-15</inkml:trace>
  <inkml:trace contextRef="#ctx0" brushRef="#br0" timeOffset="1475.2869">18668 2803 432 0,'-4'12'7'15,"-1"10"3"-15,0 11 2 0,4 14 1 16,-1 13 1-16,2 10 0 16,2 10-5-16,4 5-9 15,7-5 0-15,5-6 0 16,6-10 0-16,-3-18 0 0,8-6-22 16,-5-16-59-16,-2-9-2 15</inkml:trace>
  <inkml:trace contextRef="#ctx0" brushRef="#br0" timeOffset="1712.3422">18806 3355 428 0,'0'0'2'0,"2"-10"0"16,0-4 0-16,9-5 2 0,1-12-3 16,4-2 1-16,3-15-2 15,3-3-3-15,-1-3-11 16,5 3-16-16,2 3-40 16,-7 8-3-16</inkml:trace>
  <inkml:trace contextRef="#ctx0" brushRef="#br0" timeOffset="1964.9016">19030 3047 422 0,'0'8'6'0,"2"11"4"16,7 8-1-16,-1 6 3 16,7 6-1-16,3 0 1 15,1 7 0-15,9-2-2 0,-1-8-10 16,6-3-26-16,-1-8-51 16,1-8-2-16</inkml:trace>
  <inkml:trace contextRef="#ctx0" brushRef="#br0" timeOffset="2244.8267">19943 3478 468 0,'0'0'3'16,"0"0"0"-16,-8 0 0 16,8 0-1-16,-6-19-11 15,6-10-42-15,1-3-23 16,1-11-1-16</inkml:trace>
  <inkml:trace contextRef="#ctx0" brushRef="#br0" timeOffset="2351.1963">19844 3118 422 0,'0'0'6'0,"-12"16"1"15,1-4 0-15,2 4 0 16,0-5 0-16,5 4-6 16,4-15-19-16,-9 11-49 0,19-11-7 15</inkml:trace>
  <inkml:trace contextRef="#ctx0" brushRef="#br0" timeOffset="2622.4445">20238 3005 411 0,'0'0'7'0,"0"0"3"16,-9-6 2-16,0 3 2 16,-1-1-1-16,-6 4 1 0,-2 3 0 15,-2 7 2-15,1 2-16 16,4 9 0-16,3 0 0 15,8 7 0-15,4 1 0 16,8-3 0-16,7 2 0 0,10-7 0 16,1 2 0-16,1-3 0 15,-7 2 0-15,-2-1 0 16,-11 8 0-16,-7-2 0 16,-7 0 0-16,-12 3 0 0,-6-7 0 15,4 1-27-15,-2-11-54 16,-1-4-1-16</inkml:trace>
  <inkml:trace contextRef="#ctx0" brushRef="#br0" timeOffset="3369.048">21149 3145 414 0,'0'0'6'15,"0"0"1"-15,0 0 2 0,-10-11 1 16,10 11 0-16,-6-13 2 16,1 2 1-16,-3-1 1 15,6 5-5-15,-4-4-2 0,-1-5-7 16,1 2 0-16,0-1 0 15,1 3 0-15,-2-2 0 16,0 3 0-16,-2-3 0 16,4 2 0-16,-2 0 0 0,7 12 0 15,-14-16 0-15,14 16 0 16,-13-15 0-16,13 15 0 16,-9-9 0-16,9 9 0 15,-11-3 0-15,11 3 0 16,-9 0 0-16,9 0 0 0,-9 9 0 15,9-9 0-15,-12 13 0 16,12-13 0-16,-13 14 0 16,13-14 0-16,-16 15 0 0,16-15 0 15,-15 19 0-15,5-7 0 16,2 3 0-16,0 6 0 16,3 6 0-16,2 3 0 15,3 2 0-15,0-1 0 0,11-3 0 16,2-8 0-16,4-4 0 15,7-12 0-15,-3-6 0 16,3-10 0-16,1-4 0 16,0-4 0-16,-2 6 0 0,-5 4 0 15,3 10 0-15,-5 15 0 16,-2 9 0-16,-2 12 0 16,-1 3 0-16,1 4 0 15,0-7-5-15,-12-5-73 16,15-11-3-16</inkml:trace>
  <inkml:trace contextRef="#ctx0" brushRef="#br0" timeOffset="3856.4984">21712 2343 357 0,'0'0'9'16,"0"0"4"-16,0 0 4 0,-1 12 1 15,1 13 1-15,3 9 3 16,6 13 0-16,1 12 0 16,6 18-10-16,-1 6-12 15,1 12 0-15,-1-1 0 0,-2-4 0 16,-1-3 0-16,4-6 0 16,-9-14 0-16,10-5-69 15,-4-9-14-15</inkml:trace>
  <inkml:trace contextRef="#ctx0" brushRef="#br0" timeOffset="4156.5056">21903 3149 434 0,'0'0'4'0,"0"0"1"16,-3 0 1-16,3 0 0 0,0-18 1 15,7 3 0-15,8-10-1 16,1-4-1-16,8-7-8 15,1-3-11-15,4-9-35 0,1 6-28 16,-3 4 0-16</inkml:trace>
  <inkml:trace contextRef="#ctx0" brushRef="#br0" timeOffset="4443.518">22048 2934 455 0,'0'0'6'0,"0"0"2"0,-1 14 2 16,1 3 1-16,3 5 0 15,6 4-1-15,3 7-10 16,6 5 0-16,2 0 0 0,3-4 0 16,5 1 0-16,-1-14 0 15,-7 1-73-15,6-5-10 16</inkml:trace>
  <inkml:trace contextRef="#ctx0" brushRef="#br0" timeOffset="4732.0839">22469 3234 511 0,'0'0'0'16,"0"0"0"-16,-12 3 0 16,12-3 0-16,-2-17-58 15,2-12-24-15</inkml:trace>
  <inkml:trace contextRef="#ctx0" brushRef="#br0" timeOffset="4842.7118">22411 2888 499 0,'0'0'2'0,"-11"5"-1"16,11-5-1-16,0 0-21 0,0-8-55 16,7-8-2-16</inkml:trace>
  <inkml:trace contextRef="#ctx0" brushRef="#br0" timeOffset="5457.3614">22692 2951 383 0,'0'0'6'0,"1"12"3"16,5 2 1-16,-1 7 3 0,0 2-1 16,-2 3 2-16,1 1 1 15,2 0 0-15,-4-1-5 16,0-8-5-16,-2-18-1 16,0 0-2-16,3-23-1 15,3-6 0-15,3-12-2 0,7-2-1 16,1-1 0-16,1 0 0 15,6 8 1-15,0 14 0 16,-1 16 0-16,-2 9 0 16,-3 25 2-16,-5 11 1 0,-1 8 0 15,-5 4-1-15,2 5-13 16,10-6-61-16,-8-6-3 16</inkml:trace>
  <inkml:trace contextRef="#ctx0" brushRef="#br0" timeOffset="6096.7056">23290 3012 413 0,'0'0'3'0,"0"0"3"15,0 0 0-15,0-13 4 0,0 13 0 16,0-14 4-16,0 14 1 15,1-13 0-15,-1 13-1 16,0-15-9-16,0 15-5 16,-5-9 0-16,5 9 0 15,-13-13 0-15,13 13 0 0,-15-14 0 16,10 7 0-16,-2-2 0 16,7 9 0-16,-12-17 0 15,6 7 0-15,6 10 0 0,-9-15 0 16,9 15 0-16,-12-14 0 15,12 14 0-15,-7-12 0 16,7 12 0-16,0 0 0 16,-11-12 0-16,11 12 0 0,0 0 0 15,-9-3 0-15,9 3 0 16,0 0 0-16,-11 3 0 16,11-3 0-16,-10 5 0 15,10-5 0-15,-8 3 0 0,8-3 0 16,0 0 0-16,-12 6 0 15,12-6-3-15,0 0 1 16,-9 10 0-16,9-10 0 16,-10 17 0-16,8-3 0 15,-1 3 0-15,1 3 2 0,-1 7 0 16,3 1-1-16,0 2 1 16,7-3 0-16,5-1 0 15,3-7 0-15,4-5-1 0,4-13 1 16,-2-3-1-16,2-14 0 15,1-6 1-15,-5-1 0 16,-1-1-1-16,-2-1 1 16,-5 13 1-16,1 10 0 0,-3 7 0 15,-2 16 1-15,4 4-1 16,-1 5-1-16,5 5-11 16,0 8-55-16,3-19-11 15</inkml:trace>
  <inkml:trace contextRef="#ctx0" brushRef="#br0" timeOffset="6452.3571">23685 2740 492 0,'0'0'3'0,"-8"0"1"16,-3 0 0-16,4 0 2 16,-3 3-4-16,-3 6-2 15,0-1 0-15,1 4 0 0,2 4 0 16,5-4 0-16,4 3 0 16,1 0 0-16,3 3 0 15,8-6 0-15,6 3 0 16,0 0 0-16,1 0 0 0,3 4 0 15,-5-1 0-15,-3 3-2 16,-8 5 2-16,-5 4 2 16,-8 0-2-16,-9-3 0 15,1-5 0-15,-8-7-13 16,-6-6-63-16,14-9-3 0</inkml:trace>
  <inkml:trace contextRef="#ctx0" brushRef="#br0" timeOffset="6760.4188">23977 2839 415 0,'0'0'4'16,"0"0"2"-16,0 0 2 0,0 0 0 16,3-21 0-16,3 6 0 15,0-6 1-15,2-4 1 16,-1-4-4-16,-3-1-2 15,-2 4 1-15,-3 3 1 0,-8 12 0 16,-8 11 2-16,-1 8-8 16,-7 14 0-16,3 12 0 15,-1 7 0-15,6 7 0 16,6 3 0-16,9-5 0 16,5 0 0-16,16-5 0 0,7-7 0 15,9-8 0-15,7-2 0 16,4-10 0-16,10-3-60 15,2-2-22-15</inkml:trace>
  <inkml:trace contextRef="#ctx0" brushRef="#br0" timeOffset="7299.0071">21830 3672 362 0,'0'0'4'0,"0"0"5"0,7 4 4 16,6-4 2-16,13 0 1 15,18-2 3-15,16 0-1 16,18-4 2-16,22-3-2 16,22-6-4-16,19 4-11 15,16-3-3-15,20-1 0 0,4 1 0 16,10-1 0-16,7 5 0 15,0 2 0-15,-7 1 0 16,-7-1 0-16,-7 5 0 16,-31-3-55-16,-6-4-28 0</inkml:trace>
  <inkml:trace contextRef="#ctx0" brushRef="#br0" timeOffset="8140.3135">17271 4637 359 0,'0'0'12'0,"0"0"-2"16,0 0 7-16,0 0 0 16,0 0 0-16,-1 13 2 15,1 13 1-15,8 13 0 16,-1 16-10-16,12 18 0 0,-1 16-10 16,5 15 0-16,2 8 0 15,4 7 0-15,-2-7 0 16,1-7 0-16,-6-16-8 0,-10-12-70 15,14-18-3-15</inkml:trace>
  <inkml:trace contextRef="#ctx0" brushRef="#br0" timeOffset="8460.3833">17534 5395 371 0,'0'0'6'0,"0"-7"4"15,4-4 0-15,2-10 2 0,8-7 0 16,-3-9 0-16,9-9 0 16,0-15 2-16,8-6-7 15,1-8-4-15,4 4-11 16,-2 5-38-16,3-1-28 0,-2 12-2 16</inkml:trace>
  <inkml:trace contextRef="#ctx0" brushRef="#br0" timeOffset="8810.6616">17695 5111 397 0,'0'0'5'15,"0"19"3"-15,1 1 1 16,7 14 3-16,1 7-1 15,6 13 2-15,1 4 0 16,4 12 0-16,6-2-5 0,0-1-4 16,4-13-11-16,4-9-66 15,0-9-4-15</inkml:trace>
  <inkml:trace contextRef="#ctx0" brushRef="#br0" timeOffset="9178.7376">18191 5578 455 0,'0'0'3'15,"0"0"0"-15,-11 3-1 16,11-3-1-16,-9-17-7 0,9-9-33 16,0-9-34-16,0-12-2 15</inkml:trace>
  <inkml:trace contextRef="#ctx0" brushRef="#br0" timeOffset="9299.2353">18101 5036 462 0,'0'0'4'0,"-11"19"1"0,5-4 1 16,-6 0-1-16,2 3 0 15,3 0-1-15,3-1-4 16,4-1-8-16,0-16-46 16,21 3-25-16,2-3-2 0</inkml:trace>
  <inkml:trace contextRef="#ctx0" brushRef="#br0" timeOffset="9702.962">18406 5446 345 0,'0'0'6'0,"2"10"3"0,-2-10 4 16,4 14 0-16,-4-14 1 16,2 12 1-16,-2-12-1 15,0 0 0-15,0 0-4 0,2-19-6 16,-2-11-2-16,0-6-1 16,0-9-2-16,6-1-1 15,3-1 0-15,-1 1 1 16,7 11-1-16,-2 10 1 15,10 15 1-15,1 15 0 0,-1 17 2 16,1 13 1-16,0 13 0 16,-1 6 2-16,-3 10-2 15,-1-1-4-15,-6-5-27 16,-1-5-45-16,1-12 0 0</inkml:trace>
  <inkml:trace contextRef="#ctx0" brushRef="#br0" timeOffset="10372.7264">19039 5277 455 0,'0'0'3'0,"0"0"2"15,0 0 0-15,0 0 1 16,0 0 0-16,0 0-1 15,0 0 1-15,-9-8 0 16,6-4-3-16,0 0-1 0,-5-1 0 16,5-3 0-16,-6 2-1 15,-1 1 3-15,-2 1-4 16,4 0 0-16,-4 4 0 0,2 1 0 16,10 7 0-16,-15-9 0 15,15 9 0-15,-10-3 0 16,10 3 0-16,0 0 0 15,0 0 0-15,-10-5 0 0,10 5 0 16,0 0 0-16,0 0 0 16,-9 0-3-16,9 0 0 15,0 0 1-15,-14 13 0 16,10-2-1-16,-1 2 0 16,-4 3 0-16,5 5-1 0,-1 4 2 15,-2 2 1-15,6 5-1 16,-1-3-1-16,1 0 2 15,4-5-1-15,5-5 1 0,1-7-1 16,9-10-1-16,1-7-1 16,3-6 0-16,2-4 0 15,-3-2 1-15,4 5 1 16,-4 10 0-16,-2 2 1 0,0 17 1 16,-1 10 1-16,-2 6-5 15,1 5-35-15,0-3-32 16,4-5-2-16</inkml:trace>
  <inkml:trace contextRef="#ctx0" brushRef="#br0" timeOffset="10852.3781">19471 5032 406 0,'0'0'6'0,"0"0"2"16,-14-4 1-16,1 3 1 15,2 1 1-15,-5 0 1 16,-3 0-1-16,-3 4 0 16,3 2-5-16,3 6-3 0,7 0-2 15,4 4-1-15,5 2-2 16,6 3 0-16,9 4 0 15,6-1-1-15,-1 5 2 16,4 0 0-16,-2-2 2 0,-4 5 0 16,-6-2 1-16,-7 2 0 15,-5-1 1-15,-6-2 0 16,-7-5-3-16,-3-6-6 16,2-7-19-16,14-11-50 15,-18 0-4-15</inkml:trace>
  <inkml:trace contextRef="#ctx0" brushRef="#br0" timeOffset="11104.4742">19574 5307 373 0,'0'0'4'16,"0"0"3"-16,12-3 0 16,-1-8 0-16,11-5 0 15,-1-5 1-15,3-8 0 0,2-2 1 16,0-8-4-16,-7 6-1 15,-4 1 2-15,-10 3 1 16,-5 15 0-16,-7 11-1 16,-7 9 2-16,-5 17-2 0,4 11 0 15,1 5 1-15,6 7-4 16,8-2-3-16,5-5-7 16,19-3-24-16,9-8-45 15,6-15-2-15</inkml:trace>
  <inkml:trace contextRef="#ctx0" brushRef="#br0" timeOffset="11391.0226">20187 4928 445 0,'0'0'6'16,"-14"10"2"-16,-1 7 2 15,-4 2 0-15,-6 5 0 16,2 0 0-16,0 3 0 0,3 2-8 15,2-3-2-15,15-6 0 16,5-6 0-16,16-2 0 16,7-3 0-16,6-1 0 15,3-1 0-15,0 0 0 16,-1 3 0-16,-7 4 0 0,-4 6 0 16,-10 6 0-16,-12 9 0 15,-10 7 0-15,-13 1 0 16,0 5 0-16,-9-7 0 0,-13-2-71 15,19-6-11-15</inkml:trace>
  <inkml:trace contextRef="#ctx0" brushRef="#br0" timeOffset="11955.1918">17767 6106 355 0,'0'0'4'15,"0"0"5"-15,12 5 2 16,7 0 5-16,13-2 0 0,11 3 2 16,19-3 2-16,23-3 1 15,17 0-3-15,21-3-4 16,14-6-5-16,20-4-9 15,7-4 0-15,9-4 0 0,8-1 0 16,-5-4 0-16,-1-1 0 16,-5 3 0-16,-7 0 0 15,-17 2 0-15,-6 7 0 16,-23 13-49-16,-14-10-34 0</inkml:trace>
  <inkml:trace contextRef="#ctx0" brushRef="#br0" timeOffset="12732.5342">21115 5494 354 0,'1'8'9'0,"3"6"4"16,6 12 2-16,-1 1 2 15,2 6 1-15,2 2 1 16,-4 2 3-16,0 1-1 0,-5-9-8 16,-4-12-3-16,-6-13-10 15,-8-11 0-15,-6-20 0 16,-5-21 0-16,1-15 0 0,-2-16 0 16,9-7 0-16,-1-7-2 15,11 0-3-15,6 8 0 16,6 7 0-16,12 21 1 15,3 14 2-15,6 20 1 0,0 14 1 16,4 12 1-16,-3 23 1 16,-5 8 1-16,-11 14 0 15,-3 8 2-15,-8 2 0 16,-7-3 0-16,-3-2-5 16,-8-8-3-16,7-10-21 0,11-15-53 15,0-20-3-15</inkml:trace>
  <inkml:trace contextRef="#ctx0" brushRef="#br0" timeOffset="13032.6223">21312 4429 418 0,'0'9'7'0,"0"16"2"0,0 11 2 16,1 18 1-16,6 13 0 15,0 11 0-15,8 11 0 16,1 5 0-16,4-11-6 0,7-8-6 16,-1-15 0-16,2-21 0 15,-2-17 0-15,1-12-4 16,-2-13 1-16,-1-12 1 16,-2-2-1-16,2-1 1 0,-6 8 0 15,-1 9 1-15,0 4 1 16,-5 18 0-16,2 12 1 15,-1 6-3-15,-1 1-19 16,2 2-54-16,6-3-3 0</inkml:trace>
  <inkml:trace contextRef="#ctx0" brushRef="#br0" timeOffset="13534.2986">21922 5223 399 0,'0'0'3'16,"0"0"0"-16,0 15 1 0,0-15 1 15,13 4 0-15,-1-4 1 16,2-7-1-16,3-8 3 16,-1-9-6-16,1-5 2 15,-4-5-1-15,-4-2 1 0,-8 5 1 16,-1 2 2-16,-7 12 0 16,-6 10 1-16,-8 7-1 15,3 15 0-15,-2 6-1 0,4 4-1 16,4 4-3-16,4-2-4 15,8-5-7-15,0-22-24 16,26 8-44-16,1-12-4 16</inkml:trace>
  <inkml:trace contextRef="#ctx0" brushRef="#br0" timeOffset="13800.8647">22189 4937 407 0,'0'0'7'0,"0"0"0"0,-10 16 2 16,4-6 0-16,-3 3 0 16,3 4 0-16,0 2 0 15,5 1 0-15,1 0-7 16,9 1-1-16,8-2-1 0,3-2-1 16,7-2 0-16,1 2 0 15,0-4-1-15,-4 0 2 16,-9 4-1-16,-7-2 1 0,-8 7-1 15,-11 2 2-15,-12-7 1 16,-5 4-8-16,-10 3-44 16,5-14-25-16,3-5-1 15</inkml:trace>
  <inkml:trace contextRef="#ctx0" brushRef="#br0" timeOffset="14193.0632">22463 5148 386 0,'0'11'7'16,"5"11"3"-16,4 8 2 0,-1 9 1 15,6 6 2-15,-1 4-1 16,2 2 0-16,-1 0 1 15,0-13-7-15,-6-11-2 16,-5-17-4-16,-3-10-1 0,0-27-1 16,-7-18-2-16,-3-14 0 15,-3-14-2-15,5-9 1 16,1 0-2-16,4 2 0 0,3 7 1 16,5 15 1-16,8 12 0 15,6 21 3-15,0 19 1 16,1 12 2-16,2 15 1 15,-6 12 2-15,-5 3 1 0,-5 12 0 16,-6 3-1-16,-3-2-1 16,-8-2-5-16,-9-9-3 15,8-5-74-15,-3-9-3 16</inkml:trace>
  <inkml:trace contextRef="#ctx0" brushRef="#br0" timeOffset="14722.0814">22736 4425 389 0,'0'0'7'16,"0"24"1"-16,-1 5 4 16,4 17 0-16,-1 16 1 0,1 12 0 15,-2 12 2-15,3 9 0 16,-4-1-6-16,-1-7-3 16,2-17-2-16,3-17-2 15,5-19 0-15,3-19-1 0,10-17-1 16,5-18-1-16,8-4-1 15,5-5 0-15,1 2 1 16,-1 5 0-16,-2 12 0 16,-5 10 0-16,-15 10 1 15,-5 17 0-15,-9 6 0 0,-4 4-1 16,-5 1-10-16,-6 10-50 16,5-22-18-16,2-10 0 15</inkml:trace>
  <inkml:trace contextRef="#ctx0" brushRef="#br0" timeOffset="14988.4094">23219 5154 448 0,'0'0'4'0,"0"0"-1"0,-6 9 0 16,6-9-1-16,0 0 2 15,12-9-1-15,2-7 0 16,0-1 0-16,4-12-3 0,-3-2 0 15,-1-3 2-15,-7-2 0 16,-5 6 1-16,-4 7 1 16,-9 10 0-16,-8 6 1 15,-1 9-1-15,-2 12 1 0,4 7-2 16,4 4-1-16,3 2-5 16,10 3-6-16,1-6-13 15,8-11-46-15,8 0-11 16</inkml:trace>
  <inkml:trace contextRef="#ctx0" brushRef="#br0" timeOffset="15205.1977">23446 5141 400 0,'0'0'3'15,"0"0"3"-15,0-5 0 16,0 5 1-16,-6-20-1 15,2 7 1-15,2-5-1 0,2 1 0 16,0 1-3-16,0 0-2 16,11 2-1-16,4 2 0 15,5 2-5-15,9 5-25 16,2-2-41-16,3 1-2 0</inkml:trace>
  <inkml:trace contextRef="#ctx0" brushRef="#br0" timeOffset="15510.503">23705 4969 456 0,'0'0'4'16,"-12"11"1"-16,5 4 1 16,3 3 0-16,0 5 0 15,4 2 0-15,1 1 0 0,7 1-1 16,9 0-3-16,4-9-2 15,6-2-3-15,2-7 0 16,1 1-1-16,-5 0-1 0,1 2 0 16,-4 1-1-16,-7 8 2 15,-2 3 2-15,-8 6 4 16,-5 3 1-16,-4 5 3 16,-11-1 1-16,-8 0 1 0,-5-2 1 15,-6-11-3-15,-3-14-10 16,4-7-34-16,-4-8-40 15,2-12-4-15</inkml:trace>
  <inkml:trace contextRef="#ctx0" brushRef="#br0" timeOffset="16042.9036">23922 4574 405 0,'0'0'7'0,"3"25"3"15,-1 7 2-15,1 13 0 0,4 11 0 16,-1 11 1-16,4 8-1 15,3 4 0-15,-3-7-10 16,10-5-18-16,3-14-60 16,-2-16-3-16</inkml:trace>
  <inkml:trace contextRef="#ctx0" brushRef="#br0" timeOffset="16635.298">24337 4884 475 0,'0'0'4'15,"0"0"1"-15,0 0 1 16,0 0 0-16,0 0 1 0,0 0 1 16,0 0-8-16,0 0 0 15,0 0 0-15,0 0 0 16,-9-7 0-16,9 7 0 15,-10-7 0-15,10 7 0 0,-14-14 0 16,14 14 0-16,-12-11 0 16,12 11 0-16,-11-9 0 15,11 9 0-15,-10-10 0 0,10 10 0 16,0 0 0-16,-5-12 0 16,5 12 0-16,0 0 0 15,-6-12 0-15,6 12 0 16,0 0 0-16,0 0 0 0,-12-7 0 15,12 7 0-15,-8 0 0 16,8 0 0-16,-11 2 0 16,11-2 0-16,-13 9 0 15,13-9 0-15,-12 15 0 16,5-6 0-16,-4 2 0 0,4 1 0 16,0 6 0-16,0 0 0 15,2 6 0-15,1-3 0 16,4 1 0-16,0-4 0 15,7-4 0-15,2-2 0 0,0-12 0 16,6-2 0-16,-2-13 0 16,1-2-7-16,-1 1-1 15,1 1 0-15,0 12-1 0,-1 8 1 16,2 11-1-16,-3 11 2 16,4 6 2-16,-2 3 2 15,2-7 0-15,0-4-6 16,-1-19-16-16,-2-9-46 15,0-16 0-15</inkml:trace>
  <inkml:trace contextRef="#ctx0" brushRef="#br0" timeOffset="16802.4027">24502 4466 411 0,'2'5'9'0,"-2"16"4"16,0 12 1-16,0 9 2 15,0 14 0-15,0 9 1 16,0 4-2-16,4 7-15 15,3-5 0-15,5-6 0 16,2-14 0-16,3-5 0 0,-4-12-63 16,1-13-20-16,0-13 0 15</inkml:trace>
  <inkml:trace contextRef="#ctx0" brushRef="#br0" timeOffset="17139.2619">24435 4892 436 0,'0'0'4'0,"0"0"2"0,1 10 1 15,-1-10 1-15,19 8 0 16,-4-5 0-16,4-3 0 16,7 0 1-16,2-5-4 0,2-4-2 15,2-6-1-15,-3-4-2 16,-3 2 0-16,-3-1 0 15,-7 2 0-15,-5 4-1 16,-9 0 1-16,-2 12-1 16,-6-6 2-16,-7 6 0 0,-4 12 1 15,0 2 3-15,4 8-5 16,2 1 0-16,6 6 0 16,3-2 0-16,8-3 0 0,10 0 0 15,7-9 0-15,6-3 0 16,1-12 0-16,-9 0-79 15,14-9-3-15</inkml:trace>
  <inkml:trace contextRef="#ctx0" brushRef="#br0" timeOffset="19046.5519">18131 6765 360 0,'0'0'12'0,"0"0"3"0,-7-9 2 15,7 9 1-15,0 0 1 16,0 0 0-16,0 0 2 16,-1 22 0-16,11 15-12 0,-1 9-9 15,2 9 0-15,4 10 0 16,0-1 0-16,4 2 0 15,-3-9 0-15,0-13 0 16,2-7 0-16,-8-19-24 0,6-8-56 16,-3-10-3-16</inkml:trace>
  <inkml:trace contextRef="#ctx0" brushRef="#br0" timeOffset="19270.8854">18041 6999 384 0,'0'0'9'15,"-2"12"2"-15,2 4 2 16,2 2 1-16,9-1 0 16,0 7 1-16,10-3 0 15,1-2-1-15,9-7-8 0,1-6-4 16,4-6-10-16,-6-12-27 15,7-9-41-15,-3-4-2 16</inkml:trace>
  <inkml:trace contextRef="#ctx0" brushRef="#br0" timeOffset="19868.4087">18380 6542 376 0,'0'0'9'16,"-8"12"2"-16,2-5 1 16,4 7 2-16,1 4 2 15,1 4-1-15,0 4 2 0,2 5 1 16,9 6-7-16,2 1-3 15,-1 1-4-15,0 7-4 16,2-3 0-16,-2 3 0 16,3 3 0-16,-3-5 0 0,5-1 0 15,-5-4 0-15,2-3 0 16,-4-5 0-16,0-5 0 16,0-5 0-16,0-7 0 15,-2-6 0-15,-8-8 0 16,13 0 0-16,-13 0 0 0,11-13 0 15,-7 1 0-15,-4 4 0 16,1-2 0-16,-1 10 0 16,0-18 0-16,1 8 0 0,4-5 0 15,0-2 0-15,1-1 0 16,2-7 0-16,2-1 0 16,1 1 0-16,-1 1 0 15,-1 4 0-15,-5 4 0 0,3 4 0 16,-7 12 0-16,7-11 0 15,-7 11 0-15,0 0 0 16,10 1 0-16,-10-1 0 16,10 17 0-16,-3-3 0 0,0 1 0 15,1 7 0-15,-2 2 0 16,0 0 0-16,1 0 0 16,2 0 0-16,-1 0 0 15,1-12-3-15,-9-2-78 16,13-5-2-16</inkml:trace>
  <inkml:trace contextRef="#ctx0" brushRef="#br0" timeOffset="20017.356">18982 7159 464 0,'0'0'2'15,"0"0"-2"-15,-9 2-1 16,1-7-10-16,6-19-46 0,2 3-16 15,-1-10-1-15</inkml:trace>
  <inkml:trace contextRef="#ctx0" brushRef="#br0" timeOffset="20120.2572">18945 6825 480 0,'0'0'4'0,"-13"11"1"16,4-1 0-16,-3 5 0 16,-1-3 0-16,4 3-3 0,1 0-5 15,-1-6-22-15,9-9-52 16,13 4-3-16</inkml:trace>
  <inkml:trace contextRef="#ctx0" brushRef="#br0" timeOffset="20505.2476">19155 6841 447 0,'0'0'4'16,"-2"14"3"-16,2 4 1 15,0 4 0-15,0 7 1 16,3 1-1-16,2 7 1 16,4-4 0-16,4 2-7 15,-2-8-2-15,2-7 0 0,-2-9 0 16,5-11 0-16,-5-3 0 15,-2-15 0-15,2-7 0 16,-4-8 0-16,0-2-3 16,2 2 0-16,1 2 1 0,-3 8 0 15,7 4 3-15,-1 11 0 16,1 8 2-16,-1 14 0 16,1 4-1-16,1 9-2 0,-1 3 0 15,0-2 0-15,2 4 0 16,-8-4-75-16,6-8-6 15</inkml:trace>
  <inkml:trace contextRef="#ctx0" brushRef="#br0" timeOffset="21276.712">19741 6840 369 0,'0'0'8'16,"0"0"5"-16,0 0 1 15,0 0 1-15,0 0 4 0,-9 0-2 16,9 0 3-16,0 0 1 15,-15 0-8-15,15 0-11 16,0 0-2-16,-10 0 0 16,10 0 0-16,0 0 0 0,-11 0 0 15,11 0 0-15,0 0 0 16,-14-6 0-16,14 6 0 16,-9-3 0-16,9 3 0 0,-11-3 0 15,11 3 0-15,-13 0 0 16,13 0 0-16,-16 4 0 15,16-4 0-15,-14 12 0 16,4-4 0-16,-4 4 0 0,4 6 0 16,-4 3 0-16,1 3 0 15,-1 6 0-15,0 1 0 16,9 2 0-16,-3 0 0 16,8-6 0-16,0-9 0 15,10-10 0-15,1-8 0 0,6-11 0 16,3-14 0-16,1-1-2 15,4-3 1-15,1 4 0 16,0 6 0-16,1 12 0 0,4 9-1 16,2 19 1-16,-4 15 1 15,2 6 0-15,-1 7 0 16,-1 7 1-16,-6-3 1 16,-3-3 1-16,-11-6 0 0,-6-2-3 15,-5-9 0-15,-12-9 0 16,-8-6 0-16,-6-8 0 15,-3-13-18-15,-2-7-58 16,2-5-3-16</inkml:trace>
  <inkml:trace contextRef="#ctx0" brushRef="#br0" timeOffset="21756.8234">20037 6738 410 0,'0'0'7'0,"0"0"4"16,-3-10 2-16,3 10 0 16,-11 0 1-16,-1 7 1 0,-3 8 0 15,3 6-2-15,-5 11-13 16,3-1 0-16,1 5 0 15,7 3 0-15,6-3 0 16,3-6 0-16,13-6 0 0,3-5 0 16,7-4 0-16,2-3 0 15,0 2 0-15,-4-4 0 16,-8 5 0-16,-5 3 0 16,-11 2 0-16,-5 2 0 0,-12 2 0 15,-7-3 0-15,7 2-15 16,-3-14-62-16,-4-6-3 15</inkml:trace>
  <inkml:trace contextRef="#ctx0" brushRef="#br0" timeOffset="22797.015">20939 6205 356 0,'0'0'13'0,"0"0"3"16,-9-8 3-16,-2 8 2 15,-4 3 2-15,-2 9 1 16,-7 5 1-16,-1 15-11 16,-5 14-14-16,-2 18 0 0,3 17 0 15,3 10 0-15,5 14 0 16,3 8 0-16,10-1 0 15,8-1 0-15,9-9 0 16,15-17 0-16,13-13 0 0,3 3-48 16,11-41-37-16</inkml:trace>
  <inkml:trace contextRef="#ctx0" brushRef="#br0" timeOffset="23124.3746">21171 6909 459 0,'0'0'6'0,"-9"12"-1"16,7 5 1-16,-1-3 0 15,3 1 0-15,6-4 1 0,4-2-1 16,2-5 0-16,9-8-5 15,2-13-1-15,-1-8-1 16,-4-4 1-16,-5-5 0 16,-6 1-1-16,-7 4 2 0,-6 4 1 15,-11 10 0-15,-3 4-2 16,-2 9 0-16,1 3 0 16,3 14 0-16,9 0 0 0,5 2-5 15,4 0-18-15,10-3-54 16,14-2-4-16</inkml:trace>
  <inkml:trace contextRef="#ctx0" brushRef="#br0" timeOffset="23348.8031">21545 6978 432 0,'0'0'3'0,"0"0"2"16,-10-11 1-16,1-4 0 15,-1-10 1-15,-5-12 0 16,1-7 0-16,-9-16 0 15,5-9-3-15,2-3-1 0,1 0-2 16,4 6 0-16,3 5-2 16,4 8 0-16,4 10 1 15,4 15-1-15,9 8-2 0,6 9-3 16,7 8-10-16,1 3-26 16,4 4-34-16,0 8 0 15</inkml:trace>
  <inkml:trace contextRef="#ctx0" brushRef="#br0" timeOffset="23531.3663">21352 6798 459 0,'0'0'5'0,"-12"5"1"0,12-5-1 16,-10 5 1-16,10-5 0 15,0 0 0-15,8 0 1 16,7-8-1-16,17-8-5 15,13-4-6-15,7-9-7 0,12-2-63 16,8 2-3-16</inkml:trace>
  <inkml:trace contextRef="#ctx0" brushRef="#br0" timeOffset="23872.5004">21802 6283 451 0,'0'0'7'0,"-1"24"0"16,0 5 3-16,1 6 0 15,1 13 1-15,3 7-1 16,2 10-5-16,1 5-5 0,7-4 0 16,2-6 0-16,3-11 0 15,2-2-9-15,12-17-70 16,-14-9-3-16</inkml:trace>
  <inkml:trace contextRef="#ctx0" brushRef="#br0" timeOffset="24234.7863">21750 6723 444 0,'0'0'1'0,"0"0"1"15,0 0 0-15,0 0 1 16,14-3 0-16,2 3 0 0,7-6 0 16,5 3 1-16,5-5-1 15,4 0-1-15,5-6-2 16,0-2 0-16,-3-1 0 16,-3-5-1-16,-4 0 0 0,-7 0 0 15,-7 3 0-15,-6 2 1 16,-9 5 2-16,-3 12 2 15,0 0 0-15,-16 3 2 16,2 14 0-16,-1 11 1 0,1 1-1 16,4 1-1-16,5 4 0 15,5-7-5-15,2-4 0 16,12-8 0-16,10-8 0 16,-1-7-4-16,9-13-30 0,-2-8-43 15,0-2-4-15</inkml:trace>
  <inkml:trace contextRef="#ctx0" brushRef="#br0" timeOffset="24534.8809">22371 6750 336 0,'0'0'5'0,"-3"-5"4"16,2-8 0-16,0-3 2 15,0-5 0-15,0-6 2 0,1 0 0 16,0 0 0-16,2 3-2 16,0 4-1-16,9 11 1 15,-1 7-1-15,0 6 1 0,3 11-1 16,0 6-1-16,-2 4-1 15,3 1-4-15,-3-4-10 16,3-15-60-16,-4 13-12 16</inkml:trace>
  <inkml:trace contextRef="#ctx0" brushRef="#br0" timeOffset="25507.0587">23017 6641 381 0,'0'0'8'0,"-2"9"3"16,0 4 2-16,2 6 2 15,0 7 0-15,3 5 2 16,3 4 0-16,3 5 1 16,4 1-7-16,-3-6-6 0,2-1-5 15,-4-10 0-15,-1-2 0 16,-7-10 0-16,0-12 0 16,-8-4 0-16,-1-14 0 15,-1-15 0-15,1-8 0 16,-4-8 0-16,5-2 0 0,1-4 0 15,4 3 0-15,3 9 0 16,1 4 0-16,8 15 0 16,0 9 0-16,7 11 0 15,-3 4 0-15,2 12 0 0,-4 7 0 16,-2 5 0-16,-6 5 0 16,-3 1 0-16,-4 1 0 15,-8-7 0-15,2 0 0 0,-4-14-8 16,7-14-67-16,7 4-6 15</inkml:trace>
  <inkml:trace contextRef="#ctx0" brushRef="#br0" timeOffset="25995.2113">23315 6732 444 0,'0'0'5'16,"0"0"3"-16,0 8 0 16,0-8 1-16,0 0 0 15,0 13 1-15,0-13-1 16,0 0 0-16,-6-3-9 0,1-5 0 16,-2-6 0-16,-3-3 0 15,1-4 0-15,3 2 0 16,-3-2 0-16,7 4 0 0,2 2 0 15,2 1 0-15,8 3 0 16,3 3 0-16,5 1 0 16,3 2 0-16,0 5 0 15,0 0-2-15,2 0 1 0,-4 9 0 16,0 5 1-16,-3 4 1 16,-1 4 2-16,-7 1-3 15,2-3 0-15,1 0 0 16,-2-3 0-16,1-5 0 0,0-8 0 15,2-4 0-15,1-12 0 16,-3-6 0-16,0-3 0 16,-4-10 0-16,-4 7 0 15,-2-2 0-15,-3 11 0 16,-6 8 0-16,-3 7 0 0,0 4 0 16,1 10-2-16,3 8-14 15,4 8-46-15,4-14-18 16,3-5-1-16</inkml:trace>
  <inkml:trace contextRef="#ctx0" brushRef="#br0" timeOffset="26184.3198">23637 6176 462 0,'0'0'5'0,"0"27"2"15,0 2 1-15,3 8 0 16,4 11 1-16,2 9 0 15,2 4-6-15,5 7-3 0,1-7 0 16,2-4 0-16,2-10 0 16,3-7-36-16,-5-9-45 15,-3-11-2-15</inkml:trace>
  <inkml:trace contextRef="#ctx0" brushRef="#br0" timeOffset="26594.6145">23542 6592 420 0,'0'0'3'15,"0"0"1"-15,0 0 2 16,1 4 1-16,-1-4 1 16,15 8 0-16,-1-3 1 0,4-2 0 15,3-1-2-15,2-2-1 16,4 0-2-16,0-5-2 15,-1-2 0-15,3 0-1 16,-2 0-1-16,-1 1 0 0,-5-1 0 16,-1 5 0-16,-2-5 0 15,-2 0 1-15,2-1-1 16,-7-3 2-16,1-2-1 16,-2-2 1-16,-1-3-1 0,-2-2 0 15,-1 0-1-15,-5 6 0 16,-1 2 0-16,0 12 1 15,-11 0 1-15,-1 9 2 16,2 11-4-16,-2 9 0 0,4 0 0 16,4 7 0-16,3-3 0 15,3-2 0-15,7-10 0 16,10-1 0-16,-3-16 0 0,13-14-68 16,0 8-15-16</inkml:trace>
  <inkml:trace contextRef="#ctx0" brushRef="#br0" timeOffset="26708.9243">24169 6789 463 0,'0'0'5'16,"-7"0"-1"-16,7 0 0 0,-9-9 0 15,9-6-7-15,0-12-20 16,0-12-47-16,0-3-4 16</inkml:trace>
  <inkml:trace contextRef="#ctx0" brushRef="#br0" timeOffset="26807.5304">24152 6353 444 0,'0'0'9'16,"-5"13"3"-16,-4 0 1 15,-4 7 1-15,1-3 0 0,-1 4-9 16,2-1-5-16,4 6 0 16,2-18 0-16,5 4-72 15,11-2-12-15</inkml:trace>
  <inkml:trace contextRef="#ctx0" brushRef="#br0" timeOffset="27224.6344">24350 6693 395 0,'0'0'2'15,"0"-6"1"-15,0-6 0 16,1-10 1-16,-1-7 0 0,8-7-1 15,0-1 0-15,6-1 0 16,0 4 0-16,-3 9 0 16,5 12 3-16,-1 13 0 15,0 13 1-15,-8 18 1 16,-1 2-1-16,-1 10-1 0,-4-7-16 16,-9 0-59-16,10-4-6 15</inkml:trace>
  <inkml:trace contextRef="#ctx0" brushRef="#br0" timeOffset="27503.1336">24616 6377 431 0,'0'0'7'0,"0"0"3"15,-11 2 1-15,2 8 1 16,-2 5 1-16,2-2 0 15,-1 5-1-15,0 1-10 0,9 6-2 16,1-4 0-16,1 0 0 16,10 0 0-16,5-4 0 15,-2-1 0-15,1 2 0 16,-1-2 0-16,-3 4 0 0,-6-1 0 16,-5 0 0-16,0 1 0 15,-8 1 0-15,-8-6 0 16,11-6-73-16,-6-6-9 15</inkml:trace>
  <inkml:trace contextRef="#ctx0" brushRef="#br0" timeOffset="27915.5212">24600 5912 318 0,'3'11'7'0,"7"8"3"16,9 5 3-16,4 8 4 0,7 6 2 16,5 14 1-16,5 6 1 15,6 13 1-15,-5-1-4 16,1 8-4-16,-8 3-3 16,-8 5-1-16,-8 3-2 15,-3 1-5-15,-12-1-3 0,-7 1 0 16,-14-5 0-16,-1-10 0 15,-6-11 0-15,0-10 0 16,5-10-27-16,-5-10-53 0,3-10-2 16</inkml:trace>
  <inkml:trace contextRef="#ctx0" brushRef="#br0" timeOffset="198178.5834">9584 13194 267 0,'0'0'6'0,"0"0"6"15,0 0 3-15,-12 6 3 16,12-6 3-16,-10 8 2 0,10-8 2 15,-19 9-1-15,9-7-4 16,-2-1-5-16,-1-1-2 16,0 0-4-16,-4-3-1 15,1-2-3-15,0 1 0 16,-2-3 0-16,2 3-2 0,-4 0 0 16,-1 2-1-16,0 0-1 15,-2 2 0-15,-3 0 0 16,-1 2 0-16,-1 1-1 15,-4 0 1-15,-1 1 0 0,1 0 1 16,-4-1-1-16,2-3 2 16,-1 3-3-16,1-2 0 15,-3-1 0-15,2 0 0 16,0 0 0-16,-4 0 0 0,-1 0 0 16,3 0 0-16,-4 1 0 15,-2 2 0-15,2 1 0 16,-3 1 0-16,4-1 0 15,-3 1 0-15,4-2 0 0,1 0 0 16,-3 1 0-16,3 0 0 16,-1-1 0-16,-1 4 0 15,-2 1 0-15,1 2 0 0,-3 2 0 16,1 2 0-16,1 2 0 16,1 2 0-16,0-3 0 15,0 3 0-15,3 0 0 16,-3-1 0-16,1 1 0 15,2 1 0-15,-3-1 0 0,-2 6 0 16,0-2 0-16,-1 3 0 16,1 3 0-16,0 2 0 15,0 3-2-15,-1 1 1 16,2 2 0-16,0 1 0 0,3 1 1 16,-2 1 1-16,3-1-1 15,2 2 0-15,2 1 1 16,0 2-1-16,4 0 0 0,3 4-1 15,3-1 0-15,5 0 0 16,3-2 1-16,5 4-1 16,3-2 0-16,5-1 0 15,3-1 1-15,0 0 0 16,5-3-1-16,7 3 1 16,5-3 0-16,4 0 0 0,5-1 0 15,4 2 0-15,2 0 0 16,2 1 1-16,3 1-1 15,2 3 1-15,-3 0-1 0,1 2 0 16,-4 3 1-16,3-1-1 16,-2 0 0-16,1-1 0 15,1-2 0-15,1 0 1 16,3-2 0-16,0-6 0 0,3 1 0 16,0-2-1-16,4-2 1 15,0-2 1-15,1-2-2 16,2 0 0-16,1-3 0 0,0-2 0 15,4-4 0-15,2-3 0 16,-1-3 0-16,0-4 0 16,3-1 0-16,-3-4 0 15,2-3 0-15,1 1 0 16,-3-2 0-16,0 4 0 0,-1-4 0 16,2 2 0-16,-4 2 0 15,-1-1 0-15,-3-1 0 16,4-2 0-16,-3-2 0 15,2-3 0-15,-4 0 0 0,2-1 0 16,1-5 0-16,-2 1 0 16,2-3 0-16,-1-1 0 15,1 3 0-15,-2-3 0 16,1 0 0-16,0-2 0 0,0 0 0 16,-2-4 0-16,2 1 0 15,-1-4 0-15,-1 0 0 16,4-1 0-16,-2 0 0 0,1 3 0 15,-2-1 0 1,3 0 0-16,-1 2 0 0,-1 3 0 16,0-2 0-16,0 0 0 15,1 0 0-15,0 0 0 16,-2-2 0-16,4 3 0 0,-2-2 0 16,-2 1 0-16,0 2 0 15,3 3 0-15,-3-4 0 16,-1 2 0-16,0 1 0 15,2-2 0-15,-1 0 0 0,-1-2 0 16,5-3 0-16,-2-2 0 16,4-6 0-16,-1-1 0 15,2-3 0-15,0-3 0 0,-2-2 0 16,-2-1 0-16,-1-2 0 16,-4 0 0-16,-4-1 0 15,-5-3 0-15,1-4 0 16,-7-2 0-16,-2-4 0 15,-4-3 0-15,-2-5 0 16,-5-3 0-16,-3-3 0 0,-4 2 0 16,-6-2 0-16,-2 1 0 15,-4 2 0-15,-1 4 0 16,-8 1 0-16,-2 0 0 16,-6 0 0-16,0 3 0 0,-3-3 0 15,-3 4 0-15,-4 0 0 16,-2 3 0-16,-2 1 0 15,-1 5 0-15,-2 4 0 0,-2 3 0 16,-6 1 0-16,-1 5 0 16,-1 0 0-16,-4 1 0 15,1-1 0-15,-2 4 0 16,-3-2 0-16,2 2 0 0,1 3 0 16,-2 2 0-16,-1 5 0 15,1-2 0-15,-3 5 0 16,2 2 0-16,-5 2 0 15,3 0 0-15,-1 0 0 16,0 0 0-16,0-1 0 0,-4 1 0 16,4 1 0-16,-3-1 0 15,-2 4 0-15,1 0 0 16,-3 3 0-16,-5 3 0 0,2 0 0 16,-3 1 0-16,0 5 0 15,0 4 0-15,-3-2 0 16,2 1 0-16,0-2 0 15,5 0 0-15,3-2 0 0,-1-2 0 16,10 2 0-16,2-5 0 16,13 0-70-16,6 0-15 15</inkml:trace>
  <inkml:trace contextRef="#ctx0" brushRef="#br0" timeOffset="199312.1724">11718 14305 340 0,'0'0'5'0,"0"0"1"0,0 0 0 15,0 0 2-15,0 0 2 16,-2-8 1-16,2 8-1 15,12-16 1-15,1 5-5 16,5-2 0-16,6-3-2 0,0-4-6 16,9-1-21-16,5-1-46 15,-6 0-4-15</inkml:trace>
  <inkml:trace contextRef="#ctx0" brushRef="#br0" timeOffset="200078.0119">11977 13718 329 0,'0'0'4'0,"0"0"3"16,5-2 5-16,-5 2 1 15,18-12 3-15,-3 1 2 0,2-3 0 16,8-5 3-16,4-3-5 15,11-8-3-15,1-3-2 16,8-6-1-16,5-4-2 16,5-3-2-16,2-4-5 0,-2-3-9 15,7-5-49-15,-8 13-22 16,-2 7-2-16</inkml:trace>
  <inkml:trace contextRef="#ctx0" brushRef="#br0" timeOffset="200605.934">12347 13534 342 0,'0'0'7'0,"0"0"3"16,0 0 3-16,0 5 3 15,0 7 1-15,8 5 1 16,4 6 1-16,4 8 0 16,4 5-5-16,7 3-4 15,2 4-3-15,0 0-2 0,2-7-3 16,-4-4-5-16,-7-7-8 16,1-7-23-16,-3-8-44 15,-18-10-3-15</inkml:trace>
  <inkml:trace contextRef="#ctx0" brushRef="#br0" timeOffset="201065.8282">12883 13693 354 0,'0'0'2'0,"0"0"3"16,0 0 2-16,-14 6-1 0,5-6 1 16,-3-6 1-16,-1-5 0 15,-2-3 0-15,2-8-1 16,3 0-2-16,1-7 0 0,4 0 0 15,5 0-1-15,1 2 1 16,10 0-2-16,5 3-4 16,5-2-11-16,7 1-39 15,3 6-21-15,3 5-4 16</inkml:trace>
  <inkml:trace contextRef="#ctx0" brushRef="#br0" timeOffset="201615.5777">13233 13309 387 0,'0'0'4'0,"0"0"3"15,0 0 3-15,-12-5 1 16,12 5 2-16,-15-7 1 16,15 7 1-16,-19-5 0 0,9-1-4 15,-2 3-3-15,0-2-1 16,0 2-3-16,-2 0-1 15,3 0-1-15,-2-1-2 16,2 0 0-16,0 2 0 0,-1-1 0 16,6 1 0-16,-4-1 0 15,10 3 0-15,-16 0 0 16,16 0 0-16,-8 0 0 0,8 0 0 16,0 0 0-16,-12 10 0 15,12-10 0-15,-4 17 0 16,1-7 0-16,2 2 0 15,-1 0 0-15,0 0 0 16,0 0 0-16,1-1 0 16,0 0 0-16,0 1 0 0,1 0-2 15,0 5 0-15,1 2-1 16,5 4 2-16,6 3-2 16,3 0 0-16,2-2 0 0,-1-4 1 15,7-3 0-15,-4-13 0 16,-1-5 1-16,-2-15 0 15,-4-6 2-15,-2-10-1 0,-3 0 0 16,-1-2 1-16,-4 5-1 16,1 9 1-16,2 6-1 15,-5 14-1-15,18 0 0 16,-6 14 1-16,3 4-3 16,1 1-5-16,3-3-9 0,-2-8-31 15,-3-8-29-15,0-3-3 16</inkml:trace>
  <inkml:trace contextRef="#ctx0" brushRef="#br0" timeOffset="201867.7872">13282 13155 365 0,'0'0'5'0,"8"17"2"16,1 0 3-16,6 2-2 0,0 3 1 15,5 2 1-15,2 0-1 16,0-2 0-16,-3-8-3 15,-2-12-4-15,-7-6-1 16,-5-11 0-16,-3-10-1 16,-2-3 1-16,1-2 0 0,-1 0 0 15,5 5 2-15,2 6 0 16,4 9 0-16,4 10 1 16,3 0 0-16,5 14-2 15,-2-1-12-15,-3 0-61 0,5 3-4 16</inkml:trace>
  <inkml:trace contextRef="#ctx0" brushRef="#br0" timeOffset="202395.4392">13837 12838 389 0,'0'0'5'0,"0"0"3"16,-8-11 2-16,8 11 3 16,-13-8 1-16,6 7 1 15,-4 1 1-15,-3 3 1 0,1 11-5 16,-1 4-2-16,1 5-8 15,3 3-2-15,2 1 0 16,8-1 0-16,1-1 0 16,13-4 0-16,5-5 0 0,8-4 0 15,7-2 0-15,2-2 0 16,0-2-2-16,-4 3-1 16,-4 4-1-16,-10 1 1 0,-7 6 1 15,-10 4-1-15,-6-2-4 16,-10 2-8-16,-9-6-18 15,0-10-40-15,5-1-5 16</inkml:trace>
  <inkml:trace contextRef="#ctx0" brushRef="#br0" timeOffset="202634.3664">14022 12781 438 0,'0'0'3'16,"0"0"3"-16,0 0 1 16,-7 13 1-16,3 1 2 15,1 4 0-15,0 4 1 0,2 6 0 16,1 1-4-16,6 3-7 16,5-5 0-16,8-4 0 15,3-10 0-15,5-4 0 16,2-9-12-16,4-21-57 0,-2 2-13 15</inkml:trace>
  <inkml:trace contextRef="#ctx0" brushRef="#br0" timeOffset="202877.5491">14427 12954 386 0,'0'0'4'0,"0"0"-1"15,-8-14-1-15,-1-3 1 16,-2-4 0-16,-2-7 0 16,-5-5 2-16,1-2 2 15,2 1 0-15,1 1 1 0,3 3 3 16,5 8 1-16,6 3-1 16,2 2 1-16,11 5-3 15,4-1-4-15,9 4-12 16,-6 9-60-16,8-9-11 15</inkml:trace>
  <inkml:trace contextRef="#ctx0" brushRef="#br0" timeOffset="203046.0663">14813 12813 442 0,'0'0'0'16,"0"0"-2"-16,0 0-19 0,1-17-50 16,-2-4-2-16</inkml:trace>
  <inkml:trace contextRef="#ctx0" brushRef="#br0" timeOffset="203151.746">14645 12489 457 0,'0'0'7'0,"-15"0"1"15,7 3 1-15,-3 4 0 0,-2 1-1 16,7 1-1-16,2 3-5 15,4-12-27-15,0 12-53 16,9-7-3-16</inkml:trace>
  <inkml:trace contextRef="#ctx0" brushRef="#br0" timeOffset="203735.5445">14986 12634 393 0,'0'0'6'0,"13"20"1"15,1 2 1-15,4 6 2 0,4 9 1 16,0 1 1-16,2 5 1 15,0 2-1-15,-6-7-4 16,-8-11-2-16,-7-8-2 16,-3-19-2-16,-18 0-2 0,-7-17 0 15,-7-15-2-15,-4-13 0 16,-4-6 0-16,1-4 0 16,1 0 0-16,9-2-1 0,5 6 2 15,11 6 0-15,13 7 0 16,8 13 1-16,11 5-1 15,12 6 1-15,4 9 1 16,4 5 0-16,-2 9 0 0,-3 12 1 16,-6 5 0-16,-9 7 1 15,-9 3-1-15,-10 0-1 16,-4-4-2-16,-13-10-4 16,0-7-9-16,-8-11-33 15,2-8-30-15,7-11-2 0</inkml:trace>
  <inkml:trace contextRef="#ctx0" brushRef="#br0" timeOffset="203953.7994">15095 12058 393 0,'0'0'7'0,"0"21"2"0,0 3 2 15,12 6 1-15,6 9 0 16,1 10 0-16,10 2 1 16,2 5-1-16,9-1-7 0,-5-9-9 15,2-4-23-15,7-9-49 16,-19-7-2-16</inkml:trace>
  <inkml:trace contextRef="#ctx0" brushRef="#br0" timeOffset="204169.6752">15125 12414 444 0,'0'0'1'16,"0"0"1"-16,0 0 1 15,8 0 1-15,3-4 0 16,8-6 0-16,4-3 1 0,6-6 0 15,6-2-1-15,7-5-5 16,1-7-9-16,8-8-53 16,-1 12-13-16</inkml:trace>
  <inkml:trace contextRef="#ctx0" brushRef="#br0" timeOffset="204379.011">15720 12323 380 0,'0'0'1'0,"0"0"-1"15,0 0-2-15,-16-15-26 16,2-2-34-16,7-8-5 15</inkml:trace>
  <inkml:trace contextRef="#ctx0" brushRef="#br0" timeOffset="204707.3417">15519 12032 453 0,'0'0'4'0,"-2"7"2"15,0 2 0-15,0 2-1 16,0 1 1-16,2 0-1 16,0-3-3-16,9 0-3 0,2-9-12 15,7 0-17-15,2-7-15 16,8-2-8-16,-2-1 1 15,5 6 19-15,-6 4 16 16,1 0 13-16,-3 14 14 0,-2 2 18 16,4 5 14-16,-7 0 9 15,0-4-3-15,-1-2-18 16,-1-7-13-16,1-8-9 0,-4-6-5 16,0-13-2-16,-5-8-2 15,-4-4 0-15,-4-4 1 16,0 1 1-16,-5 4 3 15,-12 5 2-15,0 11 1 16,-6 11 2-16,-1 8 0 0,4 11-9 16,2 7 0-16,2 6 0 15,8-5 0-15,14 0-33 16,9-7-48-16,7-8-4 16</inkml:trace>
  <inkml:trace contextRef="#ctx0" brushRef="#br0" timeOffset="205075.798">16138 12092 423 0,'0'0'3'16,"0"0"-2"-16,0 0 1 16,0-4-1-16,1-12-2 15,-1-9-2-15,0-5-1 0,-2-8 1 16,0-6-3-16,2-1 2 15,1 3 2-15,-1 8 2 16,2 10 2-16,7 16 3 16,1 8 1-16,10 12 0 0,-1 12-4 15,-1 4-23-15,4-2-48 16,3 3-3-16</inkml:trace>
  <inkml:trace contextRef="#ctx0" brushRef="#br0" timeOffset="205591.798">16492 11671 469 0,'0'0'4'0,"0"0"-1"16,0 0 2-16,-14 2-1 15,14-2 1-15,-7-2-1 0,7 2 1 16,-10-6 1-16,10 6-3 15,-10-7 0-15,10 7-3 16,0 0 0-16,-10-11 0 16,10 11 0-16,-10-3 0 15,10 3 0-15,-11-7 0 0,11 7 0 16,-12-8 0-16,12 8 0 16,-12-11 0-16,12 11 0 15,-9-5 0-15,9 5 0 16,0 0 0-16,-11 0 0 0,11 0 0 15,-6 10 0-15,6-10 0 16,-12 17-2-16,6-5-1 16,-2 4 0-16,2 0 1 0,-2 4 1 15,1-2 0-15,1 3 0 16,0-2 0-16,5 1 1 16,1-2-1-16,8 0 1 15,4-6-1-15,2 1 1 0,3-5-1 16,5-1 1-16,-3-4 0 15,-4-3-1-15,0 0 1 16,-4-7 0-16,-1-4-1 16,-4-6-1-16,-2 3-2 0,-2-1 0 15,3 5-5-15,3 5-14 16,4 2-19-16,-4 3-35 16,9 0-2-16</inkml:trace>
  <inkml:trace contextRef="#ctx0" brushRef="#br0" timeOffset="205767.4238">16450 11151 349 0,'0'0'11'15,"0"0"5"-15,5 13 3 16,4 6 1-16,5 12 1 0,6 10 2 16,6 11-1-16,5 9 1 15,6 1-16-15,4 8-7 16,0-5 0-16,4-4 0 15,-10-2-75-15,3-13-8 0</inkml:trace>
  <inkml:trace contextRef="#ctx0" brushRef="#br0" timeOffset="206617.8069">13697 14107 428 0,'0'0'4'0,"0"0"2"16,0 0 2-16,0 0 1 15,-7 1 0-15,7-1 2 16,-11 0 1-16,11 0 0 0,-14 0-3 16,5-3-6-16,0 2-3 15,9 1 0-15,-18-6 0 16,9 1 0-16,-3 2 0 16,2 0 0-16,-3 0 0 0,0 0 0 15,2 1 0-15,-2-2 0 16,1 0 0-16,1 1 0 15,0 2 0-15,0 0 0 16,3 1 0-16,-2 0 0 0,0 0 0 16,2 0 0-16,8 0 0 15,-19 9 0-15,11-3 0 16,8-6 0-16,-11 15 0 16,5-3 0-16,4 2 0 0,2 10 0 15,0-2 0-15,7 5 0 16,1 2 0-16,3-2 0 15,5-3 0-15,-2-7 0 16,6-7-2-16,-2-8-1 0,0-5 0 16,5-7-1-16,3-2-1 15,2 0-1-15,0 3-1 16,2 3 0-16,-3 3-1 16,-2 3-1-16,-4 1-2 15,-5 2-15-15,-16-3-43 0,9 0-8 16</inkml:trace>
  <inkml:trace contextRef="#ctx0" brushRef="#br0" timeOffset="206917.9261">13863 13900 405 0,'0'0'4'0,"0"0"1"16,0 0 2-16,-8 9 2 0,8-9 0 15,0 0 1-15,-10 12 2 16,10-12 1-16,-5 16-3 16,4-2-3-16,1 6 0 15,0 5-2-15,6 9-2 16,7 0 0-16,5 2-1 0,4-2-4 15,5-8-2-15,4-6-6 16,-5-18-18-16,-8-7-52 16,4-18-2-16</inkml:trace>
  <inkml:trace contextRef="#ctx0" brushRef="#br0" timeOffset="207086.6945">14006 13699 438 0,'0'0'3'0,"7"24"1"0,2 0 3 16,8 8-1-16,3 2 1 16,3 4 0-16,6 3 0 15,4 1-1-15,0-5-8 0,-5-14-15 16,-1-2-58-16,-4-3-4 16</inkml:trace>
  <inkml:trace contextRef="#ctx0" brushRef="#br0" timeOffset="207304.806">14041 13982 421 0,'0'0'3'0,"0"0"1"15,0 0 1-15,0 0 0 16,6-3 1-16,7-5 0 15,3-5 0-15,7-2 1 16,8-2-4-16,1-9-7 0,8 1-17 16,6-3-54-16,-2-2-2 15</inkml:trace>
  <inkml:trace contextRef="#ctx0" brushRef="#br0" timeOffset="207542.2179">14631 13854 400 0,'0'0'0'0,"0"0"-1"15,-3-5-5-15,-1-10-10 16,-7-3-18-16,-6-5-19 16,0-9-15-16</inkml:trace>
  <inkml:trace contextRef="#ctx0" brushRef="#br0" timeOffset="207819.0289">14424 13562 338 0,'0'0'8'0,"-2"6"2"16,2-6 2-16,-3 17 0 15,2-5 2-15,1-1-2 16,0-1 0-16,4-2 0 0,-4-8-7 15,17 3-6-15,-5-3-3 16,4-5-1-16,-3-1-1 16,11 3-1-16,1 3 1 15,1 6 1-15,1 9 2 0,0 4 5 16,2 3 4-16,-4 2 2 16,5-2 1-16,-11-5 2 15,-1-5 0-15,-4-12 0 0,-5-5-2 16,0-12-3-16,-6-5-2 15,-3-4-1-15,0-1-1 16,0-4-1-16,-4 4 1 16,2 1-1-16,-1 2-3 0,3 7-17 15,13 0-56-15,-8 1-4 16</inkml:trace>
  <inkml:trace contextRef="#ctx0" brushRef="#br0" timeOffset="208495.9752">15057 13425 452 0,'0'0'3'0,"0"0"2"16,0 0 0-16,0 0 2 15,0 0 0-15,0 0 1 16,2-7 1-16,-2 7 2 0,0-9-7 15,0 9-4-15,0 0 0 16,-10-12 0-16,10 12 0 16,-13-3 0-16,4 1 0 0,0 0 0 15,-4-1 0-15,5 0 0 16,-5-2 0-16,0 1 0 16,4 1 0-16,-1-3 0 15,-1 2 0-15,11 4 0 16,-13-2 0-16,13 2 0 15,-12 0 0-15,12 0 0 0,-8 9 0 16,8-9 0-16,-6 15 0 16,6-6 0-16,-3-1 0 15,1 3 0-15,-4 0 0 0,4 2 0 16,1 1 0-16,1 0 0 16,0 1 0-16,1 2 0 15,7 0-6-15,1 0 1 16,3-1 0-16,4-4 0 0,1-2 0 15,0-7 0-15,-1-3 3 16,-3-3-2-16,-4-11 2 16,2-3-2-16,-6-4 0 15,0 2-1-15,-2 1-3 0,6 7-8 16,-4 0-11-16,10 9-10 16,-3 1-5-16,7 1-3 15,-2 0-10-15,-1-4-16 16,2-5-6-16</inkml:trace>
  <inkml:trace contextRef="#ctx0" brushRef="#br0" timeOffset="208641.7763">15050 12996 384 0,'0'0'10'15,"1"8"4"-15,7 6 1 16,6 9 2-16,4 8 0 16,6 9 0-16,5 7 0 0,2 4 0 15,4 1-14-15,5 0-3 16,-6-11 0-16,3 0-24 15,5-9-55-15,-19-10-4 16</inkml:trace>
  <inkml:trace contextRef="#ctx0" brushRef="#br0" timeOffset="208831.9603">15120 13304 460 0,'0'0'1'15,"0"0"0"-15,0 0 0 16,0-12 1-16,0 12-1 0,17-17 1 16,2 7-2-16,3-7-2 15,14 3-13-15,1-5-32 16,0-5-27-16,18 0-3 0</inkml:trace>
  <inkml:trace contextRef="#ctx0" brushRef="#br0" timeOffset="209255.847">15540 13152 423 0,'0'0'5'16,"7"20"1"-16,-1-8 0 16,6 2 0-16,0-2 1 15,4-4 0-15,0-5 0 0,6-3 1 16,-5-13-5-16,-4-11 0 15,-1-6-1-15,-10-5 1 16,-2 3 1-16,-8 0 1 0,-4 5 1 16,-11 8 1-16,0 10-4 15,2 9-3-15,-2 7 0 16,6 12 0-16,1 5 0 16,8 5 0-16,7-2 0 0,7-3 0 15,5-7 0-15,12-2-20 16,10-15-62-16,-7-3-1 15</inkml:trace>
  <inkml:trace contextRef="#ctx0" brushRef="#br0" timeOffset="209578.0288">15868 13155 431 0,'0'0'3'0,"0"0"1"16,0 0 0-16,0 0 2 0,0 0 0 15,1-5 2-15,-4-6 1 16,-5-3 0-16,-3-3 0 16,-3-4-2-16,2-3 0 15,0 2 1-15,-1 1-8 0,3 1 0 16,7 4 0-16,3 0 0 15,6 2 0-15,6 5 0 16,4-2 0-16,4-1 0 16,5 0 0-16,4 0 0 0,2-5-2 15,4 4-29-15,9-3-50 16,-12 1-3-16</inkml:trace>
  <inkml:trace contextRef="#ctx0" brushRef="#br0" timeOffset="278996.4168">17109 8572 368 0,'0'0'3'0,"0"0"3"16,0 0 1-16,0 0-1 15,0 0 2-15,0 0 1 16,-5 12 2-16,5-3 2 0,5 9-2 15,1 9-2-15,7 11 0 16,1 8 1-16,5 7-1 16,-1 9-2-16,-2 4-2 15,2 0 0-15,-5 3 0 0,1-3-2 16,-5-7 1-16,-2-4-1 16,-1-7-3-16,-4-7 0 15,-2-8 0-15,0-5 0 16,0-10 0-16,-7-10 0 0,7-8 0 15,-18-4 0-15,3-16 0 16,-2-7 0-16,-3-9 0 16,-4-11 0-16,0-7 0 15,0-7 0-15,4-1 0 0,1 1 0 16,4 3 0-16,4 2 0 16,4 3 0-16,5 7 0 15,2 2 0-15,6 6 0 16,8 6 0-16,3 7 0 0,4 4 0 15,7 10 0-15,1 5 0 16,3 6 0-16,-2 8 0 16,0 9 0-16,-7 7 0 15,-4 8 0-15,-8 4 0 16,-10 6 0-16,-2 0 0 0,-14-1 0 16,-1-4 0-16,-4-4 0 15,0-12-11-15,-12-5-68 16,21-8-3-16</inkml:trace>
  <inkml:trace contextRef="#ctx0" brushRef="#br0" timeOffset="279726.3802">17558 8415 220 0,'0'0'8'0,"1"11"4"16,3-1 4-16,1 5 2 15,2 4 4-15,4 8-1 16,-1 4 4-16,4 10 2 0,1 2-6 16,2 6-4-16,-2 9-1 15,5 5-3-15,-3 5-1 16,1 1-2-16,-3 1-2 0,1-3-2 15,-4-9-1-15,-2-6-1 16,0-6-2-16,-6-14 0 16,3-7 1-16,-4-10-1 15,-3-15-1-15,0 0 1 16,-7-21-1-16,2-11 0 0,0-10 0 16,-3-4-1-16,7-6-1 15,-2 0 0-15,3 3 0 16,2 6 0-16,8 7 0 15,1 13-1-15,7 12 1 0,4 11 0 16,2 7 0-16,1 12 2 16,1 9 0-16,-5 10-1 15,0 9 1-15,-6 1 0 16,-3 1-1-16,-9-5-2 0,5 2-14 16,-7 2-54-16,3-28-8 15</inkml:trace>
  <inkml:trace contextRef="#ctx0" brushRef="#br0" timeOffset="280046.3553">18224 9010 410 0,'0'0'5'0,"-2"23"1"15,2 0 2-15,0 4 1 0,4 3-1 16,5-3 1-16,4 0 0 16,8-3 0-16,4-12-4 15,3-12-2-15,-1-15-2 16,2-13 0-16,-4-4 0 16,-10-8 0-16,-2-2 0 0,-13 1 1 15,-3 4 2-15,-14 4 0 16,-1 9 0-16,-8 9 0 15,0 12 0-15,-1 6-1 16,5 12-3-16,8 7-9 0,-2 13-63 16,16-14-8-16</inkml:trace>
  <inkml:trace contextRef="#ctx0" brushRef="#br0" timeOffset="280547.675">18739 8767 322 0,'0'0'9'15,"0"0"5"-15,0 0 1 0,-8 6 4 16,8-6 0-16,-19 21 1 15,4-4 0-15,1 5-1 16,-2 2-9-16,2 3-3 0,4 0-4 16,8 1-1-16,2-2-1 15,12-2-3-15,5-6 0 16,9-1 0-16,1-3-1 16,3 1 0-16,-3 0 0 0,-2 2 1 15,-7 2 1-15,-9 5 1 16,-7 5 2-16,-10 0 1 15,-9 3-1-15,-4-1 1 16,-3-2-6-16,-1-2-15 0,-1-8-54 16,1-7-3-16</inkml:trace>
  <inkml:trace contextRef="#ctx0" brushRef="#br0" timeOffset="281186.381">19071 8893 327 0,'0'0'8'0,"6"24"3"16,0 3 2-16,7 12 2 15,3 10 3-15,0 8-1 16,6 10 2-16,-3 8 1 16,2-4-6-16,-4-5-3 0,-7-6-1 15,-6-12-1-15,-1-12-1 16,-6-13-3-16,-5-18 1 15,-7-13-6-15,-1-21 0 16,-6-17 0-16,6-17 0 0,-2-7 0 16,3-10-2-16,3 0 0 15,6 7-1-15,5 4 0 16,1 12 1-16,8 15 0 16,8 12 0-16,1 13 1 0,6 13 0 15,0 4 1-15,-3 14 2 16,-4 9 1-16,-3 6 0 15,-8 11 0-15,-5-2 0 16,-3 2 1-16,-10-5-4 0,-1-3-8 16,2-7-19-16,6-13-52 15,-5-9-3-15</inkml:trace>
  <inkml:trace contextRef="#ctx0" brushRef="#br0" timeOffset="281514.2364">19308 8232 417 0,'0'0'7'0,"0"14"2"15,0 6 2-15,1 12 0 16,8 13 1-16,2 12 0 16,3 13 1-16,3 13 0 0,5 5-7 15,1 2-6-15,-1-6 0 16,2-5 0-16,-4-10 0 15,-1-16 0-15,-5-16 0 16,0-20 0-16,-3-17 0 0,2-9-3 16,0-16-1-16,-2-9 0 15,5-3 0-15,-1 4 1 16,6 7 1-16,-3 10 1 16,1 15 1-16,2 10 0 15,-4 20 1-15,1 9 0 0,-3 7 0 16,-6 1-7-16,8-3-67 15,-4 2-5-15</inkml:trace>
  <inkml:trace contextRef="#ctx0" brushRef="#br0" timeOffset="282285.922">20183 8947 399 0,'0'0'4'15,"0"0"4"-15,0 0 1 16,0 0 2-16,-3-9 1 0,3 9 1 15,-5-15 1-15,-2 7 1 16,1-1-3-16,-2-4-4 16,-3 2-2-16,2-2-6 0,-3 4 0 15,-1 1 0-15,-1 0 0 16,3 3 0-16,0-1 0 16,-4 1 0-16,6 0 0 15,0 0 0-15,-2 1 0 0,3-1 0 16,-1 0 0-16,-1 0 0 15,1 0 0-15,9 5 0 16,-13-3 0-16,13 3 0 16,-15-2 0-16,15 2 0 0,-10 0 0 15,10 0 0-15,-9 5 0 16,9-5 0-16,-9 13 0 16,9-13 0-16,-2 19 0 15,0-6 0-15,-1 3 0 0,-3 1 0 16,4 4 0-16,-1 3 0 15,2 3 0-15,1 3 0 16,0-6-4-16,2 2 1 16,7-4-1-16,2-7 0 15,6-9 0-15,4-6-1 0,0-8 1 16,3-8 1-16,1 2-1 16,0 1 1-16,-1 2 0 15,-1 4 2-15,-2 6-1 0,1 2 2 16,-2 7-1-16,-4 2-3 15,1-4-4-15,-3-2-17 16,2-4-47-16,-6-15-2 0</inkml:trace>
  <inkml:trace contextRef="#ctx0" brushRef="#br0" timeOffset="282459.4919">20332 8286 397 0,'0'0'8'0,"3"6"4"16,1 12 2-16,-2 15 0 15,6 12 1-15,4 13 1 16,0 13 0-16,8 13 1 16,-2 4-15-16,3-2-2 15,1-3 0-15,1-6 0 0,-3-17-21 16,-14-6-58-16,10-12-3 16</inkml:trace>
  <inkml:trace contextRef="#ctx0" brushRef="#br0" timeOffset="282650.5862">20299 8874 454 0,'0'0'2'0,"0"0"0"16,0 0 1-16,0 0 1 16,0 0 2-16,13-13 0 15,8 7 0-15,8-2 0 16,8 0-2-16,11-7-4 15,11 6-12-15,0 8-61 0,8-11-5 16</inkml:trace>
  <inkml:trace contextRef="#ctx0" brushRef="#br0" timeOffset="283344.1922">20989 8802 410 0,'0'0'5'16,"0"0"2"-16,0 0 2 0,0 0 2 16,-6-10 1-16,6 10 2 15,0 0 0-15,-11-14 1 16,11 14-4-16,-9-11-8 15,3 0-3-15,-4 1 0 16,1 2 0-16,1-3 0 0,-3 1 0 16,2 3 0-16,-3-5 0 15,4 6 0-15,-3 0 0 16,11 6 0-16,-15-10 0 0,15 10 0 16,-12-6 0-16,12 6 0 15,-9-3 0-15,9 3 0 16,-9 0 0-16,9 0 0 15,-9 0 0-15,9 0 0 0,-12 3 0 16,12-3 0-16,-11 8 0 16,11-8 0-16,-12 11 0 15,12-11 0-15,-14 16 0 16,12-2 0-16,-3 5 0 0,-1 4 0 16,5 5 0-16,0 2 0 15,1 6 0-15,6-3 0 16,3-4 0-16,6-5 0 15,3-6-5-15,5-9 0 16,3-3-1-16,-2-6 0 0,-1 0 1 16,1 0 0-16,-6 0 0 15,0 7 2-15,-7-2 1 16,-3-2-7-16,3-3-38 0,-11 0-27 16,12 3-1-16</inkml:trace>
  <inkml:trace contextRef="#ctx0" brushRef="#br0" timeOffset="283818.2245">21296 8595 397 0,'0'0'6'15,"0"0"3"-15,0 0 2 16,-7-6 2-16,7 6 1 15,-13-4 1-15,13 4 0 16,-15-1 1-16,4 1-6 0,0 4-5 16,1 6-5-16,1 3 0 15,-1 4 0-15,4 2 0 16,3 4 0-16,3 2 0 16,3 0 0-16,9 4 0 0,6-5 0 15,2 4 0-15,-1-1 0 16,4 1 0-16,-2 0 0 15,-3 0 0-15,-9 1 0 16,-4-2 0-16,-5 3 0 0,-10 1 0 16,-6-11 0-16,2 1-24 15,-4-10-52-15,2-11-4 16</inkml:trace>
  <inkml:trace contextRef="#ctx0" brushRef="#br0" timeOffset="284304.2381">21585 8866 311 0,'0'0'2'0,"0"0"2"16,18 0 1-16,-5-9 0 0,4-3-1 16,2-2 1-16,0-10-1 15,2-1 2-15,-7-8 4 16,-5 4 5-16,-8 1 2 16,-1 6 1-16,-12 6 2 0,-4 11 0 15,-4 8 0-15,-2 16-1 16,5 10-5-16,1 9-7 15,9 6-2-15,4 0-5 16,8-3 0-16,10-2-9 0,14-6-18 16,18-7-51-16,-4-10-3 15</inkml:trace>
  <inkml:trace contextRef="#ctx0" brushRef="#br0" timeOffset="284583.7311">22068 8533 454 0,'0'0'5'16,"-13"6"1"-16,0 5 1 15,-4 5 0-15,-1 4 0 16,-1 3 1-16,1 3-1 16,0 3 1-16,6-1-6 15,8-4-2-15,6-1 0 0,9-4 0 16,5-5 0-16,6 3 0 15,-1-2 0-15,2-1 0 16,-4 5 0-16,-2 0 0 16,-9 4 0-16,-6 6 0 0,-4 2 0 15,-12 4-2-15,-4 7-27 16,-5-5-49-16,-8-2-2 16</inkml:trace>
  <inkml:trace contextRef="#ctx0" brushRef="#br0" timeOffset="285120.5297">20980 8775 292 0,'0'0'6'0,"0"0"3"0,0 0 5 15,0 16 1-15,0-5 1 16,4 5 3-16,2 3 0 16,-2 2-1-16,4 6-7 15,-1-6-11-15,8-8-63 16,-1 7-4-16</inkml:trace>
  <inkml:trace contextRef="#ctx0" brushRef="#br0" timeOffset="286112.2851">17362 9728 296 0,'0'0'6'0,"0"0"-2"0,0 0 2 15,0 0 1-15,6 0 4 16,-6 0 1-16,15 0 2 16,-2-2 3-16,7 2-5 0,5-5 0 15,8-2 1-15,12 2-3 16,6-3-1-16,10 4-3 16,11-3-2-16,4 0-1 15,5 2 1-15,6-1-1 0,4-4-1 16,6 1 1-16,2-3 0 15,5 1 0-15,-2 0 0 16,9 0-1-16,1 1-1 16,3 2 1-16,1 6-1 15,2 2 0-15,-3 2-1 0,3 8 1 16,0 1 0-16,-3 0-1 16,1 3 0-16,-1 1 1 15,-3-6-1-15,0-1 1 0,-4-3 0 16,-4-3-1-16,2-2 0 15,-3-2 0-15,-4-3 1 16,1-4-1-16,-3 1 1 16,-4-2-1-16,-2 2 0 0,-1-3 1 15,-4 1-1-15,0 2 0 16,-3-3 0-16,-3 2 1 16,0-2-1-16,-4-2 0 15,1 0 1-15,-5-1-1 0,-3-1 0 16,-4 3 0-16,-4-1 0 15,-3 2 1-15,-5-2-1 16,-3 5 1-16,-7 0 0 16,1 3 0-16,-4 0 0 0,-2 2 1 15,-5 3-1-15,-4 0 0 16,-4 0 0-16,-4 0-1 16,-3 0-3-16,-4 0-19 15,8 0-53-15,-12-5-3 16</inkml:trace>
  <inkml:trace contextRef="#ctx0" brushRef="#br0" timeOffset="286960.0083">22830 8839 260 0,'0'0'8'0,"0"0"4"16,0 0 3-16,5 8 2 0,-5-8 2 15,9 10 1-15,-9-10 3 16,10 9 2-16,-10-9-5 16,0 0-5-16,0 0-2 0,4-6-3 15,-4-7-1-15,-4-3-3 16,0-5-1-16,-1 0-3 16,1-3-1-16,1 2-1 15,2 6-1-15,1 3 0 0,0 13 0 16,16-7 0-16,-2 7 1 15,4 9-1-15,7 1 1 16,1 0 0-16,4 0 1 16,2-3 0-16,1-2 0 15,1-5 0-15,-4-2 0 0,-3-12 0 16,-2-2 1-16,-5-3 0 16,-6-5 0-16,-4 0-1 15,-4 2 1-15,-4-1 2 0,-2 7-1 16,-7 7 1-16,-2 9 0 15,-3 6 0-15,3 16-2 16,0 6-2-16,3 5 0 16,4 5 0-16,1 2 0 0,12-8 0 15,6-7 0-15,13-4-14 16,-5 0-64-16,15-20-4 16</inkml:trace>
  <inkml:trace contextRef="#ctx0" brushRef="#br0" timeOffset="287654.4253">23354 8684 321 0,'0'0'5'15,"0"0"3"-15,4 11 2 16,-2-3 0-16,5 5 2 0,2 5 2 15,3 1 1-15,0 0-1 16,-1 3-4-16,2-3-2 16,-3-1-1-16,3-7-2 15,-4-6 1-15,-9-5-3 0,13-14 0 16,-6-6-1-16,-1-5 0 16,3-4-1-16,0 1-1 15,2-1-1-15,-3 8 1 0,4 7 0 16,3 11 0-16,-1 3 1 15,1 12-1-15,3 1 1 16,-3 1 0-16,3-1 1 16,0-5-1-16,-5-6 0 15,-1-2 0-15,1-10 0 0,-4-3 1 16,-2 2 0-16,2 2 1 16,-9 9 0-16,14-2 0 15,-2 7 1-15,-2 9-1 16,0 6-1-16,10 2-5 0,-6-2-9 15,5-5-34-15,3-1-30 16,-6-11-2-16</inkml:trace>
  <inkml:trace contextRef="#ctx0" brushRef="#br0" timeOffset="287905.8694">23909 8746 403 0,'0'0'5'16,"0"13"2"-16,0-2 1 0,1 1 0 15,4 0 1-15,2 1-1 16,-1-3 2-16,4-3-1 16,-2-7-4-16,0-7-1 15,-4-11-2-15,0-4 0 0,-4-6 0 16,0-2 1-16,-2 1 0 16,-7 3 0-16,2 3-1 15,-2 5 0-15,9 18-1 16,-13-3 0-16,9 8-4 15,-1 10-6-15,7 4-28 0,11-2-40 16,-3 0-2-16</inkml:trace>
  <inkml:trace contextRef="#ctx0" brushRef="#br0" timeOffset="288145.0382">24092 8667 431 0,'0'0'4'16,"0"14"1"-16,0-5 0 0,2 3 0 16,0-1 1-16,4 3 0 15,1-2 0-15,1-2 0 16,2-6-4-16,3-4-1 0,-2-11-2 16,0 0 0-16,2-7-2 15,-4 0-1-15,3-1-6 16,-2-5-10-16,-3 4-32 15,7 5-24-15,-2-1-2 0</inkml:trace>
  <inkml:trace contextRef="#ctx0" brushRef="#br0" timeOffset="288424.7849">24346 8667 420 0,'0'0'2'0,"0"0"2"15,0 0 1-15,8 1 0 16,-8-1 2-16,19-9-1 15,-6-3 0-15,3-5 1 16,-2-4-3-16,1-2-1 16,-2-1-1-16,-3 1 0 0,-7 4-1 15,-1 5 0-15,-5 5 1 16,-6 9-1-16,-2 2 0 16,-2 12 1-16,1 9-1 0,1 6 1 15,6 4 0-15,0 4-1 16,5-1 0-16,11 0 1 15,6-7-1-15,10-3 0 16,8-13-4-16,12-13-44 0,9-2-30 16,0-13-2-16</inkml:trace>
  <inkml:trace contextRef="#ctx0" brushRef="#br0" timeOffset="289320.7613">17567 10744 398 0,'0'0'6'15,"0"16"2"-15,0 5 2 16,2 8 1-16,2 11 0 16,5 3 1-16,0 4 0 0,1 5 1 15,2-2-5-15,0-11-3 16,-2-6 0-16,-1-8-2 15,-7-16 1-15,-2-9-3 16,-2-19 1-16,-13-14-2 0,2-16 0 16,-4-13-2-16,1-9-1 15,1-4 1-15,4 0-1 16,6 6 0-16,5 10 0 16,4 11 1-16,9 15 0 0,9 14 1 15,3 11 1-15,3 8 0 16,5 7 0-16,-5 11 1 15,-4 5 2-15,-6 5 0 16,-2 3 1-16,-12 1-1 16,-4-2-1-16,-7 0-4 0,-11-15-17 15,-11-3-58-15,12-4-3 16</inkml:trace>
  <inkml:trace contextRef="#ctx0" brushRef="#br0" timeOffset="289896.4079">17961 10038 334 0,'0'0'7'0,"0"0"2"16,0 0 4-16,-10 18 1 16,10 3 2-16,3 12 0 15,8 13 2-15,-2 15-1 0,9 9-5 16,-2 5-3-16,5 0-3 15,-2-5-1-15,-3-9-2 16,1-11-1-16,-7-20-1 0,5-21 1 16,-3-11-1-16,-2-23-1 15,2-8 0-15,2-3 0 16,3 0 0-16,0 1 0 16,0 6-1-16,-1 17 0 15,-1 12 1-15,-1 12 0 0,-4 17 0 16,-1 6-3-16,0 4-10 15,-9 11-49-15,8-16-15 16</inkml:trace>
  <inkml:trace contextRef="#ctx0" brushRef="#br0" timeOffset="290190.3226">18476 10498 422 0,'0'0'4'16,"-10"18"2"-16,9 0 1 16,-1 3 1-16,2 6-1 15,0-3 1-15,5 3-1 0,9-3 1 16,2-9-4-16,3-12-1 16,0-9-1-16,2-14 0 15,-7-6-1-15,-4-7 1 16,-6-4 1-16,-4 2-1 0,-3 0 1 15,-8 9-1-15,-3 8 0 16,-2 9-1-16,0 8 0 16,2 4-4-16,6 14-10 0,3 14-53 15,5-13-14-15</inkml:trace>
  <inkml:trace contextRef="#ctx0" brushRef="#br0" timeOffset="290621.0083">18899 10396 371 0,'0'0'8'0,"0"0"3"16,0 0 1-16,-10-2 1 15,10 2 1-15,-18 0 0 16,9 2-1-16,-1 1 0 0,-1 6-7 15,11-9-4-15,-2 15-1 16,2-6-1-16,10 1-2 16,4-1-1-16,7 1 0 15,-2 3 1-15,3 2 0 0,-4 3 0 16,-6 3 0-16,-5 6 0 16,-7 3 1-16,-4-1-5 15,-8 0-28-15,-1-5-40 16,-7-6-1-16</inkml:trace>
  <inkml:trace contextRef="#ctx0" brushRef="#br0" timeOffset="291177.8216">19236 10600 315 0,'0'0'10'15,"1"18"3"-15,4 4 2 16,2 7 3-16,4 10 2 0,0 4-1 16,1 5 1-16,1 6 1 15,-2-8-8-15,-2-5-3 16,-5-10-3-16,-4-13-1 15,0-18-2-15,-15 0-1 0,3-22-1 16,-8-19-2-16,2-12-2 16,0-10 0-16,0-5 1 15,7-5-1-15,4 7 0 16,4 6 0-16,3 10 0 0,6 13 1 16,7 16 1-16,6 12 1 15,-1 9-1-15,4 11 1 16,-3 12 1-16,-3 7 0 15,-5 5 1-15,-5-2-1 0,-5 1-2 16,-3-8-7-16,-2-4-34 16,-3-10-36-16,-5-12-3 15</inkml:trace>
  <inkml:trace contextRef="#ctx0" brushRef="#br0" timeOffset="291477.9988">19372 10062 417 0,'0'0'7'0,"0"0"1"0,-7 15 2 16,4 8 1-16,3 9 0 15,0 15 2-15,7 8-1 16,-2 10 1-16,9 8-8 0,0-5-1 16,1-3-4-16,1-10 0 15,0-12 0-15,3-20 0 16,-2-18 0-16,-1-11-3 15,4-19 0-15,-4-5 0 0,3-5 1 16,-1 4 0-16,-3 1 1 16,2 13 0-16,-2 16 1 15,1 9 1-15,-4 18-1 16,2 9 0-16,3 8-9 0,-2-2-38 16,6-2-33-16,0-6 1 15</inkml:trace>
  <inkml:trace contextRef="#ctx0" brushRef="#br0" timeOffset="292264.2717">20158 10429 380 0,'0'0'7'0,"0"0"3"16,0 0 3-16,0 0 0 15,-9-2 2-15,9 2 0 16,-12-4 1-16,12 4-1 16,-16-9-5-16,5 3-4 0,5 2-2 15,-5-1-1-15,11 5-1 16,-16-10 0-16,8 6-2 15,8 4 0-15,-16-6 0 16,16 6 0-16,-15-5 0 0,15 5 0 16,-13-5 0-16,13 5 0 15,-9-4 0-15,9 4 0 16,-9-5 0-16,9 5 0 16,-11-5-2-16,11 5 2 0,-8-1 0 15,8 1 0-15,0 0-1 16,-15 0 1-16,15 0 1 15,0 0-1-15,-8 8 0 16,8-8 2-16,-8 12-2 0,8-12 0 16,-9 11 0-16,9-11 0 15,0 0-2-15,-11 14 1 16,11-14-1-16,-9 12-1 16,4-3 0-16,2 6 1 0,-1 1-1 15,-1 5-1-15,3 2 2 16,2 0-1-16,0-2 1 15,6-2 0-15,5-7 0 16,0-6 1-16,7-6-1 0,0-12 0 16,2-3-1-16,1 0 0 15,0 3 0-15,0 8 0 16,0 5 0-16,-1 15 0 16,-2 7 0-16,0 4 0 0,-5 3 1 15,2-6-1-15,-4-8-5 16,0-16-29-16,6-15-36 15,-8-18-1-15</inkml:trace>
  <inkml:trace contextRef="#ctx0" brushRef="#br0" timeOffset="292437.6967">20293 9999 435 0,'0'0'6'0,"2"12"2"15,0 12 1-15,-1 10 1 0,2 15 2 16,3 12 0-16,2 9 1 15,6 5-7-15,-1-2-6 16,5 1 0-16,-1-11 0 0,5-9 0 16,-2-16-16-16,-11-12-65 15,7-7-3-15</inkml:trace>
  <inkml:trace contextRef="#ctx0" brushRef="#br0" timeOffset="292628.8258">20247 10464 460 0,'0'0'3'0,"0"0"0"15,0 0 2-15,0 0 0 0,4-7 0 16,7 3 1-16,7-2 0 16,7-1-1-16,10 2-5 15,4-9-10-15,11 1-48 16,4 4-21-16,0 1-1 0</inkml:trace>
  <inkml:trace contextRef="#ctx0" brushRef="#br0" timeOffset="293015.2326">20688 10426 416 0,'0'0'1'0,"0"0"1"15,4 9-1-15,8-7 1 0,-2-2 1 16,6 0 0-16,-1-5 0 15,2-1 1-15,-3-9-1 16,1-3 0-16,-7-3 1 16,-6 3 2-16,-2 3 2 15,-7 2-1-15,-7 9 1 16,-4 7 1-16,1 12-1 0,0 10 0 16,2 7-1-16,6 3-2 15,5 4-5-15,8 0-2 16,6-13-5-16,20-1-25 0,12-13-47 15,-1-9-2-15</inkml:trace>
  <inkml:trace contextRef="#ctx0" brushRef="#br0" timeOffset="293296.5051">21098 10185 447 0,'0'0'4'16,"-10"-3"2"-16,0 3 1 15,-3 0 1-15,-1 6 0 0,-3 5 1 16,2 2-1-16,0 5 0 16,4 3-4-16,2 5-2 15,8 0-2-15,1 0 0 16,11-4 0-16,0-1 0 0,4-4 0 16,0 2 0-16,4-1 0 15,-8 0 0-15,1-1 0 16,-9 5 0-16,-3-1 0 15,-12 3 0-15,-2-1 0 0,-7-4 0 16,3-1-31-16,-3-6-48 16,-3-6-4-16</inkml:trace>
  <inkml:trace contextRef="#ctx0" brushRef="#br0" timeOffset="351266.3518">17575 12578 213 0,'0'0'10'0,"0"11"7"15,7 4 3-15,-1 7 4 0,0 7 2 16,5 10 3-16,4 11 1 16,0 10 1-16,4 9-9 15,4 1-6-15,-3 1-3 0,2 2-3 16,2-8-4-16,-4-6-1 15,-4-9-1-15,1-11-2 16,-9-8 1-16,-1-12 0 16,-5-11-1-16,-2-8 0 15,-12-15 1-15,-3-14-1 0,-6-14-1 16,0-12 1-16,-5-9-3 16,3-6 0-16,0 0 0 15,3-3-1-15,3 7 0 16,8 7 0-16,7 10 0 0,2 10 0 15,10 7 0-15,9 7 1 16,2 7 0-16,3 6 0 16,7 5 0-16,0 7 1 0,-5 2 0 15,-2 14 2-15,-6 8 1 16,-9 9 1-16,-9 6 1 16,-6 7 1-16,-10 5-1 15,-6-1 0-15,-5-4-4 0,0-5-6 16,2-4-30-16,5-11-43 15,4-9-4-15</inkml:trace>
  <inkml:trace contextRef="#ctx0" brushRef="#br0" timeOffset="352022.9901">18115 12447 249 0,'0'0'7'16,"0"0"5"-16,0 13 4 15,0 2 2-15,1 4 3 16,2 5 1-16,0 12 3 0,8 7 1 15,-1 11-6-15,4 7-4 16,4 5-3-16,-1 4-3 16,3 3-2-16,3 0-2 15,-2-4-2-15,-2-4 0 0,-5-7-1 16,-1-7-1-16,-4-8 1 16,-3-9 0-16,-3-7-1 15,-3-10 0-15,2-6-1 0,-2-11 0 16,0-14 0-16,-4-8-1 15,-1-11-1-15,2-6 0 16,1-5 0-16,0-5 0 16,2 0-1-16,0 3 0 0,4 10 0 15,8 11-1-15,7 7 2 16,3 14-1-16,2 8 1 16,2 14 0-16,1 11 0 15,-1 9 1-15,1 6 0 0,-6 2-1 16,-2 1-4-16,-7-9-13 15,-3-9-56-15,3-3-3 16</inkml:trace>
  <inkml:trace contextRef="#ctx0" brushRef="#br0" timeOffset="352358.9462">18801 13050 387 0,'0'0'6'0,"-3"19"3"15,-1 1 3-15,3 2 0 16,1 2 0-16,1 3 0 0,7-2 0 16,0-2 1-16,8-8-6 15,0-15-3-15,8-9-3 16,-3-13 0-16,-3-7 0 0,-1-8 0 15,-7-4 0-15,-4-3 0 16,-6 3 0-16,-9 7 0 16,-1 8 1-16,-6 9 0 15,-2 13 0-15,-1 6 0 0,3 17-1 16,5 3-2-16,7 7-8 16,1-4-22-16,7 0-47 15,11-5-3-15</inkml:trace>
  <inkml:trace contextRef="#ctx0" brushRef="#br0" timeOffset="352644.8705">19178 12809 407 0,'0'0'6'16,"-11"5"2"-16,1 3 1 15,1 5 2-15,-6 3 1 16,4 4-1-16,1 2 0 15,-1 3 0-15,11-3-5 16,3-1-3-16,14 1-1 0,3-8-3 16,7 1-2-16,2 1 2 15,-1-1-1-15,0 2 0 16,-8 5 1-16,-4 0 0 16,-8 9 0-16,-9 4 1 0,-8 3 1 15,-10 2 0-15,-4-3-4 16,-5-8-10-16,2-10-39 15,2 1-26-15,3-9-1 0</inkml:trace>
  <inkml:trace contextRef="#ctx0" brushRef="#br0" timeOffset="353290.4339">19573 13014 359 0,'0'0'6'16,"4"26"3"-16,4 1 4 15,2 10-1-15,6 13 2 16,0 7 0-16,3 8 2 0,-1 5-1 16,-3-4-4-16,1-10-2 15,-6-11-3-15,-6-9-2 16,-3-17 0-16,-1-19-2 0,-7-6-1 16,-7-22 2-16,-1-15-2 15,-5-12 0-15,1-9-1 16,-2-8 1-16,1-3 0 15,5 4 0-15,1 6-1 16,7 5-1-16,5 11 0 0,2 8 0 16,5 12 0-16,12 10-1 15,1 11 2-15,8 8 0 16,1 6-1-16,2 15 2 16,-2 11 0-16,-2 6 0 0,-6 10 0 15,-5 3 0-15,-10 0-1 16,-4-5 1-16,-3-2-2 15,-9-10-3-15,0-8-7 16,-5-18-17-16,-5-8-50 0,12-10-1 16</inkml:trace>
  <inkml:trace contextRef="#ctx0" brushRef="#br0" timeOffset="354129.2742">19829 12136 274 0,'0'0'11'0,"-1"18"4"0,1 6 4 16,0 16 2-16,1 14 2 15,5 18 3-15,4 12-1 16,-1 10 2-16,6 5-10 16,1-6-4-16,2-6-4 0,0-15-3 15,-1-15-2-15,2-14-1 16,-3-16-1-16,1-10-1 15,-2-16-1-15,1-5 0 16,-4-13 0-16,-1-2 0 0,1-4-1 16,0 0 1-16,-2 4-1 15,3 6 1-15,0 10 0 16,-3 7 0-16,4 16 0 0,0 8 1 16,0 7 0-16,0 7-2 15,1-2-5-15,5 3-21 16,5-5-49-16,-6-9-4 15</inkml:trace>
  <inkml:trace contextRef="#ctx0" brushRef="#br0" timeOffset="354431.037">20418 12971 392 0,'0'0'7'0,"-2"17"2"16,1 2 3-16,-1 3 0 15,-1 2 1-15,3 2 0 16,2 1 0-16,6 0 0 16,4-13-6-16,6-7-2 0,-1-11-3 15,3-11 0-15,-2-11-1 16,-3-8 0-16,-4-8-1 16,-6-1 0-16,-5-2 1 15,-9 3-1-15,-4 9 1 0,-3 7-1 16,-1 12 1-16,0 14 0 15,1 11 1-15,1 14-1 16,9 6-2-16,4 6-5 0,1-2-16 16,5 0-54-16,12-3-5 15</inkml:trace>
  <inkml:trace contextRef="#ctx0" brushRef="#br0" timeOffset="354710.6176">20775 13189 373 0,'0'0'6'0,"0"0"4"15,0 0 0-15,8-13 2 0,-8 1 0 16,0-5 1-16,0-4 1 15,-3-5 1-15,-2 1-5 16,2-3-2-16,-1 1-2 16,3 2-1-16,1 2-1 15,8 5 0-15,10 6-7 0,2-5-28 16,13 7-47-16,7 0-3 16</inkml:trace>
  <inkml:trace contextRef="#ctx0" brushRef="#br0" timeOffset="355322.7897">21167 12765 377 0,'0'0'6'16,"0"0"2"-16,-3 11 2 15,3 6 1-15,0 9 1 0,5 6 0 16,4 6 0-16,1 5 0 16,6 0-5-16,0-3-2 15,2-7-3-15,-1-10 0 16,1-14-1-16,-3-9-1 0,-2-13 1 15,-4-11-1-15,2-7-1 16,-3-3 0-16,1 7 0 16,0 6 0-16,5 14 0 0,4 12 0 15,4 21 0-15,5 15 1 16,0 14 0-16,1 10 2 16,-3 4 0-16,-6 3 1 15,-4-2 3-15,-10-6-2 16,-8-7 1-16,-15-8 0 0,-12-8 0 15,-6-12 0-15,-13-12-2 16,2-15-3-16,-4-7-4 16,-1-15 0-16,8-3-10 15,3-6-36-15,11-3-32 0,12 0-1 16</inkml:trace>
  <inkml:trace contextRef="#ctx0" brushRef="#br0" timeOffset="355692.27">21646 12086 396 0,'0'0'8'0,"0"0"3"15,-3 14 2-15,1 11 1 16,2 8 2-16,-1 17 0 15,1 11 0-15,2 17 0 0,6 11-11 16,-2 7-5-16,7 4 0 16,0-6 0-16,6 1-11 15,11-11-69-15,-9-11-2 16</inkml:trace>
  <inkml:trace contextRef="#ctx0" brushRef="#br0" timeOffset="356323.7471">22175 12915 398 0,'0'0'7'15,"0"0"1"-15,0 0 2 16,0 0 0-16,0 0 1 15,0 0 0-15,-12 0 2 16,9-7 1-16,-1-5-5 0,-2-1-1 16,1 1-1-16,-4 0-2 15,0 1-5-15,0 0 0 16,-1 4 0-16,-1-1 0 16,2 0 0-16,9 8 0 0,-19-16 0 15,10 7 0-15,1-3 0 16,-1 4 0-16,2-3 0 15,-2 2 0-15,1 1 0 16,8 8 0-16,-17-15 0 0,17 15 0 16,-15-7 0-16,15 7 0 15,-14 0 0-15,14 0 0 16,-9 7 0-16,5 5 0 0,2-3 0 16,0 3 0-16,-3 2 0 15,3 0 0-15,-1 3 0 16,-2-2 0-16,3 3 0 15,1 1 0-15,1 1 0 0,0 2 0 16,2 0 0-16,5 0-6 16,2-3 2-16,3 0-2 15,1-5 2-15,-1-8-1 16,4-6 0-16,0-3 2 0,0-14-1 16,0-8 0-16,-2-3 0 15,2 1 0-15,1 3 1 16,-2 10-1-16,3 7 0 15,0 11-1-15,2 16 1 0,-3 6 0 16,3 6 0-16,-2-1-1 16,-2-6-2-16,1-14-11 15,-5-11-23-15,-7-17-27 16,4-19-6-16</inkml:trace>
  <inkml:trace contextRef="#ctx0" brushRef="#br0" timeOffset="356478.4511">22360 12266 391 0,'0'0'8'0,"0"20"3"16,2 12 3-16,1 9 0 0,3 17 1 16,5 10 1-16,-2 9 0 15,6 7 0-15,4-1-8 16,-1-8-6-16,3-6-6 16,-6-15-25-16,5-8-50 0,-6-7-3 15</inkml:trace>
  <inkml:trace contextRef="#ctx0" brushRef="#br0" timeOffset="356669.5931">22280 12808 426 0,'0'0'4'0,"0"0"1"15,0 0 2-15,12 6 1 16,3-6 0-16,11 0 1 15,7-1-1-15,9-11-4 16,14 4-10-16,-1-1-54 16,16-4-17-16</inkml:trace>
  <inkml:trace contextRef="#ctx0" brushRef="#br0" timeOffset="357244.72">22878 13026 473 0,'0'0'2'0,"0"0"-1"15,0 0 0-15,-6-14 0 16,6-7-6-16,0-14-12 16,6-6-18-16,-2-10-28 0,-1-7-3 15,0-7 17-15,-2 1 27 16,0 13 12-16,-6 6 13 16,-1 24 16-16,-7 8 21 15,-2 13 27-15,5 7 0 0,-1 14-19 16,5 3-27-16,3-2-10 15,5-4-6-15,6 1-4 16,7-6-3-16,4-1-2 16,4-1-2-16,3 0-1 15,1 4 1-15,0-1-1 0,-3 6 2 16,0 2 1-16,-8 3 4 16,2 4 2-16,-7-3 2 15,0-1 1-15,1-5-1 16,-1-3 1-16,3-12-1 0,-4-5-2 15,7-5-2-15,-1-12-1 16,-2-8 0-16,-5-4 0 16,-5-7 1-16,-4 1 2 0,-11-3 2 15,-5 7 1-15,-7 2 2 16,-4 7 0-16,-4 11-1 16,3 7-1-16,5 9-5 15,1 7-12-15,18-4-57 0,4 19-12 16</inkml:trace>
  <inkml:trace contextRef="#ctx0" brushRef="#br0" timeOffset="357642.7895">23307 12765 429 0,'0'0'3'0,"0"14"3"16,3 1-1-16,2 4 2 0,5 2 0 15,-3-3 0-15,3 1 0 16,3-4-1-16,-3-12-2 16,1-8-2-16,3-15-1 15,-5-9-1-15,1-5 0 0,3-2 0 16,-6 0 1-16,1 7 1 16,2 8 0-16,1 15 1 15,-3 9-1-15,6 18 1 16,-2 8-3-16,5 14-6 0,-6 22-60 15,5-15-12-15</inkml:trace>
  <inkml:trace contextRef="#ctx0" brushRef="#br0" timeOffset="358304.7592">18121 14819 284 0,'0'0'-1'0,"0"0"-9"16,1-12 0-16,-1-5-11 16,0-5-25-16,0-1-13 15</inkml:trace>
  <inkml:trace contextRef="#ctx0" brushRef="#br0" timeOffset="358416.7101">18043 14552 429 0,'0'0'4'15,"-11"6"1"-15,11-6 0 16,-12 7 0-16,12-7-1 15,-17 5-2-15,17-5-4 16,0 0-17-16,-1-5-55 0,12-5-2 16</inkml:trace>
  <inkml:trace contextRef="#ctx0" brushRef="#br0" timeOffset="358753.0658">18569 14312 393 0,'0'0'5'0,"-18"8"3"16,2 4 4-16,-2 3 1 16,-5 4 0-16,-5 4 2 15,3 3-1-15,-2 3 0 0,12 0-5 16,6-2-4-16,9-1-3 15,8-3-1-15,11-2-1 16,11-2-1-16,5-3 1 16,1 3 0-16,-2-1 1 0,-1 2-1 15,-8 1 1-15,-7 7 0 16,-11 3 0-16,-8 3 1 16,-14 2 0-16,-11-4-5 15,0-1-7-15,-8-10-25 0,0-6-43 16,10-8-4-16</inkml:trace>
  <inkml:trace contextRef="#ctx0" brushRef="#br0" timeOffset="359484.8084">19580 14508 392 0,'0'0'5'0,"1"19"4"16,6 2 1-16,0 6 2 15,7 3 1-15,-2 3 1 0,0 1 1 16,4-1 0-16,-5-5-3 16,-2-10-3-16,-9-18-4 15,0 0-5-15,1-5 0 16,-5-16 0-16,-5-7 0 0,-1-5 0 16,-1 2 0-16,0-3 0 15,4 5 0-15,3 2 0 16,4 8 0-16,2 4 0 15,9 6 0-15,5 4 0 0,6 5 0 16,4 0 0-16,9 0 0 16,2 0 0-16,2 5 0 15,5-2 0-15,-1-3 0 0,1 0 0 16,-5-6 0-16,1-4 0 16,-6-2 0-16,-6-6 0 15,-4-2 0-15,-6-4 0 16,-7-1 0-16,-4-2 0 15,-7 1 0-15,-5 2 0 0,-6 7 0 16,-2 7 0-16,-4 9 0 16,1 9 0-16,1 17 0 15,6 9 0-15,5 9 0 16,4 5 0-16,9 1 0 0,8-3 0 16,8 0-22-16,9-10-56 15,2-11-4-15</inkml:trace>
  <inkml:trace contextRef="#ctx0" brushRef="#br0" timeOffset="359880.8743">20488 14321 398 0,'0'11'4'0,"0"9"1"0,7 8 2 16,-1 10 2-16,1 2 0 15,4 5 0-15,3-2 0 0,2 2 1 16,0-15-3-16,2-14-1 16,-1-16-2-16,0-16-1 15,-3-14-1-15,-2-11 0 16,0-4 0-16,-4-3-1 0,1 2-1 16,-1 9-1-16,-1 8-2 15,-2 12-3-15,6 7-11 16,1 2-57-16,6 14-5 15</inkml:trace>
  <inkml:trace contextRef="#ctx0" brushRef="#br0" timeOffset="360196.3554">20896 14562 363 0,'0'0'3'0,"0"0"2"16,10-14 0-16,-3-1 2 0,1-4-1 15,3-7 0-15,-3-4 1 16,0-2 2-16,-1-1-1 16,-3 4 1-16,-4 4 1 15,-5 9 0-15,-5 9 1 0,-2 9 0 16,-1 17 0-16,3 8 0 15,-1 9-4-15,8 3-1 16,3 2-2-16,3-2-2 16,15-3-6-16,1-11-11 15,12-6-20-15,7-8-45 0,5-8-1 16</inkml:trace>
  <inkml:trace contextRef="#ctx0" brushRef="#br0" timeOffset="360530.5249">21361 14608 425 0,'0'0'2'15,"0"-4"1"-15,-4-8 0 0,2-5 2 16,-1-12-2-16,-1-1 0 16,0-8 0-16,1-4 0 15,2 2-1-15,1 3-2 16,3 6 0-16,6 7-2 0,1 4-5 15,8 11-25-15,11 4-42 16,-4 5 0-16</inkml:trace>
  <inkml:trace contextRef="#ctx0" brushRef="#br0" timeOffset="360796.8178">21711 14175 459 0,'0'0'3'16,"-10"0"1"-16,2 0 2 15,-4 4 0-15,-4 1 0 0,-4 4 1 16,2 5 0-16,-3 0-1 16,5 2-1-16,7 2-3 15,7 2-2-15,2 1 0 16,8-1 0-16,9 0-3 0,4-2 1 16,5-1 0-16,3 0-1 15,-4 0 1-15,-2-2 1 16,-5 4 0-16,-7-1 1 15,-7 2 0-15,-5 0 0 16,-13-1-4-16,-3 0-18 0,2-5-53 16,-11-5-5-16</inkml:trace>
  <inkml:trace contextRef="#ctx0" brushRef="#br0" timeOffset="361174.7002">22076 14613 431 0,'0'0'3'15,"0"0"-1"-15,0 0 1 16,-8-5-3-16,8-4-12 16,0-1-54-16,0-21-5 0</inkml:trace>
  <inkml:trace contextRef="#ctx0" brushRef="#br0" timeOffset="361294.5362">21994 14195 471 0,'0'0'3'0,"-10"14"0"0,1-1 1 16,1 2-1-16,1 1 1 15,4-2-3-15,3-2-6 16,0-12-24-16,13 1-49 16,6-11 0-16</inkml:trace>
  <inkml:trace contextRef="#ctx0" brushRef="#br0" timeOffset="361658.3509">22179 13796 426 0,'0'9'5'16,"0"15"2"-16,0 15 2 0,2 14 0 16,4 13 0-16,0 12 0 15,5 11 1-15,-1-2-1 16,5-2-4-16,-1-15-2 0,3-12-3 15,-3-19-1-15,2-16 0 16,-1-16 0-16,-2-8-1 16,2-13 1-16,-2-7-1 15,0 0-1-15,0-4 1 16,2 2 1-16,-1 8-1 16,2 3 1-16,0 7 0 0,-2 5 0 15,-1 9 1-15,-4 5-1 16,-6 7 1-16,-3 3-2 15,-4 2-4-15,-13-6-17 0,-14 1-52 16,10-4-2-16</inkml:trace>
  <inkml:trace contextRef="#ctx0" brushRef="#br0" timeOffset="362124.8077">22618 13675 420 0,'0'11'7'0,"0"11"2"16,0 15 3-16,3 14 0 15,1 10 2-15,6 11-1 16,0 12 0-16,1 8-2 16,6-7-11-16,-1-5 0 15,0-16 0-15,7-5-33 0,-4-15-48 16,-2-10-2-16</inkml:trace>
  <inkml:trace contextRef="#ctx0" brushRef="#br0" timeOffset="362572.2602">22962 14403 410 0,'0'0'3'0,"0"0"1"16,0 0 2-16,6 2 1 0,5-2 1 15,2-9 0-15,-1-7 0 16,6-3 1-16,0-9-3 16,-3-5 0-16,0-3-2 0,-6-1 0 15,-4 3-2-15,-5 7 1 16,-6 8-1-16,-8 9-1 16,-2 10 0-16,-6 13 0 15,5 12-1-15,2 12 1 16,1 6-1-16,6 6 1 0,8 1-1 15,9-1 2-15,9-8 0 16,10-6-1-16,7-9 1 16,6-12-2-16,4-12-4 15,9-2-20-15,12-13-53 0,-19-10-4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2-14T15:16:44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17669 3831 204 0,'0'0'15'0,"0"0"1"15,11 6 3-15,-11-6-1 0,5 13 2 16,-5-3-1-16,0 5 2 16,0-2 1-16,-7-1-11 15,2 3-4-15,-5-2-1 16,7-2 1-16,3-11 1 16,-3 14 1-16,3-14 0 0,0 0 0 15,0 0 0-15,0 0 2 16,0 0-2-16,0 14 1 15,0-14-3-15,0 12-2 16,0-3-2-16,3 3-1 0,10 1-2 16,1-1 0-16,8-4 0 15,8-2 1-15,4-6-1 16,8 0 0-16,6-6-1 0,4-7 2 16,1 1-1-16,0-3 0 15,1 4 1-15,-1 1-2 16,-2 5 2-16,-1 2 0 15,-1 0-1-15,1 3 1 16,1 2-1-16,2-4 0 0,-2-4 1 16,5 1-1-16,2-4 1 15,-1 1-2-15,4-1 1 16,-5 1 1-16,1-2-1 16,-2 4 0-16,-4 3 0 0,-3 2 0 15,-1 1 0-15,-5 0 1 16,0 0-1-16,0 0 0 15,-4 1 0-15,1 1 1 16,0-1-1-16,-1 1-1 0,2 0 2 16,0 0-1-16,-2 2 0 15,-1 1 0-15,-1 1 0 16,3-2 0-16,0 2 0 0,3 0 1 16,0-1-2-16,1 1 2 15,2-1-1-15,2-3 0 16,1-2 0-16,-1 0 0 15,-2 3 0-15,2-3-1 16,-5 2 1-16,2-1 1 0,-4 2-2 16,1 3 1-16,0 1 1 15,-3 0-1-15,7-3 0 16,-4 1 0-16,6-5 1 16,0 0-2-16,3 0 1 0,3-8 1 15,1-2-1-15,0-2 0 16,-1 2 1-16,-3-2-1 15,1 4 0-15,-6 0 0 0,-4 4 1 16,0 4-1-16,-2 0 0 16,-1 0 1-16,2 0-1 15,1 0 0-15,3 0 1 16,3 0 0-16,9-3-1 0,-4-3 0 16,6-2 1-16,-1-4-1 15,-1 3 1-15,-3 1-1 16,-5 0 0-16,-1 4 0 15,-8 1 0-15,2 3 1 16,-3 0-1-16,-3 0 0 0,5 2 0 16,1 0 0-16,2-2 0 15,3 0 0-15,6-2 0 16,-1-4 1-16,1 0-1 16,0-3 1-16,-3-2-2 0,-3 1-1 15,-5 1-6-15,-8-2-20 16,-12 6-49-16,3 1-1 15</inkml:trace>
  <inkml:trace contextRef="#ctx0" brushRef="#br0" timeOffset="41410.0826">5753 1860 243 0,'0'0'6'16,"0"0"-1"-16,-16 0 6 16,5-1 3-16,1-1 3 0,-5-3 1 15,0 3 4-15,-3-7 1 16,-2-2-3-16,0 2 0 15,-1-3-4-15,0-1-3 16,-5 2-2-16,-2-2-3 0,-3 6-3 16,-4 0 0-16,-1 4-2 15,-4 1 1-15,1 2-2 16,-2 5 0-16,0 0 1 0,1 4-2 16,1 3 1-16,1 3 0 15,-2 4-1-15,0 1-1 16,1 6 1-16,-6 3-1 15,2 5-1-15,-5 6 2 16,-1 2 1-16,-3 4-1 0,3 5 0 16,0-1 2-16,7 6-1 15,2 0 0-15,4 4 1 16,6 4-2-16,9-1 0 16,2 2 0-16,6 4-1 0,5 1 0 15,6 2 1-15,2 0-1 16,3-1 0-16,10-3-1 15,3-1 2-15,8-5-1 0,8-2 0 16,2 0 0-16,9-9 0 16,7-4 0-16,5-5 0 15,7-3 0-15,6-4 0 16,4-6-1-16,6-7 1 16,2-5 1-16,3-5-2 0,4-2 1 15,0-5 0-15,2-3 0 16,0-2-1-16,1-4 1 15,-2-3-1-15,3-1 1 16,-3-4 0-16,-1 0-1 0,-3-4 1 16,-2 5 0-16,-9-5 0 15,-2-2 1-15,-5-2-1 16,-6-3 0-16,-7-6 0 16,-2-3 1-16,-8-7-1 0,-2-4 0 15,-5-10 1-15,-4-2-1 16,-6 0-1-16,-5-5 2 15,-8 1-1-15,-4-1 1 0,-9 0 0 16,-9 0 0-16,-5-1-1 16,-8-6 1-16,-11 4-1 15,-1-5 0-15,-8-2 0 16,0 2 0-16,-5-1-2 16,0-1 1-16,-9 8 0 0,-3 9 1 15,-7 2-1-15,-3 5 2 16,-6 9-2-16,-4 9 0 15,-5 11-1-15,-4 7-8 16,11 8-38-16,5 10-31 0,10 14-2 16</inkml:trace>
  <inkml:trace contextRef="#ctx0" brushRef="#br0" timeOffset="42305.7518">6784 2671 363 0,'0'0'6'0,"0"0"0"15,0 0 3-15,0 0 2 16,0 0 1-16,0 0 0 15,10 4 2-15,0-4-1 16,8-1-3-16,2-5-3 16,5 1-5-16,0-12-16 0,1 6-59 15,11-2-2-15</inkml:trace>
  <inkml:trace contextRef="#ctx0" brushRef="#br0" timeOffset="42872.4819">7624 2133 393 0,'0'0'6'16,"0"0"2"-16,-16 0 2 0,3 4 1 15,-5 0 1-15,-7 3 1 16,-5 1 0-16,-4 5 1 16,-4 2-6-16,2 6-2 15,4-3-3-15,3 5-1 0,10 2-1 16,8-1-1-16,11 0-1 15,11 0 0-15,13-5 0 16,9 0-1-16,10-6 1 16,5 2-1-16,2 0 1 15,-4-4-1-15,-4 2 2 0,-9 3 0 16,-15 4 0-16,-6 2 0 16,-15 2 1-16,-17 2 0 15,-11-1-6-15,-6 1-21 0,-1-7-50 16,-8-4-3-16</inkml:trace>
  <inkml:trace contextRef="#ctx0" brushRef="#br0" timeOffset="43609.8222">7903 2166 266 0,'0'0'5'0,"0"0"2"0,0 0 1 16,0 0 3-16,0 0 5 16,0 0 4-16,0 0 1 15,0 0 2-15,4 11-3 16,-3 2-3-16,3 2 1 0,0 10-3 16,2-1-5-16,3 7-4 15,5 3-1-15,-4-2 0 16,3-3-2-16,0-8-1 15,0-8-1-15,-3-13 0 0,-2-10-1 16,-5-14-1-16,0-10-1 16,-2-5 1-16,2-3-1 15,-2 0-1-15,2 3 1 16,1 12-1-16,-1 11 1 0,6 13 1 16,5 3 0-16,0 14 1 15,7 1 0-15,-1 5 0 16,1 0 0-16,4-4 1 0,0-9-2 15,-3-7 1-15,0-7-1 16,-2-8 1-16,-2-3-1 16,0-1 0-16,-3 0 1 15,0 9 0-15,0 9 1 16,4 5 0-16,-1 14 0 0,6 9 0 16,1 0-1-16,6 12-14 15,0 6-49-15,3-17-13 16</inkml:trace>
  <inkml:trace contextRef="#ctx0" brushRef="#br0" timeOffset="44187.6225">8891 1980 377 0,'0'0'7'0,"0"0"-1"16,-10 3 3-16,10-3 0 15,-9 2 1-15,9-2 1 16,-11 0 2-16,11 0 1 16,-10-5-5-16,10 5 0 0,-8-7-2 15,8 7-1-15,-12-11-1 16,12 11 0-16,-12-7-3 15,12 7 0-15,-17-14-1 16,17 14 0-16,-16-11 0 0,16 11 0 16,-17-8-1-16,17 8 1 15,-13-9-1-15,13 9 0 16,-15-3 1-16,15 3 0 16,-10 0-1-16,10 0 0 0,-12 0 0 15,12 0 0-15,-11 5 0 16,11-5-1-16,-10 7 0 15,10-7 0-15,-12 5 0 0,12-5-1 16,-14 12 1-16,14-12-2 16,-12 20 1-16,3-8 0 15,5 7 1-15,-1 1-1 16,4 4 0-16,1-1 0 16,5 1 0-16,1-3 1 0,7-5-1 15,1-2 1-15,1-8-2 16,2-5 2-16,-1-1-1 15,1-4 1-15,-1-5-1 16,-2 4 0-16,0 2-1 0,1 0-2 16,3 3-5-16,0 0-16 15,-6 6-49-15,9-1-2 16</inkml:trace>
  <inkml:trace contextRef="#ctx0" brushRef="#br0" timeOffset="44369.815">8912 1567 421 0,'3'10'5'15,"3"18"1"-15,5 8 2 16,1 8-1-16,7 7 1 16,2 5-1-16,2 2-2 0,5 2-9 15,-6-14-33-15,-1-17-40 16,-1-8-2-16</inkml:trace>
  <inkml:trace contextRef="#ctx0" brushRef="#br0" timeOffset="44539.3366">9119 1214 409 0,'0'0'8'16,"0"0"4"-16,1 14 1 15,5 8 3-15,6 26 0 16,10 13-1-16,0 16 1 15,7 10-10-15,2 6-6 0,5 7 0 16,-1-5 0-16,-7-22-77 16,0-8-7-16</inkml:trace>
  <inkml:trace contextRef="#ctx0" brushRef="#br0" timeOffset="45471.2555">7431 3104 340 0,'0'0'6'0,"0"0"2"16,0 0 1-16,0 0 3 0,0 9 0 15,0-9 1-15,1 12 2 16,2-3 1-16,2 2-4 15,2 8-2-15,-1 2 0 16,2 10-2-16,1 1 0 0,3 4-1 16,-1 0-2-16,0 1-1 15,1-2-1-15,-5-8-1 16,2-5-1-16,-3-7 0 16,-6-15-1-16,0 0 0 0,0 0 1 15,0-18-1-15,-2-10 0 16,-6-4 0-16,2-8-1 15,0-7 0-15,-2 1-2 16,3-2 0-16,2 5-1 16,3 5-1-16,3 6 0 0,6 18 1 15,3 8 1-15,8 15 1 16,2 11 1-16,-1 6 1 16,3 4 1-16,1 2 0 15,-4-4 1-15,-2-7-1 0,-1-14 0 16,-6-7-1-16,0-17 1 15,-5-9-1-15,4 0-1 16,0-5 1-16,-1 4 0 0,7 6 0 16,-2 12 0-16,1 9 0 15,1 13 1-15,3 15 0 16,-2 2 0-16,3 10-5 16,-4-10-20-16,-3 0-50 0,3-8-2 15</inkml:trace>
  <inkml:trace contextRef="#ctx0" brushRef="#br0" timeOffset="45807.8949">8185 3044 438 0,'0'0'3'0,"0"18"2"15,0-1 0-15,4 2 1 16,5 7 0-16,4-1-1 16,3-1 1-16,1 0 0 15,4-9-4-15,1-10-1 0,-5-8 0 16,-1-11-1-16,-9-10 1 16,-5-6 0-16,-4-6-1 15,-11-1 2-15,-9-1-1 0,0 7 2 16,-6 4-1-16,1 10 1 15,-2 10-1-15,5 7 0 16,6 15-1-16,6 6-1 16,12 10-9-16,-2-7-34 0,7-4-36 15,16-3-2-15</inkml:trace>
  <inkml:trace contextRef="#ctx0" brushRef="#br0" timeOffset="45998.1018">8274 2592 468 0,'0'0'4'0,"0"22"2"15,5-1 0-15,4 12 0 16,4 8 1-16,6 10 0 0,1 10 0 16,5 3-7-16,7 2 0 15,-3-5 0-15,7-3-29 16,-2-9-50-16,-2-6-3 15</inkml:trace>
  <inkml:trace contextRef="#ctx0" brushRef="#br0" timeOffset="46500.3126">8771 2825 317 0,'0'0'2'0,"12"-4"1"0,-5-4-1 15,2-6 0-15,5-3 1 16,-2-5 0-16,3 0 1 15,-3-3 5-15,-9 4 4 0,3 4 5 16,-7 5 2-16,1 12 0 16,-23 2 2-16,5 16-3 15,-1 8 2-15,2 8-5 16,1 3-7-16,9 1-3 0,5 1-4 16,5-6-2-16,15-6 0 15,5-12-10-15,13-6-36 16,5-9-34-16,1-9-3 15</inkml:trace>
  <inkml:trace contextRef="#ctx0" brushRef="#br0" timeOffset="46820.1205">9225 2556 383 0,'0'0'4'0,"0"0"4"15,0 0 1-15,0 0 2 16,-11-2 2-16,11 2 1 0,-13-7 2 16,6 7 0-16,-4 0-3 15,-4 9-2-15,4 1-1 16,-3 8-7-16,2 3-3 15,2 12 0-15,0 0 0 16,9 0 0-16,1 1 0 16,11-2 0-16,4-6 0 0,6-7 0 15,6-4-9-15,-2-12-72 16,2-6-3-16</inkml:trace>
  <inkml:trace contextRef="#ctx0" brushRef="#br0" timeOffset="47051.857">9361 2472 392 0,'0'0'8'0,"0"9"3"16,4 11 3-16,0-1 0 15,5 8 1-15,2 3 0 0,2-2 0 16,3 2 0-16,1-7-8 16,3-9-4-16,-4-11-3 15,-1-6 0-15,1-11-1 0,-8-6 0 16,0 1 0-16,1 2 1 15,1 3-1-15,-4 9 1 16,7 5-3-16,3 9-10 16,2 1-34-16,7 7-32 15,4-2-1-15</inkml:trace>
  <inkml:trace contextRef="#ctx0" brushRef="#br0" timeOffset="47470.5663">9594 1881 460 0,'0'0'4'15,"-3"12"0"-15,3 8 1 0,2 11 3 16,5 8-1-16,8 8 0 16,0 7 0-16,5 4 2 15,6 9-9-15,5-3 0 0,-5-9 0 16,6-5-3-16,-8-13-37 16,5-1-40-16,1-8-3 15</inkml:trace>
  <inkml:trace contextRef="#ctx0" brushRef="#br0" timeOffset="47819.5042">10067 2268 439 0,'0'0'3'16,"0"0"-1"-16,0 0 0 15,0 0 1-15,5-6-1 16,5-3 1-16,2-6 1 0,3-6-1 16,0-3-3-16,-2-6 1 15,-3 0 1-15,-6-1 1 16,-4-1 0-16,-3 8 1 16,-10 2 1-16,-3 10-1 0,-1 7 2 15,1 5-2-15,-2 14 2 16,7 13-3-16,7 6 0 15,4 4-1-15,5 4-1 0,11-2 2 16,4-2-3-16,8-1 0 16,6-18 0-16,9-1-7 15,-4-7-42-15,12-10-31 16,1-10 0-16</inkml:trace>
  <inkml:trace contextRef="#ctx0" brushRef="#br0" timeOffset="133854.3">5260 4628 352 0,'0'0'6'0,"-12"0"-1"16,12 0 2-16,-19 0 0 0,2-3 1 15,-1 1-1-15,-10-4 2 16,-8 0 1-16,-2 2-4 16,-12 1 1-16,-7 0-1 0,-5 3 0 15,-7 0-1-15,-6 3 1 16,-7 3-2-16,-5 1-2 15,-3 1 0-15,-1 7-2 16,-6 4 0-16,-4 4 0 0,0 12 0 16,-4 8 0-16,-3 13-1 15,7 9 0-15,1 10-1 16,3 8 1-16,8 7 0 16,6 2 1-16,10 4 0 0,7-4 0 15,11 2 0-15,7 1 0 16,12-1 1-16,11 1-2 15,15 2 1-15,8-1 0 16,7 6-1-16,19-3 1 0,11 7-1 16,14-4 0-16,11 0 1 15,11-5-1-15,8-4 0 16,16-5 1-16,8-8-1 16,14-5 1-16,17-8 2 15,9-11 0-15,11-13 0 0,12-7 2 16,8-13-1-16,7-13 0 15,9-13 1-15,2-18-1 16,4-15 0-16,2-16-1 0,6-17 0 16,-1-9 0-16,-5-15 0 15,-3-11 0-15,-4-11 0 16,-5-8 0-16,-16-9-1 16,-13-7 0-16,-17-5 0 0,-15-2-1 15,-17 0 0-15,-18 5 0 16,-23 8 1-16,-22 12 2 15,-21 11 1-15,-24 11 2 16,-26 18 0-16,-27 11-1 0,-27 14-5 16,-24 10 0-16,-24 10 0 15,-12 6 0-15,-18 8 0 16,-11-1 0-16,1 4 0 16,3-3 0-16,17 0 0 15,20-5-79-15,26-5-6 0</inkml:trace>
  <inkml:trace contextRef="#ctx0" brushRef="#br0" timeOffset="134223.8761">7434 5237 448 0,'0'0'0'0,"0"0"1"0,16 5-1 15,1-2 1-15,15-1-3 16,4-2-3-16,13 0-9 16,7-9-26-16,14-5-34 15,11-5-1-15</inkml:trace>
  <inkml:trace contextRef="#ctx0" brushRef="#br0" timeOffset="134804.0199">8413 5007 393 0,'0'0'4'0,"3"24"1"15,8 2 2-15,6 9 0 0,7 6 1 16,3 7 1-16,5 6 0 16,2-1 1-16,-5-4-2 15,-5-8-1-15,-7-12-2 16,-13-15 0-16,-4-14-2 15,-21-10 0-15,-8-20 0 0,-7-17-2 16,-4-8 0-16,-2-16-2 16,1-4 1-16,5-3-1 15,9 5 1-15,10 2-1 16,11 10 1-16,7 13-1 0,14 9 0 16,14 10 1-16,3 9-1 15,10 6 1-15,-6 12 1 16,2 2 2-16,-9 11 0 0,-9 11 1 15,-10 4-1-15,-10 6 0 16,-6 0-1-16,-11-8-9 16,2-2-34-16,-1-3-37 15,5-6-2-15</inkml:trace>
  <inkml:trace contextRef="#ctx0" brushRef="#br0" timeOffset="135463.9204">9096 5310 400 0,'0'0'4'0,"0"0"1"15,-9 0 1-15,-2-6 0 16,-6-7 1-16,0-1 1 0,-5-10-1 16,-1-5 1-16,2-8-4 15,5 0-1-15,4-2-2 16,7 1 1-16,5-3-2 16,5 4 0-16,10 3 1 0,2 4-1 15,3 3 1-15,3 4-1 16,-1 7 1-16,2 6 0 15,0 10 0-15,-6 8 1 16,1 13 0-16,-3 8 2 0,0 10 0 16,0 0 0-16,0 2 0 15,2-2 0-15,-1-6 0 16,9-10-1-16,4-12 0 0,1-8-2 16,3-11 0-16,0-14 0 15,0-11 0-15,-9-6-1 16,-6-7 2-16,-8-2-1 15,-10 2 0-15,-4 3 2 16,-13 12-3-16,-8 9 0 0,-7 15 0 16,2 8 0-16,1 16 0 15,3 10 0-15,6 7 0 16,10 1 0-16,8-8-13 16,11-8-66-16,14-4-3 0</inkml:trace>
  <inkml:trace contextRef="#ctx0" brushRef="#br0" timeOffset="135835.1913">9544 4310 394 0,'0'0'6'16,"-1"4"2"-16,1 12 2 15,10 11 2-15,-2 11 0 16,6 9 2-16,6 10 0 16,4 6 0-16,4 6-6 0,2-2-1 15,1-5-4-15,-3-11-5 16,3 0-15-16,-4-12-59 16,-3-6-3-16</inkml:trace>
  <inkml:trace contextRef="#ctx0" brushRef="#br0" timeOffset="136259.4174">9572 4856 327 0,'0'0'6'16,"0"0"3"-16,0 0 3 16,10 6 2-16,1-5 2 15,6 1 0-15,6-2 0 0,8-3 1 16,7-6-5-16,2-3-4 16,0-5-2-16,3-7-1 15,-3-1-1-15,-2-4-1 16,-6 0-1-16,-9 0 0 0,-6 0 0 15,-7 1-1-15,-8 4 1 16,-2 8 2-16,-11 5 0 16,-4 5 0-16,-6 9 3 15,1 9-1-15,2 10 0 0,3 7-6 16,7 2 0-16,5 3 0 16,7-3 0-16,15-1 0 15,10-10 0-15,7-11 0 16,8-5 0-16,2-11-27 0,4-7-52 15,2-4-3-15</inkml:trace>
  <inkml:trace contextRef="#ctx0" brushRef="#br0" timeOffset="136478.4803">10421 4884 413 0,'0'0'-1'0,"0"-6"1"0,0-7-1 15,-1-7-11-15,-4-14-24 16,1-11-22-16,-1-9 2 15,-1-9 28-15,1 3 23 0,-10 5 14 16,0 8 6-16,-6 9 12 16,-1 13 25-16,3 18 23 15,-4 10-6-15,1 9-29 16,4 2-32-16,10 3-8 0,5-9 0 16,11 4-31-16,10-8-50 15,3-4-3-15</inkml:trace>
  <inkml:trace contextRef="#ctx0" brushRef="#br0" timeOffset="136889.5776">10748 4682 370 0,'0'0'9'16,"0"0"3"-16,0 9-1 15,0-9 1-15,0 0 0 16,-15-9 0-16,5-12-3 0,1-6 2 16,-4-15-10-16,6-4-2 15,1-1-1-15,5-1 0 16,-1 5-1-16,2 13 2 16,7 12-1-16,5 15 2 15,7 11-1-15,-1 15 1 0,0 3 0 16,5 11-7-16,1 1-42 15,0-6-24-15,4-5-1 16</inkml:trace>
  <inkml:trace contextRef="#ctx0" brushRef="#br0" timeOffset="137195.7573">11037 4150 439 0,'0'0'5'16,"0"0"4"-16,0 0 0 16,-10 6 0-16,1 5 1 0,0 2 1 15,-1 4-1-15,-1 4-1 16,2 0-9-16,6 4 0 16,3 1 0-16,7-2 0 15,8-1 0-15,5-1 0 0,6-5 0 16,2 3 0-16,-2-2 0 15,0 2 0-15,-9 3 0 16,-8 4 0-16,-9 5 0 16,-7 5 0-16,-13-1 0 0,-9 3 0 15,-7-8 0-15,0-4-77 16,2-8-3-16</inkml:trace>
  <inkml:trace contextRef="#ctx0" brushRef="#br0" timeOffset="149593.7892">14273 4792 381 0,'0'0'6'0,"0"0"2"16,0 0 2-16,0 0 2 16,0 0 1-16,1-3 3 15,-1 3 0-15,0-16 1 0,-2 6-4 16,-2 1-3-16,-1-3-1 16,-2 1-9-16,1-3 0 15,-4 2 0-15,0-2 0 16,-3 2 0-16,-2-1 0 0,1 0 0 15,-4 2 0-15,1 2 0 16,-1 1 0-16,2 0 0 16,-2 8 0-16,0 0 0 15,2 8 0-15,0 9 0 0,0 8 0 16,1 8 0-16,1 9 0 16,1 6 0-16,6-2 0 15,4-1 0-15,3-3 0 16,9-9 0-16,7-12 0 0,7-15 0 15,4-9 0-15,2-14 0 16,1-4 0-16,1-3 0 16,-6 5 0-16,-2 2-2 15,-2 9-2-15,-4 9-1 0,-3 13-2 16,-1 8-5-16,-3 1-14 16,-6-1-51-16,10-4-2 15</inkml:trace>
  <inkml:trace contextRef="#ctx0" brushRef="#br0" timeOffset="149949.4015">14453 4676 312 0,'0'0'6'0,"0"0"5"16,0 19 3-16,0 0 1 16,3 2 2-16,5 7 1 15,1 1-2-15,1 3 1 16,5-1-5-16,-1-6-6 0,3-9-2 16,-4-11-2-16,3-7 0 15,-4-19-2-15,1-4-1 16,-1-9 0-16,5-1 0 15,-4 5-1-15,1 4 0 0,1 12 1 16,-1 11 0-16,2 9 0 16,1 13 1-16,-2 6 0 15,2 1-3-15,2 1-11 0,-2 9-52 16,0-23-5-16</inkml:trace>
  <inkml:trace contextRef="#ctx0" brushRef="#br0" timeOffset="150286.0388">15090 4282 419 0,'1'11'5'16,"4"12"2"-16,3 16 2 16,-1 12 3-16,4 10-1 15,4 10 0-15,0 2 1 0,3 4-1 16,-1-8-4-16,-4-13-3 15,2-16-1-15,-4-12-3 16,-6-15 0-16,-5-13-2 0,0-8-1 16,-4-11 1-16,-8-7 0 15,-6-5 1-15,-3 2 0 16,-1 1 0-16,-5 9 1 16,2 9 1-16,1 11 2 0,4 16 0 15,1 9-1-15,8 11 1 16,8-1-3-16,3 0 0 15,11-5 0-15,9-8 0 0,12-4-15 16,2-13-63-16,9-9-2 16</inkml:trace>
  <inkml:trace contextRef="#ctx0" brushRef="#br0" timeOffset="152469.9177">15984 4239 247 0,'0'0'8'16,"0"0"3"-16,0 11 5 15,5 6 2-15,1 16 1 16,1 12 3-16,5 15 0 0,3 10 4 15,-1 11-7-15,4 2-4 16,-3-1-2-16,-1-8-1 16,-3-13-2-16,-1-12-1 15,-4-20-3-15,-6-14-1 0,0-15 0 16,0-17-2-16,0-8-1 16,0-10-1-16,0-1-1 15,2-1 0-15,1 1 0 16,5 7 0-16,3 7 0 0,2 8-1 15,2 7 0-15,1 7 1 16,1 12-1-16,-4 2 2 16,-3 11-1-16,-3 4 1 15,-7 6 0-15,-2 0-1 0,-10 1-3 16,-3-9-11-16,-2-15-44 16,1 0-20-16,0-10-1 15</inkml:trace>
  <inkml:trace contextRef="#ctx0" brushRef="#br0" timeOffset="152735.6472">16512 4925 403 0,'0'0'4'16,"0"0"0"-16,-10 9 0 15,10-9-1-15,-7 3-2 16,7-3-6-16,-3-19-8 15,3-3-4-15,0-9-6 0,0-8 5 16,1-9 9-16,1 4 10 16,-7 1 5-16,-5 11 8 15,-3 7 9-15,-6 11 5 16,5 10 0-16,-2 4-5 16,6 9-12-16,0 0-16 0,10-9-46 15,16 8-24-15,2-4-2 16</inkml:trace>
  <inkml:trace contextRef="#ctx0" brushRef="#br0" timeOffset="153063.916">16772 4950 376 0,'0'0'7'0,"0"0"0"15,-1-8 2-15,-2-3 0 16,0-7 0-16,3-4 0 16,0-10 0-16,1-2 0 15,2-2-5-15,5-2-3 0,1 4 1 16,1 10-2-16,2 12 2 15,0 12-1-15,2 14 2 16,-1 13 0-16,-2 9 0 0,3 6 0 16,-2-1-5-16,-4-4-18 15,-2-10-52-15,3-7-2 16</inkml:trace>
  <inkml:trace contextRef="#ctx0" brushRef="#br0" timeOffset="153392.4792">17130 4287 419 0,'0'0'6'16,"0"19"3"-16,0 9 2 0,0 16 1 15,1 8 1-15,7 10 0 16,3 8 0-16,4 5 0 16,3-3-11-16,0-8-2 15,4-11 0-15,-3-17 0 16,-5-6 0-16,-2-14 0 0,-12-16-3 15,0 0-4-15,0-14-1 16,-9-8 2-16,-6-9-1 16,-4 1 2-16,-5 0 3 15,4 4 3-15,-7 7 2 0,3 17 2 16,1 4 2-16,5 15-2 16,2 8 2-16,4 8-2 15,11 4 0-15,2-4-5 0,14-3 0 16,7-13-2-16,16-3-24 15,9-14-53-15,-1-7-2 16</inkml:trace>
  <inkml:trace contextRef="#ctx0" brushRef="#br0" timeOffset="153672.2469">17593 4899 425 0,'0'0'0'15,"0"0"0"-15,0-13 1 0,5 1-7 16,-4-12-8-16,6-9-22 16,0-4-27-16,1-12-8 15</inkml:trace>
  <inkml:trace contextRef="#ctx0" brushRef="#br0" timeOffset="153771.7204">17637 4486 188 0,'0'0'24'0,"-13"1"7"16,0 8 4-16,-2 2-2 0,1 3 1 15,-3 3 0-15,2 0 0 16,1 2-1-16,8 0-25 15,8 1-21-15,3 4-54 16,13-14-7-16</inkml:trace>
  <inkml:trace contextRef="#ctx0" brushRef="#br0" timeOffset="153975.8683">17789 4896 347 0,'0'0'2'0,"4"-8"0"0,-1-5-1 16,1-9 1-16,3-7 0 15,1-6-1-15,1-4 0 16,0 0 3-16,4 6 3 16,-3 10 4-16,-1 8 2 0,0 15 0 15,0 15-1-15,2 12 2 16,1 8-1-16,5 3-10 16,1 3-44-16,6-13-31 15,0-2-5-15</inkml:trace>
  <inkml:trace contextRef="#ctx0" brushRef="#br0" timeOffset="154470.4831">18253 4700 462 0,'0'0'5'0,"0"0"2"16,0 0-1-16,-9 6 0 16,9-6 0-16,0 0 1 15,-6-8 0-15,4-2-2 16,2 10-5-16,-2-20 0 0,2 11 0 15,0-1 0-15,0 10 0 16,-6-9 0-16,6 9 0 16,0 0 0-16,-11-3 0 15,11 3 0-15,0 0 0 16,-11 0 0-16,11 0 0 0,-7-9 0 16,7 9 0-16,0 0 0 15,-15-10 0-15,15 10 0 16,-13-2 0-16,13 2 0 0,-18 9 0 15,6 8 0-15,1 2 0 16,1 6 0-16,0 0 0 16,5 2 0-16,-1-2-2 15,6-5 0-15,3-8 1 0,11-7-1 16,3-5 1-16,6-3 0 16,5-4 1-16,4 1 0 15,5 2-1-15,1 4 1 16,-1 7 0-16,-1 12 0 0,-3 8 0 15,-7 10 0-15,-7 6 0 16,-7 5 1-16,-9 8 0 16,-6-2 2-16,-13 8-1 15,-8-4 1-15,-2-7-3 16,-9-5 0-16,-4-14 0 0,4-8-41 16,0-16-38-16,-7-8-4 15</inkml:trace>
  <inkml:trace contextRef="#ctx0" brushRef="#br0" timeOffset="154949.6053">19260 4379 435 0,'0'0'3'16,"-7"19"2"-16,1 7 1 15,0 10 2-15,1 11-1 0,1 8 1 16,0 11 0-16,2 1 0 16,2 1-5-16,-1-10-5 15,12-5-11-15,-2-7-48 16,1-19-19-16,0-10-1 16</inkml:trace>
  <inkml:trace contextRef="#ctx0" brushRef="#br0" timeOffset="155285.6158">19100 4688 311 0,'0'0'4'15,"0"0"3"-15,16 0 2 16,-4 0 1-16,11-4 0 16,5-2 1-16,7-1 1 0,4 0 1 15,4 2-4-15,1 3-1 16,0 2-3-16,-4 4 1 15,-2 10-1-15,-5 6 2 16,-5 2-1-16,-6 7 1 0,-6 0-2 16,2-2 0-16,-6-8-1 15,1-2 0-15,-3-9 0 16,0-8-2-16,-1-8 0 16,-1-14 0-16,-5-4 0 0,-3-7-1 15,-1 1 1-15,-9 2-1 16,-1 1 0-16,-2 12-2 15,-6 8-2-15,5 9-8 16,-4 9-34-16,7 6-30 16,6 6-2-16</inkml:trace>
  <inkml:trace contextRef="#ctx0" brushRef="#br0" timeOffset="156085.6899">13834 4117 323 0,'0'0'9'0,"-23"8"4"16,-1 8 2-16,-8 11 4 15,-5 15 2-15,-12 19-1 16,-4 20 2-16,-4 23-1 16,4 17-8-16,11 16-4 15,12 7-4-15,12 4-3 0,16-9-6 16,23-8-33-16,18-19-41 16,20-16-2-16</inkml:trace>
  <inkml:trace contextRef="#ctx0" brushRef="#br0" timeOffset="157033.1562">20984 4674 450 0,'0'0'3'15,"0"0"1"-15,-8 0 1 0,8 0 0 16,0 0 1-16,-9-13-1 16,5 2 2-16,-4-2 0 15,2-1-1-15,1-2-2 16,-7-2 0-16,-1 0 1 0,-4 2-5 15,-3 3 0-15,-1 3 0 16,-1 4 0-16,1-3 0 16,-1 2 0-16,4 2 0 15,2 2 0-15,0 3 0 16,6-5 0-16,-2 4 0 0,4 0 0 16,8 1 0-16,-12 0 0 15,12 0 0-15,-15 9 0 16,11 0 0-16,-4 9 0 15,0 1 0-15,-2 5 0 0,2 2 0 16,-1-1 0-16,6 5 0 16,3-6 0-16,3 0 0 15,9-10 0-15,5-6 0 16,4-2-6-16,6-5 0 0,3-1 1 16,-1-5 0-16,1 2 2 15,-1 3 0-15,-5 3 2 16,-1 5 0-16,-5 7 1 0,-1 1-5 15,-3-2-8-15,1-4-32 16,0-4-31-16,-2-6-2 16</inkml:trace>
  <inkml:trace contextRef="#ctx0" brushRef="#br0" timeOffset="157292.2456">21049 4585 397 0,'0'0'6'16,"0"22"1"-16,3-4 0 0,5 4 0 16,0-2 1-16,9 1 0 15,-3-3-1-15,5-3 1 16,-2-15-5-16,5-10-3 16,2-13 0-16,0-5-1 0,1-1-1 15,-4-1 2-15,1 4 0 16,2 7 1-16,-1 13 0 15,-3 6 1-15,2 9 1 0,-1 12-4 16,-4 2-32-16,6 2-39 16,0 2-2-16</inkml:trace>
  <inkml:trace contextRef="#ctx0" brushRef="#br0" timeOffset="157745.5379">21677 4646 416 0,'0'0'3'0,"0"14"1"16,0 0 0-16,2 0 1 0,4-2 1 15,5 2-1-15,4-4 1 16,3-2 0-16,1-8-2 15,2-11-4-15,-4-10 0 16,-1-3 0-16,-8-6 0 16,-7 0 0-16,-4 0 0 0,-11 6 2 15,-5 3 0-15,-6 14 3 16,-1 7-1-16,0 4 0 16,2 11 1-16,6 9-3 15,6-5-6-15,9-2-16 0,9-5-55 16,8-12-3-16</inkml:trace>
  <inkml:trace contextRef="#ctx0" brushRef="#br0" timeOffset="157913.5136">21986 4374 409 0,'0'11'7'0,"0"9"1"15,0 11 1-15,1 11 1 16,4 4 1-16,6 4 0 15,1 4-1-15,6 2-1 0,0-12-13 16,10-12-23-16,10-9-48 16,-13-14-2-16</inkml:trace>
  <inkml:trace contextRef="#ctx0" brushRef="#br0" timeOffset="158325.5256">21917 4652 370 0,'0'0'2'0,"0"0"0"15,10-2-1-15,-1-8 1 16,9-9-1-16,-1-6-4 0,8-10-4 16,-3-5-4-16,5-14 0 15,-10-7 0-15,4-3 4 16,-8 6 6-16,-3 6 9 15,-1 12 5-15,-8 11 5 16,2 16 7-16,-3 19-1 0,7 23-1 16,-2 21-3-16,8 8-6 15,0 8-8-15,6 2-1 16,-1-6-1-16,8-5-1 16,1-14-1-16,2-14-1 0,0-17-1 15,-2-12 0-15,-2-12 0 16,-1-2 1-16,-4-6-2 15,-1 3 2-15,-5 3 1 0,-1 11 1 16,-1 3 0-16,-3 15 2 16,1 6-1-16,5 3-4 15,1 8-6-15,-1 14-57 16,12-19-16-16,0-6-1 0</inkml:trace>
  <inkml:trace contextRef="#ctx0" brushRef="#br0" timeOffset="158681.2902">22743 4645 409 0,'0'0'2'16,"11"7"1"-16,-2-3 0 16,5-3 1-16,5-1 0 0,1-8-1 15,4-2-1-15,-1-6 0 16,-6-8-2-16,-2-3 2 16,-7 1 2-16,-5 4 0 0,-3 3 1 15,-6 9 2-15,-6 7 1 16,-1 3 0-16,1 15-1 15,0 10 0-15,5-1-3 16,7 2-2-16,7 3-5 0,7-6-8 16,13-4-21-16,8-5-43 15,-1-7-2-15</inkml:trace>
  <inkml:trace contextRef="#ctx0" brushRef="#br0" timeOffset="158878.3963">23115 4703 413 0,'0'0'7'0,"0"0"2"16,-9 12 2-16,9-12 0 15,-17 9 0-15,17-9 1 16,-13-2-1-16,8-9-1 16,0-12-5-16,5-4-5 15,0-6 0-15,5 1-1 0,5 0 0 16,2 3 0-16,4 1 1 16,4 7 1-16,2 6-1 15,7 4-3-15,2 2-6 16,8-6-46-16,1 11-22 0,5-4-3 15</inkml:trace>
  <inkml:trace contextRef="#ctx0" brushRef="#br0" timeOffset="159691.7048">14225 6031 390 0,'0'0'5'0,"-4"18"3"15,4 4 2-15,0 11 2 16,0 9 2-16,4 8 0 0,1 5 0 15,0 3 1-15,1-4-4 16,1-4-4-16,-5-14-2 16,1-14-2-16,-3-22 0 15,0 0-3-15,-7-39 0 0,-5-14-3 16,-2-19 1-16,1-11-1 16,-1-8 1-16,4 2-2 15,0 1 1-15,7 10 0 16,3 19 1-16,12 19 0 0,3 19 2 15,7 20-1-15,0 9 2 16,5 11-1-16,-4 15 1 16,-1 5 0-16,-6 1-1 15,-5 4-6-15,-10 7-56 0,-1-21-16 16</inkml:trace>
  <inkml:trace contextRef="#ctx0" brushRef="#br0" timeOffset="160385.9458">14799 6191 414 0,'0'0'4'0,"-4"0"0"0,4 0 2 16,-15-19-1-16,2 4 0 15,-2-9 1-15,0-3-1 16,0-6 0-16,3-4-3 15,0-1-1-15,7 1 0 0,3 5-1 16,6 5 0-16,9 3 0 16,6 7 0-16,7 4 0 15,7 5 0-15,2 5 0 16,4 3 0-16,2 1 1 0,-2 11 1 16,-3 7-1-16,1 3 2 15,-8 4 0-15,-3 1 0 16,-4-2 2-16,-5-2-2 0,-2-4 1 15,-4-10-1-15,0-9-1 16,0-8 1-16,-4-12-1 16,1-9 0-16,-5-2-1 15,-2-5 1-15,-1 2 0 0,-1 9 0 16,-9 6 0-16,-7 14 0 16,2 8-2-16,0 14 1 15,2 14-1-15,1 4-1 16,7-2-4-16,5 3-12 15,4-11-59-15,15-7-4 0</inkml:trace>
  <inkml:trace contextRef="#ctx0" brushRef="#br0" timeOffset="160582.904">15342 5516 400 0,'1'13'7'0,"1"9"2"0,2 13 3 16,7 8 0-16,0 11 0 16,4 9 1-16,3 4 0 15,6 4-1-15,-2-13-8 16,5-5-12-16,-8 5-54 0,4-29-17 16</inkml:trace>
  <inkml:trace contextRef="#ctx0" brushRef="#br0" timeOffset="160778.3374">15341 5872 409 0,'0'0'7'0,"0"0"0"16,-10 9 2-16,10-9 0 0,3 13 0 15,8-8 1-15,9 0 0 16,2-4 0-16,17-1-8 15,0-3-6-15,12-6-34 0,-1 0-37 16,-2-3-2-16</inkml:trace>
  <inkml:trace contextRef="#ctx0" brushRef="#br0" timeOffset="161077.2374">15761 5899 399 0,'0'0'5'16,"0"0"1"-16,5 0 2 16,-5 0 1-16,19-2 0 0,-1-7 1 15,1-5-1-15,2-3 1 16,0 0-4-16,1-7-2 16,-5-1-3-16,-3 1 0 15,-6 3 0-15,-8 5 1 0,-1 5 0 16,-10 11 2-16,-5 2 2 15,-1 18 1-15,0 4-1 16,1 7 0-16,6 1-6 16,8 6 0-16,4-5 0 0,8-6 0 15,18-3 0-15,5-13-22 16,7-4-58-16,13-7-2 16</inkml:trace>
  <inkml:trace contextRef="#ctx0" brushRef="#br0" timeOffset="161315.972">16301 6041 432 0,'0'0'2'0,"0"0"-1"16,0 0 0-16,0-7-6 15,0-10-20-15,-2-8-45 0,5-8-1 16</inkml:trace>
  <inkml:trace contextRef="#ctx0" brushRef="#br0" timeOffset="161442.4726">16297 5595 435 0,'0'0'8'16,"-12"12"1"-16,1 1 1 15,2 6 1-15,-2 1-1 0,0 3 0 16,8 2 0-16,2-2-2 16,4-7-14-16,16-4-10 15,1-5-28-15,9-2-36 0,3-2-1 16</inkml:trace>
  <inkml:trace contextRef="#ctx0" brushRef="#br0" timeOffset="161638.1863">16548 5998 332 0,'0'0'1'0,"1"-15"1"0,0-2 0 16,6-13 2-16,-4-2 5 15,1-3 3-15,3-4 5 16,0 4 3-16,-1 5 1 0,1 11 0 16,-7 19 0-16,12 0-2 15,-1 17-4-15,-1 9-4 16,8 9-9-16,-1-2-14 15,-7 1-66-15,18-2-3 0</inkml:trace>
  <inkml:trace contextRef="#ctx0" brushRef="#br0" timeOffset="162168.0869">16733 5433 347 0,'5'12'5'16,"9"3"3"-16,3 11 4 0,9 6 2 15,7 9 1-15,7 5 3 16,7 12 1-16,4 4-1 16,-5-3-2-16,-2 2-4 0,-8-1-2 15,-8 1-1-15,-11-6-1 16,-11 0-8-16,-9-3 0 15,-14-6 0-15,-10-5 0 16,-4-5 0-16,-7-12 0 0,-14-7-80 16,13-10-3-16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2-14T15:22:19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7697 2735 425 0,'-7'0'3'15,"-11"3"-1"-15,0-1 1 16,-4 5 0-16,-2-2 0 16,1 1-1-16,0 3 0 0,0 4 0 15,10 7-2-15,11 2-1 16,3 11 1-16,13 9-1 16,4 9 2-16,10 10 0 15,8 7-1-15,9 11 1 16,7 7 1-16,10 2 0 0,11 2 1 15,8 0 1-15,15-3 0 16,6 0 0-16,16-9 2 16,8-6-1-16,12-6 1 15,11-8-2-15,7-7 1 16,11-11-2-16,4-5 0 0,5-9 0 16,1-6-2-16,3-4 1 15,0-6 0-15,0 0-1 16,-1-1 0-16,-2-2 0 0,-1 0 0 15,0-1 1-15,0 1-2 16,-2-2 0-16,-3-5 0 16,-2 0 0-16,-5 0 0 15,-7-2 0-15,-5-4 0 0,-4-4 0 16,-11 1 0-16,-1-5 0 16,-9-1 0-16,-5-4 0 15,-9-5 0-15,-6-6 0 0,-7-2 0 16,-9-4 0-16,-6-2 0 15,-8 0 0-15,-5-1 0 16,-7-3 0-16,0 2 0 16,-3-2 0-16,-3 1 0 15,0-2 0-15,-6-3 0 16,-2-3 0-16,-1-1 0 0,-6-4 0 16,-5 0 0-16,-6-2 0 15,-5-5 0-15,-9 3 0 16,-8-2 0-16,-6-2 0 0,-7 6 0 15,-11 1-2-15,-11 4 2 16,-11 3-1-16,-13 2 2 16,-7 4 1-16,-6-1-2 15,-9 5 0-15,-4-4 0 0,-5 1 0 16,0-8 0-16,-3-1 0 16,-4-6 0-16,-2-3 0 15,-6 2 0-15,-3-4 0 16,-11-1 0-16,-3 4 0 0,-14 6 0 15,-8 4 0-15,-9 6 0 16,-13 7 0-16,-7 3 0 16,-14 6 0-16,-10 11 0 15,-10 1 0-15,-11 4 0 16,-5 7 0-16,-9 1 0 0,-8 2 0 16,-5 2 0-16,-1 1 0 15,-3 7 0-15,1-1 0 16,2 3 0-16,4 10 0 0,3 0 0 15,13 5 0-15,6 11 0 16,12 3 0-16,17 8 0 16,14 2 0-16,24 8 0 15,20-2-77-15,31-2-8 0</inkml:trace>
  <inkml:trace contextRef="#ctx0" brushRef="#br0" timeOffset="1110.3571">7277 3689 470 0,'-15'0'3'0,"-4"-2"2"15,-12-6-1-15,-7-3 2 16,-9-2-1-16,-10 0 0 16,-11-3 1-16,-15 2-1 0,2-2-3 15,-7 8-2-15,-8 5 0 16,-12 6 0-16,-9 13 0 16,-10 11 0-16,-14 14 0 15,-12 17 0-15,-11 10 0 16,-11 14 0-16,-7 15 0 0,-7 9 0 15,-5 11 0-15,0 8 0 16,1 10 0-16,-1 5 0 16,8 10 0-16,4 2 0 0,4 7 0 15,8 9 0-15,10 7 0 16,7 7 0-16,7 5 0 16,11 8 0-16,8 0 0 15,13 4 0-15,13-7 0 0,13-6 0 16,19-10 0-16,20-12 0 15,20-15 0-15,24-15 0 16,19-11 0-16,34-17 0 16,21-16 0-16,29-8 0 15,15-17 0-15,19-7 0 0,10-10 0 16,10-11 0-16,6-9 0 16,-3-6 0-16,-3-2 0 15,-7-8 0-15,-10-2 0 0,-9-7 0 16,-11 0 0-16,-16-3 0 15,-11-6 0-15,-16-4 0 16,-10-4 0-16,-18-6 0 16,-13-6 0-16,-14-8 0 0,-16-10 0 15,-10-7 0-15,-19-8 0 16,-13-5 0-16,-10-6 0 16,-9 4 0-16,-4 4 0 15,-3 10 0-15,1 7 0 0,5 13 0 16,6 7 0-16,11 12 0 15,12 8 0-15,17 8 0 16,16 12 0-16,24 4 0 16,22 9 0-16,17 4 0 15,16 6 0-15,13 2 0 0,9 2 0 16,3 0 0-16,-4 2 0 16,-11 2 0-16,-11-1 0 15,-18 10 0-15,-18 3 0 16,-18 12 0-16,-23 5 0 0,-15 5 0 15,-17 6 0-15,-12 1 0 16,-12-6 0-16,3 3 0 16,-3-18-72-16,-3-11-14 0</inkml:trace>
  <inkml:trace contextRef="#ctx0" brushRef="#br0" timeOffset="1702.4768">5656 7267 394 0,'0'10'7'16,"2"13"2"-16,9 19 2 15,7 22 1-15,4 13 1 16,6 14 1-16,7 10 1 0,0 7 0 15,0-2-5-15,-2-18-1 16,-10-16-7-16,-6-22-2 16,-9-25 0-16,-8-25 0 15,-8-32 0-15,-9-33 0 0,-4-27 0 16,3-26 0-16,-1-17 0 16,4-4 0-16,9 4 0 15,6 15 0-15,9 21 0 0,15 33 0 16,10 31 0-16,12 35 0 15,10 35 0-15,7 20 0 16,10 16 0-16,-1 13 0 16,0 6 0-16,-9 4 0 15,-8 0 0-15,-19-10 0 0,-15-4 0 16,-21-5 0-16,-14-9 0 16,-19-8 0-16,-11-12 0 15,-8-12 0-15,-8-10 0 16,4-7 0-16,-1-16 0 0,-3-1-85 15,25 0-2-15</inkml:trace>
  <inkml:trace contextRef="#ctx0" brushRef="#br0" timeOffset="2257.5033">7068 8054 392 0,'0'0'3'0,"0"0"2"16,-2-8 3-16,-3-11 0 15,-1-10 0-15,-2-16 1 16,-2-15 2-16,-4-22 0 15,-1-11-3-15,3-11-1 0,3 1-3 16,7 7-1-16,2 17 1 16,0 19 1-16,12 36-2 15,12 32-1-15,11 40 0 16,9 27 0-16,3 17 0 0,5 9 0 16,3 1 0-16,-5-5-1 15,-4-16 0-15,-8-23 1 16,-10-22 2-16,-7-25-2 0,-11-19-2 15,-9-25 0-15,-1-24 0 16,-6-24 0-16,0-12 0 16,1-14 0-16,1 8 0 15,0-6-18-15,-4 18-63 16,18 24-2-16</inkml:trace>
  <inkml:trace contextRef="#ctx0" brushRef="#br0" timeOffset="2709.4372">7924 7066 416 0,'0'0'5'16,"0"0"1"-16,-9 20 5 15,9 14-2-15,0 11 3 16,5 17 0-16,3 11 2 0,5 12 0 16,1 11-5-16,0 2-6 15,-1-7-3-15,2-15 0 16,-6-15 0-16,-2-18 0 15,0-22 0-15,-7-21 0 0,18-42 0 16,-9-23 0-16,2-32 0 16,1-17 0-16,2-4 0 15,2-2 0-15,4 9 0 16,2 24-2-16,5 27 1 0,6 38 1 16,6 37 0-16,5 39 0 15,1 25 3-15,3 17-3 16,-3 18-3-16,-2 4-4 15,-5 7-18-15,2-14-54 0,-18-14-4 16</inkml:trace>
  <inkml:trace contextRef="#ctx0" brushRef="#br0" timeOffset="2911.57">8083 7614 460 0,'0'0'4'16,"0"0"0"-16,0 0-1 0,0 0 2 16,0 0 0-16,18-10 0 15,10 5 1-15,12-5 0 16,14 0-5-16,18-2-5 16,11-2-10-16,17-11-61 0,11 17-4 15</inkml:trace>
  <inkml:trace contextRef="#ctx0" brushRef="#br0" timeOffset="3261.5402">10130 7940 492 0,'0'0'1'16,"-14"3"0"-16,4-3 0 0,-1-8-1 15,1-11-3-15,-2-12-5 16,-1-18-8-16,2-12-7 16,-1-14-2-16,8-14 2 15,-5 2 13-15,-4 2 10 16,1 16 7-16,-11 17 6 0,-1 21 9 15,-2 17 7-15,3 14 2 16,-3 21-9-16,1 3-22 16,11 3 0-16,5-3 0 0,10-7 0 15,13-7 0-15,8-13-69 16,9 3-15-16</inkml:trace>
  <inkml:trace contextRef="#ctx0" brushRef="#br0" timeOffset="3533.775">10328 7853 438 0,'0'0'2'0,"-6"-9"1"15,1-8 3-15,-2-15 1 16,1-14 1-16,1-12 1 0,5-5 1 15,0-6 0-15,8 2-1 16,6 10 0-16,8 12-9 16,2 25 0-16,3 20 0 0,1 23 0 15,1 26 0-15,1 10 0 16,-3 10 0-16,3 14-9 16,-1-7-72-16,-2-2-3 15</inkml:trace>
  <inkml:trace contextRef="#ctx0" brushRef="#br0" timeOffset="3991.8108">12660 7221 416 0,'0'0'8'0,"-11"-5"3"0,-3 1 3 16,-3 2 1-16,-9-1 1 16,-6 3 1-16,-8 5-3 15,-3 11-14-15,0 14 0 16,1 9 0-16,-1 15 0 0,10 10 0 15,10 2 0-15,11 9 0 16,12-6 0-16,11-5 0 16,26-6 0-16,3-17-71 15,21-15-16-15</inkml:trace>
  <inkml:trace contextRef="#ctx0" brushRef="#br0" timeOffset="4258.2798">12973 7715 438 0,'0'9'5'0,"0"9"2"0,3 1 0 16,-1-2 0-16,3 4 1 16,9-6 0-16,0-5 0 15,8-9 0-15,0-15-4 0,3-16-1 16,-2-19-1-16,-5-11 1 16,-7-10 0-16,-10-8-3 15,-7 1 0-15,-13 5 0 16,-9 10 0-16,-11 14 0 15,0 14 0-15,-2 22 0 0,-2 12 0 16,5 24 0-16,5 15 0 16,9 12 0-16,10-3 0 15,14 7 0-15,9-8-63 16,18-5-24-16</inkml:trace>
  <inkml:trace contextRef="#ctx0" brushRef="#br0" timeOffset="5057.947">13431 7192 302 0,'0'0'7'0,"0"0"5"15,-2 10 2-15,2-10 2 0,-4 17 3 16,3-5 1-16,1 6 0 16,0 6 1-16,0 10-5 15,5 10-5-15,3 11-2 16,5 8-2-16,2 1-2 0,0 6 0 16,0-6-1-16,1-6-1 15,-2-10-2-15,-3-15 0 16,1-15-1-16,-4-18 1 15,2-21-1-15,1-18-1 16,-2-17 1-16,3-9 0 0,1-13 0 16,1 3 0-16,2 2 0 15,1 13-1-15,-1 11 2 16,3 26-1-16,3 23 0 16,-1 15 0-16,1 21 0 0,-2 6 1 15,0 4-1-15,-3-1 0 16,0-7 0-16,-1-13 0 15,0-17 0-15,4-15 0 0,-1-15 1 16,4-6-1-16,-1-3 0 16,6 2 1-16,0 9 0 15,0 10 1-15,3 10 0 16,-7 19 1-16,-1 14-1 0,-2 8 1 16,-4 4-1-16,-3 6-6 15,-6-13-35-15,3 3-40 16,-4-2-4-16</inkml:trace>
  <inkml:trace contextRef="#ctx0" brushRef="#br0" timeOffset="6437.7608">14536 7336 315 0,'0'0'8'0,"0"0"3"16,-12-9 5-16,12 9 4 15,-15-9 2-15,15 9 0 16,-16 24 0-16,9 15 1 15,7 25-5-15,1 19-5 16,7 11-4-16,1 12-3 0,0 5 0 16,7-7-6-16,-5-11 0 15,4-22 0-15,-8-30 0 16,-4-28 0-16,-3-26 0 0,-1-40 0 16,-7-29 0-16,-6-32 0 15,4-21 0-15,-3-22 0 16,1-3 0-16,7 10 0 0,4 13 0 15,5 24 0-15,12 29 0 16,5 34 0-16,7 40 0 16,8 26 0-16,-2 32 0 15,1 16 0-15,-4 16 0 16,-6 7 0-16,-9 0 0 0,-10-2 0 16,-6-14 0-16,-7-17 0 15,-13-21 0-15,1-14-26 16,4-25-54-16,-11-18-2 0</inkml:trace>
  <inkml:trace contextRef="#ctx0" brushRef="#br0" timeOffset="6654.1204">14992 6395 495 0,'-3'12'5'15,"-3"12"1"-15,-6 16-1 16,6 18-5-16,-3 24 0 0,4 18 0 16,2 17 0-16,2 12 0 15,11 2 0-15,6-7 0 16,11-4 0-16,2-20 0 16,15-12-49-16,-1-16-37 0</inkml:trace>
  <inkml:trace contextRef="#ctx0" brushRef="#br0" timeOffset="7107.8463">15518 7396 399 0,'0'0'2'16,"0"0"1"-16,6 7 1 15,8-7 0-15,6-3 1 16,4-7 1-16,6-8 0 16,0-6 0-16,5-9-3 0,-6-9 1 15,-9 0 0-15,-4 0 2 16,-16 6 3-16,-2 9 1 16,-18 15 0-16,-5 12 2 0,-5 20 1 15,0 20-8-15,2 14-5 16,10 9 0-16,11 6 0 15,8-3 0-15,22-5 0 16,14-16 0-16,22-3 0 0,12-21-83 16,4-12-1-16</inkml:trace>
  <inkml:trace contextRef="#ctx0" brushRef="#br0" timeOffset="7419.9494">16031 6975 475 0,'0'0'3'0,"0"16"1"16,9 11 1-16,9 9 1 16,8 12-1-16,8 8 1 0,10 7 1 15,12 7-7-15,12-1 0 16,5-6 0-16,2-8 0 16,2-1 0-16,-8-12-40 15,-5 3-40-15,-11 0-2 0</inkml:trace>
  <inkml:trace contextRef="#ctx0" brushRef="#br0" timeOffset="7693.9019">16084 7618 459 0,'0'0'5'0,"-11"-7"2"16,8-7 2-16,3-6 1 0,9-13 0 15,6-9 1-15,10-10-11 16,9-8 0-16,14-6 0 16,11-9 0-16,8 3 0 15,8-1 0-15,1 5 0 16,9 4-26-16,-2 13-57 0,-7 10-2 15</inkml:trace>
  <inkml:trace contextRef="#ctx0" brushRef="#br0" timeOffset="8610.1414">18659 7057 350 0,'-5'12'8'0,"4"9"6"16,-2 18 1-16,3 14 1 15,1 14 1-15,7 5 1 16,11 3-2-16,3 3 1 0,13-13-6 15,1-18-6-15,3-17-1 16,9-21-1-16,-5-11-1 16,1-14 1-16,-7-2-1 15,-1 3 0-15,-4 8-1 0,0 7 1 16,-4 10-1-16,-5 10 0 16,1 5 2-16,-3 1-3 15,-2-2 0-15,-3-7 0 16,-4-17 0-16,-1-11 0 0,-3-19 0 15,-4-18 0-15,1-13 0 16,-5-20 0-16,3-3 0 16,-1 7-70-16,5-8-13 15</inkml:trace>
  <inkml:trace contextRef="#ctx0" brushRef="#br0" timeOffset="8930.0518">19734 7695 422 0,'0'0'0'0,"-2"-21"-3"0,2-4-3 16,-1-13-3-16,-2-12 0 16,-3-4 5-16,-4-8 7 15,-2 3 3-15,-6 9 2 0,2 13 3 16,-1 8 3-16,1 13 3 16,4 11-2-16,3 5-10 15,9 0-30-15,15-6-48 16,9-9-4-16</inkml:trace>
  <inkml:trace contextRef="#ctx0" brushRef="#br0" timeOffset="9106.6095">20037 6895 511 0,'0'15'0'0,"0"23"0"15,5 13 0-15,6 13 0 16,3 10 0-16,6 8 0 15,6 6 0-15,3 1 0 0,8-11 0 16,-5-27-16-16,1-9-66 16,-6-12-2-16</inkml:trace>
  <inkml:trace contextRef="#ctx0" brushRef="#br0" timeOffset="9496.4232">19933 7445 381 0,'0'0'8'0,"-4"16"2"0,3-2 0 16,6-3 1-16,6-2 2 15,8-6-1-15,7-9 1 16,3-15 0-16,9-21-11 16,-1-17-5-16,4-24-3 15,-7-18-1-15,-5-14 0 0,-6-8 3 16,-10 7 5-16,-3 9 3 15,-9 18 5-15,-1 23 5 16,-6 25 1-16,6 41 1 0,-5 25-10 16,5 42-6-16,9 25 0 15,8 12 0-15,7 12 0 16,9-2 0-16,9-5 0 0,-1-12 0 16,3-19 0-16,-1-23 0 15,1-21 0-15,-4-12 0 16,-5-11 0-16,-1-3 0 15,-5 3 0-15,-2 0 0 0,2 10 0 16,0 14 0-16,-2 3 0 16,-1 5 0-16,7-9-50 15,-7 18-34-15</inkml:trace>
  <inkml:trace contextRef="#ctx0" brushRef="#br0" timeOffset="9851.6497">19416 6873 491 0,'0'0'0'0,"0"0"0"16,0 0 1-16,0 0 0 15,0 0 0-15,0 0-2 16,0 0-12-16,9 0-61 0,8 0-3 16</inkml:trace>
  <inkml:trace contextRef="#ctx0" brushRef="#br0" timeOffset="10992.4542">2891 9370 396 0,'0'11'4'16,"0"15"3"-16,0 19 3 16,0 23 1-16,7 24 1 15,3 30 1-15,7 17 1 16,5 14 0-16,-1 0-4 0,9-8-2 15,0-16-4-15,-1-21-1 16,0-26-3-16,-3-32 0 16,-3-28-2-16,-3-22 1 15,-6-22-2-15,2-28 1 0,-5-16-1 16,2-7-1-16,-2-4 2 16,-1 4 0-16,2 9 1 15,2 17 1-15,4 23 1 16,4 24 2-16,4 31 1 0,-2 21 2 15,2 15-1-15,-5 11 1 16,3 3-6-16,-2 2 0 16,-6-13-17-16,2-16-63 15,-1-17-2-15</inkml:trace>
  <inkml:trace contextRef="#ctx0" brushRef="#br0" timeOffset="11257.8864">3942 10775 498 0,'0'0'2'15,"0"0"-1"-15,0 0 0 0,-4-3-1 16,0-15-1-16,0-15-5 16,4-12-8-16,-3-16-13 15,3-19-19-15,-1-11-5 16,-3-8 12-16,-1 8 19 0,-3 11 8 15,-4 21 9-15,-8 21 9 16,-2 25 17-16,-6 21 17 16,2 20 3-16,7 16-16 15,-4-7-43-15,16 4-51 16,7-6-5-16</inkml:trace>
  <inkml:trace contextRef="#ctx0" brushRef="#br0" timeOffset="11613.9743">4473 10176 443 0,'0'0'5'0,"-16"-1"1"16,4-3 1-16,-3 1 2 15,-6-1 0-15,-1 1 0 0,-2 3 1 16,-4 0-1-16,6 7-5 16,3 4-4-16,6 7 0 15,7 4 0-15,6 5 0 16,11 3 0-16,12 1 0 0,9 2 0 16,9-1 0-16,3 0 0 15,2 1 0-15,-4 1 0 16,-8 5 0-16,-12 2 0 15,-18 4 0-15,-8 2 0 0,-19-3 0 16,-11-4-3-16,-7-10-14 16,-10-2-57-16,3-28-8 15</inkml:trace>
  <inkml:trace contextRef="#ctx0" brushRef="#br0" timeOffset="11878.0213">4957 9676 466 0,'-1'10'4'0,"1"9"1"0,0 13 1 15,0 15 0-15,10 16 0 16,3 12 1-16,6 14 0 15,2 15-3-15,5-4-4 16,3-1 0-16,3-5 0 0,-2-9 0 16,-6-10 0-16,1-15-7 15,-10-10-72-15,-6-15-5 16</inkml:trace>
  <inkml:trace contextRef="#ctx0" brushRef="#br0" timeOffset="12038.2537">4796 10340 424 0,'0'0'3'0,"0"0"0"16,0 0 1-16,0 0 1 0,0 0 1 15,20-8 0-15,7 2 1 16,10-4-2-16,17 0-7 16,9-9-12-16,12-8-48 0,13 6-14 15</inkml:trace>
  <inkml:trace contextRef="#ctx0" brushRef="#br0" timeOffset="12422.0221">5617 10464 433 0,'0'0'5'0,"5"26"-2"0,7-6 3 16,2 4 1-16,6-3 0 16,5-2 0-16,5-1 1 15,2-10 0-15,0-11-2 0,-4-23-1 16,-4-11-2-16,-6-9 0 15,-12-12-1-15,-6-3 0 16,-10-4 1-16,-12 5 0 16,-12 9-3-16,-3 11 0 0,-6 15 0 15,-3 12 0-15,3 13 0 16,2 15 0-16,7 10 0 16,10 2 0-16,14 5-18 15,8-3-64-15,11-7-2 0</inkml:trace>
  <inkml:trace contextRef="#ctx0" brushRef="#br0" timeOffset="13104.5382">6071 10064 439 0,'0'0'2'0,"0"22"2"16,3 7 0-16,5 12 2 0,8 13 1 15,0 6 0-15,7 10 0 16,5 4 1-16,-3-5-2 16,1-9-2-16,-4-11-2 15,-3-15 0-15,-4-20-1 0,-4-15 0 16,-4-24-1-16,-1-21-1 16,-2-18-1-16,2-8 1 15,0-8-1-15,4 1 0 16,1 7 0-16,2 15-1 15,4 14 1-15,2 28 2 0,4 15 0 16,-2 27 0-16,3 19 1 16,-1 14 1-16,-3 6-1 15,-1 9 0-15,0-3 0 0,-3-6 0 16,0-9-1-16,0-11 0 16,3-14-2-16,1-10 0 15,5-13 1-15,2-9-1 16,3-2 0-16,5-8 0 0,0-9 2 15,-1-3 0-15,-3-1 1 16,-1-9 1-16,-8-3 1 16,-4-11 0-16,-8-5 0 15,-9-4 1-15,-2-3 0 0,-11 1 1 16,-4 7 0-16,-3 4-5 16,-2 13 0-16,-4 19 0 15,2 16 0-15,6 20 0 16,2 21 0-16,8 12 0 15,7 6 0-15,10 5 0 0,11-5 0 16,19-2-16-16,11-14-65 16,7-12-2-16</inkml:trace>
  <inkml:trace contextRef="#ctx0" brushRef="#br0" timeOffset="13375.6155">7503 9844 473 0,'0'0'5'0,"-4"3"0"0,-8 6 1 16,-4 9 1-16,-5 6-1 16,-1 8 1-16,-3 8-5 15,1 6-2-15,1 3 0 16,13 1 0-16,6-1 0 0,5-3 0 16,12-3 0-16,10-9 0 15,5-2 0-15,2-6 0 16,0-2 0-16,-4 0 0 0,-3 3 0 15,-13 2 0-15,-9 5 0 16,-7 7 0-16,-12 3 0 16,-9-1 0-16,-10-6 0 15,-9-7-81-15,7-5-3 16</inkml:trace>
  <inkml:trace contextRef="#ctx0" brushRef="#br0" timeOffset="14084.4742">9393 10292 435 0,'0'0'4'15,"0"0"2"-15,0 0 1 0,-7-10 2 16,7 10 0-16,-4-14 2 16,-2 2 0-16,0-1 1 15,1-3-5-15,-5-4-7 16,0 3 0-16,-1-2 0 0,-5-2 0 16,3 3 0-16,-4-1 0 15,2 0 0-15,-3 2 0 16,1 2 0-16,-1 3 0 15,0 0 0-15,3 0 0 0,-3 2 0 16,4 2 0-16,-2-1 0 16,5 4 0-16,-3-3 0 15,4 5 0-15,0 1 0 16,0 2 0-16,2 0 0 16,-2 2 0-16,1 5 0 0,-2 2 0 15,2 1 0-15,-3 3 0 16,2 1 0-16,1 6-2 15,-3 1-3-15,6 5 0 16,-4 3 0-16,5 11 1 0,3 3 0 16,2 5 0-16,5 0 1 15,7 3 1-15,6-5 0 16,-1-4 1-16,8-7 0 0,2-10 0 16,3-7 0-16,0-7 0 15,1-8 1-15,-2-3 0 16,-1-6-2-16,0 1-7 15,-9-4-25-15,5-3-42 0,-2-3-1 16</inkml:trace>
  <inkml:trace contextRef="#ctx0" brushRef="#br0" timeOffset="14489.2009">9545 10060 419 0,'0'0'6'0,"0"24"1"16,0 7 1-16,2 9 3 15,6 12-1-15,2 6 1 16,3 2 0-16,8 4 0 0,-2-11-5 16,5-10-3-16,0-21 0 15,3-19-3-15,-2-18-3 16,-1-23 0-16,-5-11 0 16,-3-14-1-16,0-2 1 0,0 2-1 15,0 7 0-15,0 13 1 16,3 24 2-16,3 19 1 15,4 16 0-15,0 24 1 0,4 12 0 16,2 6-5-16,-5 1-19 16,3 1-54-16,1-9 0 15</inkml:trace>
  <inkml:trace contextRef="#ctx0" brushRef="#br0" timeOffset="14922.175">10566 9273 473 0,'-1'9'3'0,"0"11"1"16,1 16 0-16,1 15 1 15,6 18 0-15,3 13 1 16,7 14-1-16,1 6 1 16,5-1-6-16,-2-4 0 0,2-9 0 15,-7-13 0-15,1-16 0 16,-10-15 0-16,-5-11 0 16,-3-11 0-16,-12-11 0 0,-7-11 0 15,-9-10 0-15,-3-9 0 16,-10-1-4-16,1 1 2 15,-3 2 1-15,3 8 1 16,8 9 1-16,5 4-1 16,11 15 1-16,13 11 0 0,8 0-1 15,18 3 1-15,8-2-1 16,10-4 1-16,7-6-1 16,9-9-6-16,-1-12-23 15,4-7-51-15,0-7-2 0</inkml:trace>
  <inkml:trace contextRef="#ctx0" brushRef="#br0" timeOffset="15408.1693">9338 10185 424 0,'0'0'3'16,"-1"20"0"-16,1 6 2 0,4 6-1 15,5 8 1-15,4 5-1 16,6 6-5-16,-2-3-21 16,13-2-51-16,4-7-1 15</inkml:trace>
  <inkml:trace contextRef="#ctx0" brushRef="#br0" timeOffset="15929.5308">12460 9983 450 0,'0'0'4'16,"-14"23"0"-16,8 4 0 15,0 9-1-15,6 10 1 0,0 3 0 16,10 2 0-16,5-1 0 16,14-6-3-16,3-18-2 15,6-15 1-15,-1-12 0 0,-5-18 0 16,-7-17 0-16,-13-8 1 15,-6-12-1-15,-14-5 1 16,-9 1 3-16,-15 2 1 16,-9 4 1-16,-4 11 1 15,-2 11-1-15,1 14-6 0,3 15 0 16,8 11 0-16,8 13 0 16,13 8 0-16,12-2 0 15,13-3-54-15,16 0-29 16,14-2-2-16</inkml:trace>
  <inkml:trace contextRef="#ctx0" brushRef="#br0" timeOffset="16300.5577">13238 9397 405 0,'0'0'6'0,"0"0"2"0,0 0 3 15,0 0 1-15,-11 13 1 16,8 9 1-16,3 22 1 16,4 16 0-16,6 21-5 15,6 16-8-15,8 9-2 16,4 8 0-16,6 0 0 0,1-10 0 16,1-10 0-16,-5-22-30 15,-11-18-50-15,2-15-4 16</inkml:trace>
  <inkml:trace contextRef="#ctx0" brushRef="#br0" timeOffset="16716.3888">13070 10107 408 0,'0'0'2'16,"0"0"0"-16,11 11 0 15,2-9 0-15,7-4 1 0,5-13 0 16,7-11 0-16,8-11-4 16,3-20-7-16,2-11-17 15,3-14-27-15,-6-13-10 16,-1-9-1-16,-7 1 12 0,-10 7 24 16,-11 12 20-16,-2 20 13 15,-11 19 21-15,-8 26 32 16,-1 29 7-16,-5 38-3 15,3 30-12-15,6 15-23 0,5 12-13 16,11 1-5-16,11-2-3 16,7-10-2-16,6-16-2 15,6-20-2-15,3-26-2 16,-2-18-2-16,1-17 0 16,-5-11-1-16,-5-4 2 0,-4 4 0 15,-5 5 2-15,-2 10 0 16,1 19 2-16,-2 14-2 15,-1 12-6-15,0 12-46 0,6-1-21 16,2-2-3-16</inkml:trace>
  <inkml:trace contextRef="#ctx0" brushRef="#br0" timeOffset="17105.7929">14314 10176 440 0,'0'0'1'15,"0"0"1"-15,13 6 1 16,1-6 0-16,4-8 0 0,4-10 1 16,3-6 0-16,2-4 0 15,-4-11 0-15,-2-4 0 16,-7 0 0-16,-8 3 1 16,-6 9 1-16,-9 13-1 0,-8 14 1 15,-8 11-1-15,1 19 0 16,0 9-2-16,4 10-3 15,12 3 0-15,4-1 0 16,14-2-13-16,6-15-29 0,18-9-39 16,9-4-2-16</inkml:trace>
  <inkml:trace contextRef="#ctx0" brushRef="#br0" timeOffset="17316.0768">14813 10399 447 0,'0'0'3'0,"-9"0"-1"15,9 0 1-15,-16-15-2 16,7-9 1-16,-3-7 0 16,-1-11 0-16,4-9 0 0,1-6-1 15,7-2 0-15,1 1 1 16,5 7 1-16,7 8 0 16,4 9-1-16,11 14-3 15,3 12-5-15,12 6-11 0,2 6-36 16,18 2-24-16,14 2-3 15</inkml:trace>
  <inkml:trace contextRef="#ctx0" brushRef="#br0" timeOffset="17811.5974">16684 10016 412 0,'0'19'5'0,"2"11"2"16,8 16 0-16,2 14 1 15,3 8 0-15,5 4 0 16,-1 10 0-16,2-1 0 16,-3-16-4-16,-8-15-1 0,-7-18-2 15,-6-22 1-15,-12-15-1 16,-9-27-1-16,-6-23 0 16,-9-23-1-16,-2-16 0 15,-3-16 0-15,8-7 0 16,5-4 0-16,10 5-1 0,9 6 1 15,12 14 1-15,12 16-1 16,17 17 0-16,9 18 0 16,8 19 1-16,5 19 0 15,0 13 0-15,-7 24 1 0,-8 16 2 16,-9 15 0-16,-17 10 0 16,-10 6 1-16,-17-2-2 15,-14-3-3-15,-3-8-14 0,-9-13-59 16,7-20-5-16</inkml:trace>
  <inkml:trace contextRef="#ctx0" brushRef="#br0" timeOffset="18424.2166">17501 10038 424 0,'0'0'5'0,"-7"2"1"16,7-2 1-16,-20 3 0 15,10-6-1-15,-5-14 2 0,-2-9-1 16,-2-11 0-16,6-9-5 16,1-7 0-16,6-5-1 15,3-2 0-15,3 3 0 16,5 7-1-16,10 7 1 0,5 11 0 15,5 7-1-15,6 9 1 16,4 11-1-16,8 5 1 16,-1 5-1-16,5 14 1 15,-4 6 0-15,0 11 0 0,-7 5 1 16,-2 7 1-16,-7 0-1 16,-3 1 1-16,-7-7 0 15,0-6-1-15,-2-10 1 16,-2-8-1-16,4-15-2 0,-2-7 0 15,0-17 0-15,-4-10 0 16,-7-11 0-16,-4-4 0 16,-4-7 0-16,-14 4 0 15,-4 3 0-15,-9 11 0 0,-8 12 0 16,3 14 0-16,0 11 0 16,4 13-3-16,12 16-25 15,11-1-52-15,9 2-2 16</inkml:trace>
  <inkml:trace contextRef="#ctx0" brushRef="#br0" timeOffset="18715.6168">18391 9006 432 0,'-7'10'7'0,"4"15"1"16,1 19 2-16,2 14 1 0,0 17 1 16,2 17 0-16,10 11 1 15,0 12-7-15,11-7-6 16,-2-7 0-16,2-10 0 15,2-19 0-15,3-12-4 0,-5-15-77 16,-8-18-3-16</inkml:trace>
  <inkml:trace contextRef="#ctx0" brushRef="#br0" timeOffset="19105.7864">18129 9660 429 0,'0'0'2'16,"0"0"1"-16,0 0 1 0,4 8-1 16,11 2 1-16,6-2 0 15,9 3 1-15,9 3 1 16,11-2-1-16,8-3 0 16,7-1 0-16,5-5 1 0,-3-3-1 15,1-8 0-15,-4-6-1 16,-4-6-1-16,-9-3-1 15,-9-7-1-15,-9-1-1 16,-12-2 0-16,-11 3 0 0,-10-1 0 16,-9 6 1-16,-12 6 0 15,-8 7 1-15,-5 9 0 16,0 8 0-16,3 17 0 16,5 14-2-16,8 5 0 0,11 8 0 15,7 2 0-15,20 0 0 16,12-3 0-16,12-9 0 15,13-12 0-15,18-11 0 16,5-16 0-16,20-17-62 0,5-2-21 16,5-5 1-16</inkml:trace>
  <inkml:trace contextRef="#ctx0" brushRef="#br0" timeOffset="19405.8949">19698 9897 472 0,'-15'6'6'0,"6"1"0"16,-5-2 0-16,1-5-1 0,2-7-3 15,0-19-9-15,7-12-12 16,2-15-4-16,4-19-1 15,6-4 11-15,-6-7 10 16,-2 11 5-16,-12 10 5 16,-5 22 10-16,-16 17 12 0,1 19 4 15,-1 13-18-15,4 9-15 16,14 11 0-16,3-12 0 16,11 3-72-16,22-7-14 15</inkml:trace>
  <inkml:trace contextRef="#ctx0" brushRef="#br0" timeOffset="19818.3377">20021 9893 373 0,'0'0'4'0,"0"0"0"15,-12 0 2-15,5-11-1 16,1-15 1-16,2-12 1 16,3-11 0-16,1-6 3 15,1-8-4-15,7-1 2 0,7 9 1 16,-2 14 1-16,7 22 1 16,-2 23-2-16,0 26-1 15,1 18 0-15,2 9-4 16,4 11-9-16,1 15-62 0,8-20-11 15</inkml:trace>
  <inkml:trace contextRef="#ctx0" brushRef="#br0" timeOffset="20157.3504">20784 9285 493 0,'0'0'4'16,"-14"-9"0"-16,-8 4 1 16,-3 2 0-16,-3 3-5 15,-8 6 0-15,0 7 0 0,-2 7 0 16,2 8 0-16,8 5 0 16,13 6 0-16,11-1 0 15,4 2 0-15,16-7 0 0,10 0 0 16,7-3 0-16,7 1 0 15,0 0 0-15,0 1 0 16,-5 1 0-16,-9 9 0 16,-8 6 0-16,-10 3 0 0,-8 6 0 15,-14 2 0-15,-13 2 0 16,-2-1 0-16,-8-9-42 16,5-14-39-16,-5-14-4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2-14T15:24:48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18481 6068 360 0,'0'0'5'0,"-16"-1"1"15,0 0 2-15,-5 0 4 0,-9-6-2 16,-4-1 1-16,-6-1-1 16,-6-6 0-16,-5 0-2 15,-1 2-5-15,-3-2-2 0,-5 4-2 16,-3 5 1-16,-8 6-1 15,-5-3 0-15,-4 15 1 16,-5 6 0-16,-2 6 2 16,-2 5 0-16,3 7 1 0,0 7 0 15,0 4 0-15,10 8 1 16,0 6 0-16,8 4-2 16,10 10 0-16,7 4-1 15,7 7-1-15,12-1-1 16,15 5 0-16,9 0 1 0,11-2-2 15,20 2 2-15,11-4 0 16,17-4 0-16,15-4 0 16,15-6-1-16,19-6 2 15,6-8-2-15,24-7 1 0,9-10-1 16,11-8 0-16,9-11-1 16,9-4 1-16,9-8 0 15,10-6 0-15,2-3-1 0,2 2 1 16,4 0 1-16,4 0-1 15,3 5 2-15,-2 3 0 16,-3 0 0-16,0 3 1 16,-7 2-1-16,-4-4 1 0,-2-4-1 15,-17-2 0-15,-3-6 2 16,-20-6 0-16,-9-9 0 16,-16-11 2-16,-15-10 0 15,-19-9 1-15,-13-10 0 16,-21-13 0-16,-13-14-1 0,-16-9-2 15,-15-17 0-15,-15-5-1 16,-20-7-2-16,-20-1 0 16,-16 1 0-16,-22 1 0 15,-21 11 0-15,-25 10 0 0,-22 14 0 16,-19 15 0-16,-23 12 0 16,-15 20 0-16,-19 11 0 15,-6 15 0-15,-11 11 0 0,0 19 0 16,-1 12 0-16,9 10 0 15,7 2 0-15,16 0-28 16,13-11-53-16,15-13-3 16</inkml:trace>
  <inkml:trace contextRef="#ctx0" brushRef="#br0" timeOffset="911.4852">16361 4334 310 0,'0'0'4'0,"0"0"7"15,7-3 3-15,1 0 3 16,6-11 4-16,6-4 0 15,9-4 1-15,9-9 0 0,10-5-4 16,9-7-5-16,11-4-5 16,8-4-5-16,9 3-7 15,1 0-16-15,0-7-50 16,-2 20-9-16</inkml:trace>
  <inkml:trace contextRef="#ctx0" brushRef="#br0" timeOffset="1177.5925">16873 4074 470 0,'-4'10'2'0,"1"13"2"16,2 10 2-16,1 12-1 0,0 11 1 16,7 7 0-16,1 9 0 15,6 3-2-15,10-2-9 16,-4-17-30-16,16-8-43 16,-1-15-4-16</inkml:trace>
  <inkml:trace contextRef="#ctx0" brushRef="#br0" timeOffset="1639.9462">17422 4451 296 0,'0'0'7'16,"0"0"3"-16,11 9 4 0,-11-9 2 15,7 3 3-15,-7-3 3 16,2-12-2-16,-3-4 1 16,-8-8-6-16,-6-9-4 15,-4-3-2-15,2-3-4 16,-1 0-2-16,4 0-2 0,7 9-1 15,7 3 0-15,12 9-3 16,16 6-8-16,4 4-23 16,11 2-41-16,10 4-1 15</inkml:trace>
  <inkml:trace contextRef="#ctx0" brushRef="#br0" timeOffset="2114.4841">17987 3955 338 0,'0'0'8'16,"0"0"2"-16,-12-9 4 16,12 9 3-16,-16-4 0 15,4 0 0-15,0 3 1 0,-1-1 0 16,0 1-7-16,13 1-3 16,-16 0-3-16,16 0-2 15,-10 0-2-15,10 0 0 16,-10 3 1-16,10-3-2 15,-9 6 0-15,9-6 0 0,-15 10 0 16,15-10 1-16,-18 7-1 16,11-4 1-16,7-3-2 15,-16 7 1-15,16-7 1 16,-14 7-1-16,3 1 0 16,2 0 0-16,-1 3 0 0,-2 3 0 15,1 3 0-15,-1 5 0 16,-2 5 0-16,4 5 1 15,0 2-1-15,4 5 0 0,4 0 1 16,1 0-1-16,10-10 0 16,5-4 0-16,2-9 0 15,4-11 0-15,2-13 0 0,5-10 0 16,-6-10 0-16,1-5-3 16,-1-1-2-16,-4 8-4 15,0-1-5-15,2 12-8 16,-1 8-11-16,1 7-17 15,2 5-8-15,-2 6-8 0,1 0-8 16</inkml:trace>
  <inkml:trace contextRef="#ctx0" brushRef="#br0" timeOffset="2371.9937">18000 3798 254 0,'0'0'10'0,"0"0"9"0,0 0 5 15,5 4 2-15,6 11 1 16,0 2 4-16,1 11-3 15,5-1 1-15,5 5-9 16,-5 2-9-16,7-8-6 0,-3-4-3 16,-2-12-2-16,-2-10-1 15,-1-10-1-15,-3-11 1 16,-2-6-1-16,-2-7 1 0,0 5 2 16,1-1 0-16,2 6 0 15,1 8 1-15,5 11 0 16,5 5 0-16,2 5 0 15,1 10-4-15,3 10-17 16,5-4-55-16,-9-7-5 16</inkml:trace>
  <inkml:trace contextRef="#ctx0" brushRef="#br0" timeOffset="2646.951">18625 3595 413 0,'0'0'7'0,"0"0"3"15,-8-7 2-15,-3 7 0 16,1-1 2-16,-3 1 0 16,-1 1 0-16,-2 7 1 0,3 5-15 15,1 5 0-15,7 3 0 16,5 1 0-16,0 4 0 16,11-5 0-16,6 4 0 15,1-5 0-15,6-2 0 0,2-4 0 16,-7 2 0-16,2 1 0 15,-8-1-2-15,-4 3 1 16,-9 7 0-16,-10-1-1 0,-7 0-8 16,0-13-61-16,-9 8-7 15</inkml:trace>
  <inkml:trace contextRef="#ctx0" brushRef="#br0" timeOffset="3098.1861">19106 3410 377 0,'0'0'9'0,"-7"-1"1"0,-4 1 4 16,-4 7 1-16,-1 4 2 16,-8 8 1-16,-2 11 1 15,-2 7 0-15,3 10-6 16,-1 5-13-16,9 2 0 0,2-1 0 16,13-6 0-16,3-8 0 15,20-15 0-15,6-16 0 16,14-8-22-16,16-17-60 0,-8-8-1 15</inkml:trace>
  <inkml:trace contextRef="#ctx0" brushRef="#br0" timeOffset="3296.0919">19373 3710 414 0,'0'0'4'16,"0"0"-1"-16,0 0 1 15,0 0 1-15,0-10-1 16,-3-6 1-16,-5-8 0 15,1-5 1-15,-7-6-3 16,5-3-1-16,0 4-1 0,3 2 0 16,0 5-1-16,6 5-3 15,5 4-7-15,10 6-14 16,3 12-43-16,8 3-7 16</inkml:trace>
  <inkml:trace contextRef="#ctx0" brushRef="#br0" timeOffset="3505.1512">19657 3612 413 0,'0'0'4'15,"0"0"1"-15,0 0-1 16,0 0-2-16,0-19-7 16,0-2-11-16,0-6-14 0,-2-11-6 15,-8-10-1-15,2 2 18 16,-3 6 15-16,-1 5 10 16,4 14 11-16,-8 8 15 0,2 13 10 15,-1 13 8-15,11 15-4 16,-4 2-19-16,8 1-17 15,6-2-10-15,5-9-5 16,13-2-20-16,6-8-42 16,-1-8-15-16</inkml:trace>
  <inkml:trace contextRef="#ctx0" brushRef="#br0" timeOffset="3785.9529">19816 3500 438 0,'0'0'5'0,"1"16"2"16,2 2 1-16,3 6 0 15,4 3 2-15,1 3-2 16,0-1 1-16,1 3-1 0,-3-12-4 15,-1-6-2-15,-8-14-3 16,14-1 0-16,-14-21-2 16,-4-8 2-16,-6-12 0 15,-1-15 0-15,-2-7-1 0,0-5 0 16,3 3 1-16,5-1 0 16,5 9 0-16,2 8 0 15,11 12 0-15,6 16 1 0,6 14 1 16,1 8 1-16,-2 12 0 15,-1 14 0-15,-4 8 1 16,-10 2-1-16,-7 8 0 16,-2 0-1-16,-11-4-3 15,-7 0-13-15,-3-10-61 0,0-15-4 16</inkml:trace>
  <inkml:trace contextRef="#ctx0" brushRef="#br0" timeOffset="4147.4417">20229 2667 392 0,'0'0'8'0,"0"0"3"16,-5 10 2-16,5 7 1 15,2 10 1-15,8 10 1 16,1 15 1-16,7 9 0 15,5 7-9-15,5 5-8 0,2-1 0 16,-1-7 0-16,-5-14 0 16,6-6-48-16,-7-13-31 15,-7-10-4-15</inkml:trace>
  <inkml:trace contextRef="#ctx0" brushRef="#br0" timeOffset="4338.4012">20193 3163 462 0,'0'0'3'0,"0"0"1"15,-4 10-1-15,4-10 0 16,12 3 0-16,7-3 0 16,8-5-2-16,6-12-5 0,17-3-14 15,0-1-27-15,5-3-33 16,7 2-2-16</inkml:trace>
  <inkml:trace contextRef="#ctx0" brushRef="#br0" timeOffset="4415.9343">20753 3199 438 0,'0'0'3'16,"0"0"-1"-16,0 0-3 15,0 0-11-15,0 0-58 16,6-16-1-16</inkml:trace>
  <inkml:trace contextRef="#ctx0" brushRef="#br0" timeOffset="4693.9181">20767 2888 473 0,'0'0'5'15,"-15"11"1"-15,6 4 1 16,-1 1-1-16,0 5 0 16,6 3 0-16,4 0-4 15,5 0-2-15,16-7 0 0,9-10-2 16,8-7-12-16,5 2-6 16,-1-16-1-16,1-1 2 15,-9-6 6-15,-8-1 7 16,-11-1 7-16,-8 4 4 0,-12-2 9 15,-12 4 6-15,-7-5 1 16,-5 2-2-16,0 4-4 16,1-5-15-16,2 9 0 15,7 0 0-15,4 12 0 0,15 0 0 16,-4 19 0-16,4-2-12 16,17 10-39-16,2 4-31 15,8-2 1-15</inkml:trace>
  <inkml:trace contextRef="#ctx0" brushRef="#br0" timeOffset="5043.2401">21372 2957 420 0,'0'0'3'0,"0"0"1"16,0 0 1-16,7-9 1 15,-4-7-2-15,3-7 0 16,2-6 0-16,1-7-2 15,2 1-5-15,1-4-3 0,2 7-1 16,3 7 1-16,1 14-1 16,-1 11 1-16,1 5 0 15,1 16-2-15,2 1-30 16,3 5-29-16,-8-4-4 0</inkml:trace>
  <inkml:trace contextRef="#ctx0" brushRef="#br0" timeOffset="5428.1462">21871 2600 439 0,'0'0'5'15,"-8"-1"0"-15,8 1 1 16,-15-4 0-16,15 4 0 16,-13-11 0-16,13 11 1 0,-19-10-1 15,19 10-4-15,-9-11 1 16,9 11-2-16,-8-10 0 15,8 10 0-15,-11-6 1 16,11 6-2-16,-10 0 0 0,10 0-1 16,-10 0-2-16,10 0-1 15,-14 3 1-15,14-3-2 16,-14 6 0-16,14-6 1 0,-19 20 1 16,11-8 1-16,-3 5 2 15,2-3 1-15,1 5 0 16,4-4 1-16,0 0 1 15,4-6-1-15,3 0 0 0,8-1 0 16,8 1-2-16,3 4-4 16,3 1-3-16,3 3-5 15,0 3-4-15,1-5-12 16,-3 2-26-16,-6-16-22 16,-4-1-4-16</inkml:trace>
  <inkml:trace contextRef="#ctx0" brushRef="#br0" timeOffset="5590.0905">21923 2060 430 0,'0'6'8'0,"4"17"2"16,1 14 1-16,7 14 0 16,2 11 1-16,5 12 0 15,5-2-4-15,8 7-14 0,-2-4-63 16,2-22-11-16</inkml:trace>
  <inkml:trace contextRef="#ctx0" brushRef="#br0" timeOffset="5744.1399">22172 2187 474 0,'0'11'4'0,"3"18"0"16,3 6 1-16,5 14 0 0,4 4-6 15,8 10-10-15,12-1-62 16,-4 2-3-16</inkml:trace>
  <inkml:trace contextRef="#ctx0" brushRef="#br0" timeOffset="6057.637">22449 2439 496 0,'0'0'3'16,"-8"21"1"-16,5-3-1 15,3 0 0-15,3 0-1 16,7 0-2-16,6-3 0 0,6-6 0 16,8-9 0-16,6-5-7 15,2-10-1-15,2 5-1 16,-1-3 0-16,-3 9-1 15,-2 4 0-15,-5 11 2 0,-5 16 2 16,-6 4 4-16,-4 13 2 16,-7 2 3-16,-5 10 2 15,-6 1 3-15,-7 7-2 16,-7 1-2-16,-7-10-23 16,2 5-53-16,-4-5-2 0</inkml:trace>
  <inkml:trace contextRef="#ctx0" brushRef="#br0" timeOffset="7176.3076">18278 5075 376 0,'0'0'7'0,"0"0"0"16,0 0 2-16,0 0 2 15,-11-9 1-15,11 9 1 16,-14-5 1-16,5 1 0 15,-1 1-5-15,2-5-2 0,8 8-3 16,-18-12 0-16,18 12-1 16,-14-14-2-16,11 4 0 15,-2 0 0-15,5 10-1 16,-12-12 1-16,12 12 0 0,-15-9-1 16,15 9 1-16,-11-2 0 15,11 2-1-15,-11 3 1 16,11-3-1-16,-12 11 1 15,12-11-2-15,-6 12 2 0,6-12-1 16,-13 17 0-16,8-8 0 16,-2 1 0-16,2 6 0 15,-2 4 0-15,-1 9-1 0,5 5 0 16,-1 5 1-16,4 0 0 16,6-4 0-16,7 0-1 15,0-9 1-15,6-10 0 16,3-13 0-16,3-9 0 15,0-13-1-15,-4-5-1 0,3-1 1 16,-2 0-1-16,-1 6 0 16,-5 8 0-16,2 8-1 15,1 6 0-15,0 11-6 16,-3 2-14-16,-8 2-54 0,11-2-1 16</inkml:trace>
  <inkml:trace contextRef="#ctx0" brushRef="#br0" timeOffset="7685.8367">18728 4824 410 0,'0'0'6'16,"0"0"2"-16,-9-10 2 0,-1 9 1 15,-4-2 1-15,-2 3 2 16,-8 1-1-16,-1 7 2 15,-2 11-6-15,-2 6-6 0,4 11-3 16,0 10 0-16,12 0 0 16,5 5 0-16,10-8 0 15,13-4 0-15,16-13 0 16,4-19 0-16,16-7-32 16,11-24-49-16,-11-14-3 0</inkml:trace>
  <inkml:trace contextRef="#ctx0" brushRef="#br0" timeOffset="7853.5293">18847 4384 453 0,'0'4'5'0,"0"17"2"15,9 11 0-15,-3 11 3 16,7 12-1-16,6 10 1 16,4 6 0-16,3 3-10 15,0-9 0-15,6-4 0 0,-4-16-3 16,5-12-50-16,-6-9-29 15,-7-8-3-15</inkml:trace>
  <inkml:trace contextRef="#ctx0" brushRef="#br0" timeOffset="8036.3633">18841 4925 470 0,'0'0'3'0,"0"0"1"15,0 0-1-15,0 0 1 16,0 0 1-16,17-12-1 16,7-9 1-16,7-6-2 15,16-6-13-15,3 4-54 0,11-17-15 16</inkml:trace>
  <inkml:trace contextRef="#ctx0" brushRef="#br0" timeOffset="8134.5234">19380 4835 389 0,'0'0'-1'0,"-9"0"-10"16,4-11-33-16,0-2-23 16,-3-6-3-16</inkml:trace>
  <inkml:trace contextRef="#ctx0" brushRef="#br0" timeOffset="8637.8753">19197 4588 447 0,'0'0'6'0,"-12"16"0"0,11-7 1 16,-3 6-1-16,4-3 0 15,0-3 1-15,6-2-2 16,10-7-4-16,6-6-8 0,2-10-2 16,3-2 0-16,1-6 2 15,-2 6 3-15,-2 6 1 16,-5 6 3-16,-1 9 5 0,0 13 4 16,-1 8 1-16,1 5 0 15,4-1-2-15,2 0-3 16,-3-4-1-16,1-8-2 15,3-8-3-15,-5-8-2 16,-3-7-1-16,1-10-1 0,-9-5-3 16,0-3 0-16,-6 1 0 15,2 3-1-15,-5 5 1 16,0 5 2-16,0 11 2 16,0 0 3-16,10 11 2 0,-1 2 1 15,3-1 2-15,1-3 1 16,5-9-1-16,-2-3 1 15,3-15-3-15,-2-9 1 16,-2-4-1-16,0-7-1 0,-6-1 0 16,-4 0 0-16,-5 6 2 15,0 9 1-15,-9 7 1 16,-1 7 0-16,-3 10 1 16,-1 11 1-16,3 12-1 0,4 8-2 15,3 8-4-15,4 1 0 16,6-1 0-16,12 0 0 15,8-9 0-15,10-9 0 16,3-15 0-16,16-4-41 16,3-13-41-16,9-10-3 0</inkml:trace>
  <inkml:trace contextRef="#ctx0" brushRef="#br0">20244 3413 451 0,'0'0'6'0,"0"19"1"16,2 14 3-16,6 20 1 15,2 22 1-15,4 21 2 0,3 22-14 16,0 20 0-16,4 13 0 16,-3-1 0-16</inkml:trace>
  <inkml:trace contextRef="#ctx0" brushRef="#br0" timeOffset="9648.26">20858 4127 408 0,'0'0'6'16,"0"0"2"-16,0 0 2 15,-4-10 2-15,4 10 1 16,-6-9 0-16,6 9 2 15,-10-8 0-15,10 8-4 0,-10-9-11 16,10 9 0-16,-15-4 0 16,15 4 0-16,-14-3 0 15,5 3 0-15,-1-1 0 16,3-3 0-16,-4 3 0 0,11 1 0 16,-17-7 0-16,9 7 0 15,-1-3 0-15,9 3 0 16,-14 0 0-16,14 0 0 15,-12 0 0-15,12 0 0 0,-13 10 0 16,13-10 0-16,-12 11 0 16,12-11 0-16,-12 16 0 15,3-5 0-15,4-2 0 0,-5 4 0 16,1 2 0-16,2 0 0 16,2 9 0-16,2 0 0 15,3 5 0-15,3-3 0 16,9 3 0-16,7-4 0 15,3-8 0-15,3-7-4 0,3-7-3 16,-3-6-4-16,2-10-13 16,-6 2-37-16,1-10-19 15,2 4-2-15</inkml:trace>
  <inkml:trace contextRef="#ctx0" brushRef="#br0" timeOffset="9950.1358">21150 3851 431 0,'0'0'7'0,"0"0"-1"0,-13 8 4 15,13-8 0-15,-18 5 0 16,8 0 1-16,-4 1 0 15,3 2 1-15,-6 5-9 16,9 7-3-16,0 3 0 0,3 9 0 16,3 3 0-16,2 4 0 15,2-1 0-15,5 0 0 16,6-8 0-16,9-3 0 16,-1-16-6-16,11-11-55 0,0-3-21 15,3-8-1-15</inkml:trace>
  <inkml:trace contextRef="#ctx0" brushRef="#br0" timeOffset="10187.8967">21415 3810 462 0,'0'0'4'0,"0"0"2"16,-10 1 1-16,10-1 0 15,-12 10 0-15,5 0 1 16,0 2 0-16,-1 9-6 16,2 6-2-16,0 0 0 15,6 5 0-15,-1-2 0 0,12-1 0 16,0-5 0-16,12-3-9 16,1 0-59-16,7-18-14 15</inkml:trace>
  <inkml:trace contextRef="#ctx0" brushRef="#br0" timeOffset="10432.4314">21631 3900 330 0,'0'0'3'0,"0"0"2"0,13 0 0 16,-3-5 0-16,1-7 0 15,1-4 0-15,-2-1 2 16,1-4-1-16,-6-3 2 0,-4 3 4 15,-1-1 0-15,-6 9 2 16,-2 9-1-16,-1 4 2 16,-1 14 0-16,5 8-1 15,5 7-6-15,3 1-6 16,11 5-11-16,3-14-20 0,9 1-47 16,4-3-2-16</inkml:trace>
  <inkml:trace contextRef="#ctx0" brushRef="#br0" timeOffset="10683.7298">21951 3582 456 0,'0'0'5'0,"-12"5"1"16,0 5 1-16,1 2 0 16,-2 3 0-16,2 3 0 0,3 0-1 15,1 3 0-15,7 1-6 16,8-8-1-16,7 1-2 15,4-1 0-15,1-1-1 0,1-1 1 16,-1 4 1-16,-4-3 2 16,-5 4 0-16,-6 3 1 15,-5 1 0-15,-4 1 1 16,-4-5-9-16,-8-4-38 16,1-5-33-16,2-1 0 0</inkml:trace>
  <inkml:trace contextRef="#ctx0" brushRef="#br0" timeOffset="10963.4278">22175 3473 489 0,'0'0'3'0,"-14"3"2"15,4 6 0-15,0 6 0 0,-3-1-1 16,3 3-4-16,-1 2 0 15,7 0 0-15,4-4 0 16,12-3 0-16,6-2 0 16,5-4 0-16,4-1 0 0,2-1 0 15,-2 1 0-15,-3 3 0 16,-9 8-2-16,-4 1 1 16,-8 6 1-16,-3 4-1 15,-15 3 1-15,-6-1-4 0,3 2-72 16,-9-4-4-16</inkml:trace>
  <inkml:trace contextRef="#ctx0" brushRef="#br0" timeOffset="11640.1089">22587 3752 444 0,'0'0'2'16,"0"0"0"-16,-5-7-2 15,2-11-7-15,2-1-13 16,-5-10-12-16,2-5-14 0,-4-5 0 16,2-3 7-16,-8 0 16 15,0 3 18-15,-1 9 14 16,-4 9 15-16,3 9 13 0,-1 8 11 15,4 4 1-15,3 3-14 16,10-3-26-16,0 0-44 16,6 4-37-16,3-10-4 15</inkml:trace>
  <inkml:trace contextRef="#ctx0" brushRef="#br0" timeOffset="11948.0146">22510 3009 414 0,'0'8'6'0,"6"13"1"0,3 15 1 16,5 8 1-16,6 9-1 16,6 6 1-16,1 5-1 15,3-1 0-15,3-7-6 16,-4-14-5-16,-1-14-3 16,-4-13-4-16,-2-11-5 0,-4-4-4 15,0-11-1-15,0 0 1 16,-1-2 0-16,2 5 3 15,-2 2 5-15,2 6 5 0,-2 9 9 16,1 7 6-16,-4 6 4 16,-4 8 2-16,-5 0 2 15,-5 3 0-15,-4-2-2 16,-10-3-1-16,-5-4-8 0,-11-16-8 16,2-8-30-16,-2-17-39 15,0-15-2-15</inkml:trace>
  <inkml:trace contextRef="#ctx0" brushRef="#br0" timeOffset="12137.8578">22931 2902 452 0,'0'15'6'0,"3"14"1"0,3 12 1 16,4 12 0-16,3 11 0 15,5 3 0-15,1 1-1 16,10 7-4-16,-1-20-20 16,3-16-60-16,7-15-4 0</inkml:trace>
  <inkml:trace contextRef="#ctx0" brushRef="#br0" timeOffset="12416.1907">23397 3342 426 0,'0'0'3'15,"0"0"1"-15,0 0 1 16,15-4 0-16,-2-8 1 16,2-5 0-16,2-5 0 0,3-7-3 15,-2-10-3-15,-3-2-3 16,-8 0 1-16,-7 0 0 16,-7 7 2-16,-11 10 1 15,-4 12 2-15,-6 12 4 0,2 12 2 16,3 14 1-16,4 10 0 15,13 3-3-15,6 6 0 16,14-2-7-16,10-4 0 16,13-9 0-16,9-9 0 15,12-5-4-15,4-16-37 0,12-7-37 16,7-5-5-16</inkml:trace>
  <inkml:trace contextRef="#ctx0" brushRef="#br0" timeOffset="13826.4404">5505 5929 459 0,'-10'-2'2'0,"-9"-2"1"16,-10-4 0-16,-4-5 0 15,-9-5 0-15,-9-4-1 16,-10-2 0-16,-11-3 0 0,0-2-2 15,-5 1-1-15,-8 5-1 16,-4 4 0-16,-12 11 1 16,-8 5 0-16,-11 6 1 15,-11 15 2-15,-3 14 0 0,-3 14 1 16,-5 8 0-16,5 15 2 16,5 7-1-16,12 11 0 15,15 3-1-15,16 9-1 16,17-3 0-16,20 4-1 0,25-1-1 15,21-1-1-15,22-1-1 16,24-6-1-16,22-1-1 16,23-4 0-16,20-1 1 0,19-7-1 15,15-6 1-15,9 1-1 16,12-10 2-16,10-3 2 16,10-9 1-16,5-9 0 15,3-6 1-15,3-12 1 16,7-9 0-16,6-10 0 15,3-5 0-15,1-8-1 0,2-5-1 16,4-5 0-16,3-2 0 16,-1-1-1-16,1 4 0 15,-4-5 0-15,-5 0 1 16,-2-2-1-16,-10-5 1 0,-6-2 0 16,-9-5 1-16,-7-6 0 15,-9-6-1-15,-11-5 1 16,-11-5-1-16,-13-2 0 0,-16-4 0 15,-14 1 0-15,-25 0 0 16,-16 3 1-16,-28-1-2 16,-22 3 0-16,-20 0 0 15,-30 0 0-15,-23-1 0 0,-22-4 0 16,-20-3 0-16,-21-4 0 16,-17-2 0-16,-14 0 0 15,-12 2 0-15,-12-2 0 16,-5 4 0-16,-7 9 0 0,-6 6 0 15,-5 12 0-15,-3 14 0 16,-6 12 0-16,0 15 0 16,0 11 0-16,-6 18 0 15,5 9 0-15,5 12 0 0,6 4 0 16,11 4 0-16,12-4 0 16,15 0 0-16,11-12-32 15,19-7-49-15,18-7-3 16</inkml:trace>
  <inkml:trace contextRef="#ctx0" brushRef="#br0" timeOffset="14495.6379">1684 4750 399 0,'0'0'0'0,"0"0"2"16,0 0 2-16,-1-16 2 0,2-1 2 16,12-4 0-16,8-8 1 15,9-4 1-15,15-5 0 16,9-8-1-16,12-2-4 0,12 0-7 15,0-6-16-15,8 0-54 16,7 4-3-16</inkml:trace>
  <inkml:trace contextRef="#ctx0" brushRef="#br0" timeOffset="14795.3084">2204 4258 457 0,'0'0'3'0,"-6"4"1"15,4 8 1-15,2 5 0 16,0 9 0-16,7 9 0 0,5 6 2 16,6 8-1-16,7 5-4 15,3-4-9-15,9 3-24 16,8-3-46-16,-5-8-2 16</inkml:trace>
  <inkml:trace contextRef="#ctx0" brushRef="#br0" timeOffset="15401.4942">2117 4367 301 0,'0'0'7'0,"0"0"6"16,-10 0 2-16,10 0 1 16,-14-8 2-16,5-2 2 15,1-2 0-15,0-7 0 0,5 0-6 16,3-5-6-16,3-1-2 15,11-4-2-15,5 0 0 16,11 3-3-16,8-2-5 16,12 7-10-16,-2 7-34 15,15 0-27-15,7 9-2 0</inkml:trace>
  <inkml:trace contextRef="#ctx0" brushRef="#br0" timeOffset="15667.3554">2880 4592 438 0,'0'0'3'0,"0"0"1"16,0 0 2-16,-13 0-1 16,2-10 1-16,-6-1 0 15,-2-7 2-15,-4-3-1 16,-3-6-2-16,4 0 0 0,0-2-3 15,5-3 0-15,7 3 0 16,9 1-1-16,2-1-1 16,18 2 0-16,4 0-3 15,9 0-8-15,4 2-22 16,10 2-45-16,5 7-1 0</inkml:trace>
  <inkml:trace contextRef="#ctx0" brushRef="#br0" timeOffset="16107.8682">3312 4143 378 0,'0'0'7'0,"0"0"3"0,-3-11 3 16,3 11 1-16,-14-12 2 15,7 3 0-15,-5 3 1 16,-1-4 1-16,-1 3-6 16,3 4-4-16,-5-1-6 0,6 1-2 15,1 3 0-15,-2-2 0 16,1 2 0-16,1 0 0 15,9 0 0-15,-14-1 0 0,14 1 0 16,-14-4 0-16,14 4 0 16,-15 0 0-16,15 0 0 15,-10 0 0-15,10 0 0 16,-14 7 0-16,14-7 0 0,-9 13 0 16,9-13-3-16,-10 17 0 15,5-5 1-15,0-2 1 16,2 3 0-16,-3-2 1 15,0 1 0-15,0 0 0 16,-1-1 0-16,2 5-1 0,3 0 1 16,1 6-1-16,1 2 0 15,2 2-1-15,4 4 1 16,4-4-1-16,5 0 0 0,4-6 1 16,0-6 0-16,5-9-1 15,-2-5-1-15,2-3-5 16,-2-8-9-16,1-4-17 15,3 4-43-15,-5 3-1 0</inkml:trace>
  <inkml:trace contextRef="#ctx0" brushRef="#br0" timeOffset="16407.8624">3323 4110 395 0,'0'0'4'0,"2"14"0"16,6-3 1-16,1 7-1 15,8 0 1-15,0 0-1 16,0 3-2-16,3-6-1 16,2-5-3-16,-6-10-1 15,-2-7 1-15,-5-11 0 0,-3-6 1 16,-3-2 2-16,4-2 2 15,0 1 2-15,3 6 1 16,2 5 0-16,7 7 0 0,2 7-1 16,6 4-5-16,-3 4-17 15,-4 3-53-15,10 1-3 16</inkml:trace>
  <inkml:trace contextRef="#ctx0" brushRef="#br0" timeOffset="16673.7401">3762 3714 430 0,'0'0'6'0,"0"0"1"15,0 0 2-15,-10 18 1 16,2 0-1-16,3 10 1 16,2 2 0-16,3 5 0 15,2 4-5-15,10-3-3 16,6-4-1-16,4-10-3 0,7-3 0 15,0-7-2-15,3-3-2 16,-6-7 0-16,-7 4 0 16,-3 2 0-16,-13 3 2 0,-3 7 0 15,-9 1 2-15,-13 8-3 16,-3-10-55-16,-4 16-14 16</inkml:trace>
  <inkml:trace contextRef="#ctx0" brushRef="#br0" timeOffset="17136.0036">4251 3483 422 0,'0'0'6'0,"-11"0"1"16,1 2 3-16,-3 5 1 0,-3 6 0 16,-2 9 1-16,1 9 0 15,-3 7 0-15,7 7-4 16,6 4-8-16,7 0 0 15,5-4 0-15,10-9 0 0,16-7-3 16,1-19-23-16,5-10-53 16,16-4-3-16</inkml:trace>
  <inkml:trace contextRef="#ctx0" brushRef="#br0" timeOffset="17366.2164">4705 3730 432 0,'0'0'3'0,"0"0"0"0,-16-5 2 16,6-1-1-16,-5-7 0 15,0-6 2-15,-2-1-1 16,-4-6 1-16,7 2-2 16,-1 0 0-16,7 0-2 15,3 3 1-15,5 2-1 0,5 3 0 16,10 0-4-16,3-1-6 15,10-1-24-15,13-2-46 16,-6 1 0-16</inkml:trace>
  <inkml:trace contextRef="#ctx0" brushRef="#br0" timeOffset="17848.9023">4965 3521 388 0,'0'0'7'0,"0"0"0"16,-7 10-2-16,7-10-1 15,-9-4-8-15,7-7-15 0,-8-10-16 16,2-6-9-16,-1-11-6 15,3-5 14-15,-2 3 24 16,-4 2 16-16,3 10 13 16,-6 13 18-16,6 12 14 0,-3 8 11 15,0 16-3-15,4 4-16 16,6 3-23-16,2-1-11 16,5-4-7-16,12-6-7 15,-1-9-9-15,9-3-12 16,-2-5-8-16,6 0 0 0,-5 1 8 15,4 3 14-15,3 11 8 16,-5 5 9-16,0 10 9 16,-3 3 15-16,3 4 7 15,-5-2 0-15,2-2-10 0,-10-3-10 16,-2-14-7-16,-11-16-3 16,11 8-2-16,-11-16-1 15,-2-11-1-15,-7-11 0 0,-6-6-1 16,-2-12 1-16,0-7 0 15,0 4-1-15,5-6 0 16,4 7-1-16,4 1 1 16,8 10-1-16,10 6 0 15,7 15 0-15,6 8 0 0,0 8 1 16,4 7 0-16,-5 14 1 16,-8 8 0-16,-4 9 1 15,-9 3 1-15,-5 1-1 16,-10-4-10-16,-2-19-59 0,-8 4-9 15</inkml:trace>
  <inkml:trace contextRef="#ctx0" brushRef="#br0" timeOffset="18050.1293">5234 2821 422 0,'0'0'4'0,"6"9"2"0,2 10 2 15,8 7 1-15,3 8 1 16,7 6 1-16,4 7 0 16,5 6 1-16,3-2-4 15,-3-2-5-15,-1-5-8 0,-2-3-29 16,-4-7-44-16,-10-8-4 16</inkml:trace>
  <inkml:trace contextRef="#ctx0" brushRef="#br0" timeOffset="18206.7715">5312 3203 404 0,'0'0'0'15,"0"0"2"-15,6-9 0 16,3 0 1-16,6-3 0 16,7-5-2-16,6-8-7 0,13-8-42 15,4-1-20-15,6 1-5 16</inkml:trace>
  <inkml:trace contextRef="#ctx0" brushRef="#br0" timeOffset="18472.2553">5906 3038 361 0,'0'0'-1'0,"-9"-22"-8"0,1-2-19 16,-2 0-31-16,-5-6-8 15</inkml:trace>
  <inkml:trace contextRef="#ctx0" brushRef="#br0" timeOffset="18577.6511">5719 2803 296 0,'0'0'12'16,"-14"10"5"-16,8-1 0 15,-2 1 0-15,3 0-1 0,-3-1 0 16,8-9-3-16,0 0-5 16,13 1-23-16,6-7-22 15,2-5-34-15,9 3-4 16</inkml:trace>
  <inkml:trace contextRef="#ctx0" brushRef="#br0" timeOffset="18786.6464">6006 2938 424 0,'0'0'4'0,"0"0"1"0,0 0 0 16,0 0-1-16,0 0 1 15,0 0 1-15,4-8-1 16,-2-8 0-16,3-5-3 0,-3-6-3 16,-2-2 1-16,0-5 0 15,-6 5 1-15,-3 2-1 16,-6 10 0-16,-4 6 1 0,-3 11 1 15,0 8 0-15,2 8 0 16,4 5-2-16,3-1-2 16,8-1-5-16,8-4-11 15,7 0-34-15,10-13-26 16,6-2-2-16</inkml:trace>
  <inkml:trace contextRef="#ctx0" brushRef="#br0" timeOffset="18978.0086">6166 2890 387 0,'0'0'1'16,"0"-5"1"-16,0-9-1 0,-1-6 0 16,1-13 1-16,0-3 0 15,0-6 0-15,0-1 0 16,5 2 0-16,6 7 2 16,2 10 2-16,4 13 0 0,0 11-1 15,7 13 0-15,2 9-1 16,1 7-16-16,11-3-58 15,-10-2-2-15</inkml:trace>
  <inkml:trace contextRef="#ctx0" brushRef="#br0" timeOffset="19395.7948">6616 2509 414 0,'0'0'4'16,"0"0"1"-16,-6-6 2 0,6 6 1 15,-11-7 1-15,11 7 0 16,-14-12 1-16,4 7 0 16,10 5-3-16,-12-12-2 15,12 12-1-15,-11-7-1 0,11 7 0 16,0 0-2-16,-12-2 1 16,12 2-1-16,0 0-1 15,0 0 0-15,-9 2 0 16,9-2-2-16,0 0 0 0,-12 7 0 15,12-7-2-15,-10 5 2 16,10-5-1-16,-14 19 1 16,7-8-1-16,-1 1 1 0,1 6 1 15,0-3 0-15,-1-2 1 16,3-2-2-16,2 2 1 16,1-2-1-16,2-4 1 15,6 5 0-15,8-4 0 16,1 1 0-16,7 1 1 0,0 2 0 15,1-3 0-15,-1-3-3 16,0-6-5-16,-6-8-10 16,-6-8-12-16,-3-2-31 15,-7-10-16-15</inkml:trace>
  <inkml:trace contextRef="#ctx0" brushRef="#br0" timeOffset="19670.1083">6598 1877 455 0,'0'0'3'0,"0"15"2"15,5 9 2-15,7 9 0 0,4 10 0 16,6 11 1-16,5 9-1 16,6 7 1-16,2-5-6 15,10 0-8-15,-8-12-39 16,9-9-36-16,-6-8-1 0</inkml:trace>
  <inkml:trace contextRef="#ctx0" brushRef="#br0" timeOffset="19880.5531">6900 1907 484 0,'0'0'1'0,"1"20"1"15,8 5 2-15,-2 6-1 16,11 5 0-16,4 8 0 15,4 2-1-15,6 5-5 0,0-10-14 16,4-4-61-16,1-7-4 16</inkml:trace>
  <inkml:trace contextRef="#ctx0" brushRef="#br0" timeOffset="20472.3089">7277 2084 451 0,'0'0'3'15,"0"0"1"-15,0 0-1 16,0 8 1-16,0-8-1 16,0 14 0-16,2-5 1 15,4 2-1-15,-1 1-4 0,5-2-1 16,2 5 0-16,-1-4-1 15,4-1-2-15,-1-4-1 16,4 0 0-16,-5-4 0 16,3 1 1-16,-4-3 1 0,-2 0-1 15,0 0 2-15,-10 0 1 16,8-3 2-16,-8 3-1 16,0 0 1-16,6-12-1 15,-6 12 1-15,0-17 1 0,0 17 0 16,0-12 2-16,0 12 0 15,-6-12-1-15,6 12 1 16,0 0-1-16,-4-8 0 16,4 8-1-16,0-14-1 0,0 6-2 15,0-3 2-15,0-5 0 16,0 1-1-16,0 0 1 16,0 0 1-16,0 4-1 15,-1 3 1-15,1 8 2 0,-2-11-3 16,2 11 1-16,0 0 0 15,0 0-1-15,0 0 0 16,0 0 0-16,0 0 0 16,0 0-1-16,0 0 1 0,0 0-1 15,0 0 0-15,0 0-1 16,0 0 0-16,0 0-3 16,7-3-3-16,-7 3-5 0,15 6-6 15,-9 2-14-15,6 2-20 16,7 7-21-16,-3 2-4 15</inkml:trace>
  <inkml:trace contextRef="#ctx0" brushRef="#br0" timeOffset="20576.1491">7626 2523 398 0,'-5'10'7'0,"-6"8"1"16,1 7 1-16,-6 1 0 16,1 4-4-16,-12-3-24 15,2-3-48-15,-1 3-2 16</inkml:trace>
  <inkml:trace contextRef="#ctx0" brushRef="#br0" timeOffset="21664.992">7483 2656 362 0,'0'0'3'16,"0"0"2"-16,5 0 1 16,-5 0 2-16,18-15-1 0,-8-1 0 15,3-9 1-15,2-6-1 16,-1-6-2-16,1-1-1 16,-3-3-1-16,-1 3 0 15,-7 6 3-15,-1 2-1 16,-3 3 1-16,-1 7 0 0,-7-2 0 15,-4 6 0-15,0-6-2 16,-3 2-2-16,0-8 0 16,-1-1-4-16,1-1-2 15,-1-3-9-15,6 0-31 0,3 8-33 16,-1 7-2-16</inkml:trace>
  <inkml:trace contextRef="#ctx0" brushRef="#br0" timeOffset="22092.9132">4184 5066 511 0,'0'0'-4'16,"-6"0"-1"-16,0-8-3 15,3-4-10-15,-8-6-32 16,-3-12-30-16,-5-4-2 0</inkml:trace>
  <inkml:trace contextRef="#ctx0" brushRef="#br0" timeOffset="22212.4431">3882 4766 378 0,'0'0'3'0,"0"0"0"0,0 0-2 16,2 9-5-16,-2-9-11 15,14 0-17-15,1-5-31 16,2 1-4-16</inkml:trace>
  <inkml:trace contextRef="#ctx0" brushRef="#br0" timeOffset="22436.0297">4398 4980 386 0,'0'0'3'0,"0"0"-1"0,-9-9 2 16,3-3-1-16,-6-10 0 15,-1-4 0-15,-3-3 0 16,0-3 1-16,3 3-4 16,1 0 1-16,3 10 1 0,9 9-1 15,0 10 1-15,20 12-1 16,-1 9-5-16,12 4-17 16,12-1-47-16,-5-2-3 0</inkml:trace>
  <inkml:trace contextRef="#ctx0" brushRef="#br0" timeOffset="22617.1689">4548 4271 447 0,'0'6'5'0,"4"10"2"16,8 8 0-16,1 11 0 15,11 11 2-15,1 7 1 0,7 5-2 16,3 8 0-16,0-10-10 15,4 1-19-15,2-10-57 16,-11-7-2-16</inkml:trace>
  <inkml:trace contextRef="#ctx0" brushRef="#br0" timeOffset="22772.4981">4519 4663 456 0,'0'0'4'16,"0"0"0"-16,0 0-1 15,0 0 1-15,0 0 0 0,16 0 0 16,9-11-2-16,6-8-3 16,15-4-18-16,7-2-55 15,11-14-5-15</inkml:trace>
  <inkml:trace contextRef="#ctx0" brushRef="#br0" timeOffset="23392.2966">5153 4432 436 0,'0'0'5'0,"0"0"3"16,0 0 1-16,-10-5 1 15,10 5 2-15,0 0 0 16,-8-10 1-16,8 10-7 16,-8-8-6-16,8 8 0 0,-10-9 0 15,0 1 0-15,1 0 0 16,0 3 0-16,-2 0 0 15,2-1 0-15,-2 3 0 0,2-2 0 16,-1 2 0-16,10 3 0 16,-15-2 0-16,6 2 0 15,9 0 0-15,-14-3 0 16,14 3 0-16,-16-3 0 0,16 3 0 16,-10-2 0-16,10 2 0 15,0 0 0-15,-12 0 0 16,12 0 0-16,-8 10 0 15,8-10 0-15,-5 18 0 16,3-8 0-16,0 1 0 0,-2 1 0 16,1 4 0-16,0-4 0 15,1 5 0-15,-3 1 0 16,4 0 0-16,1 7 0 0,0 2 0 16,8-1 0-16,5 3 0 15,4-7 0-15,3 0 0 16,5-9 0-16,4-3 0 15,-1-12 0-15,-1-10-4 0,-5-9-7 16,-1-3-7-16,-6-9-15 16,-12 3-47-16,9 5-2 15</inkml:trace>
  <inkml:trace contextRef="#ctx0" brushRef="#br0" timeOffset="23707.7493">5362 4167 381 0,'0'0'7'0,"0"0"2"16,0 0 2-16,-10-8 3 15,10 8 0-15,-10 0 1 16,3 9 1-16,2 9 1 0,4 14-5 16,1 7-4-16,5 4-1 15,6 3-7-15,1 1 0 16,8-8 0-16,-1-7 0 16,4-13 0-16,1-18 0 0,0-5-21 15,-6-17-58-15,-1-13-3 16</inkml:trace>
  <inkml:trace contextRef="#ctx0" brushRef="#br0" timeOffset="23876.4585">5443 3831 430 0,'0'0'5'16,"6"15"2"-16,7 5 2 15,2 10 0-15,6 7 0 16,5 4 1-16,6 5-1 0,3 5 0 15,3-2-9-15,1-2-18 16,-1-9-59-16,-6-5-3 16</inkml:trace>
  <inkml:trace contextRef="#ctx0" brushRef="#br0" timeOffset="24886.4491">4265 4616 468 0,'0'0'3'0,"0"0"1"15,-14 0 1-15,14 0 1 16,-19 9-1-16,15 3 0 15,-2 7-1-15,6 7 0 0,7 4-3 16,10 0-1-16,13 1-2 16,7-8 0-16,9-8 0 15,3-12 0-15,4-15-1 16,-4-22-1-16,-2-13 1 0,-4-15-1 16,-8-5 2-16,-4 3-2 15,-3 2 1-15,3 13 2 16,2 20 1-16,6 15 1 15,7 16 1-15,8 18-1 0,4 9 1 16,4 3 0-16,3-3 1 16,-4-8-2-16,-4-17 1 15,-8-10-1-15,-5-21 0 16,-10-19 0-16,-7-7 0 16,-4-10 0-16,-7-3 1 0,3-1-1 15,-4 8 2-15,5 13 1 16,5 10-1-16,5 19 3 15,13 10-6-15,5 7 0 0,5 15 0 16,4-2-3-16,8 4-75 16,-1 3-4-16</inkml:trace>
  <inkml:trace contextRef="#ctx0" brushRef="#br0" timeOffset="25200.0054">5714 4971 496 0,'0'0'0'0,"-9"11"1"15,7 2-1-15,2 1 0 16,-4-1-2-16,4 1-4 16,0-14-5-16,4 10-25 0,11-21-41 15,-12-14-3-15</inkml:trace>
  <inkml:trace contextRef="#ctx0" brushRef="#br0" timeOffset="25328.0383">5544 4668 438 0,'0'0'5'0,"-11"11"0"0,6 1 2 15,-3 6-1-15,1 1-1 16,0 2 1-16,4 0-3 16,1-4-6-16,9-2-21 15,5-8-51-15,8-7-3 16</inkml:trace>
  <inkml:trace contextRef="#ctx0" brushRef="#br0" timeOffset="25563.6873">5950 4947 396 0,'0'0'5'15,"-8"0"0"-15,-2-5 0 16,-7-6 1-16,0-9 0 15,-4-6-1-15,1-9 1 0,1-1-1 16,3-5-4-16,8-1-3 16,5 4 0-16,4 9 1 15,9 14 1-15,9 13-3 0,5 10-3 16,4 13-11-16,1 9-27 16,5 10-26-16,-2 0-4 15</inkml:trace>
  <inkml:trace contextRef="#ctx0" brushRef="#br0" timeOffset="26290.352">6270 4541 359 0,'0'0'4'0,"0"0"5"0,0 0 0 15,0 0 4-15,-1-9 3 16,1 9 1-16,0 0 2 16,0 0 1-16,0 0-4 0,0-11-3 15,0 11-2-15,0 0-6 16,-13-5-5-16,13 5 0 15,-16-9 0-15,8 4 0 16,-2 2 0-16,0-4 0 0,-1 4 0 16,4-2 0-16,7 5 0 15,-17-6 0-15,6 1 0 16,11 5 0-16,-14-6 0 16,14 6 0-16,-16-3 0 0,16 3 0 15,-14-1 0-15,14 1 0 16,-15 0 0-16,15 0 0 15,-9 3 0-15,9-3 0 16,-8 9 0-16,8-9 0 16,-8 14 0-16,8-14 0 0,-4 20-2 15,0-11 1-15,1 4 0 16,0-1 0-16,1 7 1 16,1 1 0-16,1 5-2 0,5 1 0 15,3 1 0-15,3 1 0 16,4-7 1-16,6 0-2 15,1-10-1-15,-2-9 0 16,5-6-1-16,-3-10-1 0,-2-8-6 16,1-2-6-16,-8-6-11 15,4 4-28-15,4 6-19 16,-5 5-5-16</inkml:trace>
  <inkml:trace contextRef="#ctx0" brushRef="#br0" timeOffset="26583.7738">6519 4205 403 0,'0'0'5'0,"-9"-6"1"16,9 6 3-16,-13-4 2 0,13 4 1 15,-16-6 0-15,16 6 1 16,-15 13 1-16,12 6-5 16,3 13-2-16,0 3-2 0,6 7 0 15,2-1-5-15,4 2 0 16,6-7 0-16,0-8 0 16,3-14-6-16,1-11-8 15,3-17-34-15,-6-8-34 0,-4-10 1 16</inkml:trace>
  <inkml:trace contextRef="#ctx0" brushRef="#br0" timeOffset="26758.2817">6567 3860 443 0,'0'0'5'16,"5"23"2"-16,7 3 1 15,4 8 0-15,7 10 1 16,3 7 0-16,7 4-1 0,4 6 1 15,2-8-8-15,3-5-9 16,-11-10-23-16,5-1-48 16,-5-10-3-16</inkml:trace>
  <inkml:trace contextRef="#ctx0" brushRef="#br0" timeOffset="26967.2887">6563 4288 488 0,'0'0'2'15,"0"0"0"-15,0 0-1 16,0 0 0-16,12-3 1 0,7-5-1 16,6-8 0-16,5-6-2 15,11-1-9-15,-1-7-33 16,11-3-36-16,2 2 0 0</inkml:trace>
  <inkml:trace contextRef="#ctx0" brushRef="#br0" timeOffset="27492.2325">7102 4323 438 0,'0'0'-2'16,"0"0"1"-16,0-10 1 16,0-4-2-16,-2-6-7 0,-4-9-10 15,1-6-13-15,-7-5-8 16,-2-8-5-16,-5-4 2 15,-3 7 13-15,-5 6 17 16,2 9 16-16,0 8 14 0,1 11 16 16,8 4 9-16,0 7 6 15,10 14-4-15,3-3-17 16,3 1-12-16,5-3-7 16,6-1-4-16,3-4-2 15,4-4-3-15,2 0 0 0,6-4 0 16,3 1 1-16,4 3 0 15,-1 3 0-15,5 4 0 16,-2 7 1-16,-4 2 1 16,-1 2 0-16,-4-3 0 0,-5-6 2 15,-7-6 0-15,-2-3 0 16,-8-14 0-16,-3-8 0 16,-1-6-1-16,-1-1 0 0,-2-4-3 15,2 2-2-15,-1 1-1 16,2 10-3-16,0-1-5 15,7 10-14-15,3 7-40 16,1-2-12-16</inkml:trace>
  <inkml:trace contextRef="#ctx0" brushRef="#br0" timeOffset="27777.9116">7414 3807 359 0,'0'0'7'0,"0"0"3"16,11 13 0-16,-11-13 0 0,17 11 1 15,-4-8 0-15,0-3 2 16,2-3 0-16,-2-10-6 16,-1-7-3-16,-3-4 1 15,-4-8-1-15,-4 2 0 0,-2-1-1 16,-5 0 0-16,-6 11 1 16,1 4 0-16,0 8 0 15,11 8 0-15,-16 9 0 16,16 13 1-16,5 4-2 0,11 10 1 15,6-3-2-15,9 1-2 16,8-3 1-16,8-8-1 16,8-14-2-16,4-9-9 0,9-21-67 15,-3-6-3-15</inkml:trace>
  <inkml:trace contextRef="#ctx0" brushRef="#br0" timeOffset="134461.2623">10120 5154 279 0,'0'0'3'0,"0"0"1"15,-9 0-1-15,9 0 1 0,-6 13 1 16,6 1 0-16,2 4 1 16,3 3 2-16,6 9 0 15,-4-4-1-15,8 8 0 16,-5 0 2-16,8 7-1 16,-8-2 1-16,2-1 1 0,0 6-2 15,0 4-1-15,-3 3 0 16,-1 2 0-16,-2 6-1 15,0 3-1-15,-3 1 0 0,1 3 0 16,-3 3 0-16,1 0 0 16,0 1-1-16,0 2 0 15,1 1 1-15,-2-2 0 16,4 1-1-16,-1 3-1 16,-2 0 0-16,3 4-1 0,2-1 0 15,-3 2-2-15,3 2 1 16,3 2 0-16,-3-1-1 15,-1 3 1-15,1-2-1 0,1 0 0 16,-2-4 0-16,-3 0 0 16,0 1-1-16,-2-2 1 15,-1-2 1-15,0 1-1 16,-3-3 1-16,-3 0 1 0,-2-2 1 16,-2 2-1-16,2-3 2 15,0 3-2-15,1-7 0 16,3 1 0-16,2-2-1 15,2 2 1-15,2-6-2 16,7 4 1-16,-4 2 0 0,1 1 0 16,-2 2 0-16,-3 6 0 15,-1 2 1-15,-2 2 0 16,-7-2 0-16,-3 4 0 0,2-6 0 16,-3-2-1-16,2-5 1 15,4-5 0-15,4-2-2 16,1-3 0-16,2-4 0 15,0 2 0-15,0 2 0 0,0 2 0 16,0 6 0-16,-2 2 0 16,-5 4 0-16,0 4 0 15,-4-4 0-15,0 4 0 16,3-2 0-16,-1-2 0 0,2-5 0 16,2 0 0-16,3-3 0 15,2 2 0-15,2-1 0 16,2 1 0-16,-1 4-2 15,1 4 2-15,0 11 0 16,-2-1 2-16,-2 9-2 0,-2 0 0 16,-3 4 0-16,1 0 0 15,-2-3 0-15,3 0 0 16,2-8 0-16,1-4 0 16,8-3 0-16,5-7 0 0,8-2 0 15,4-9 0-15,7-3 0 16,5-6 0-16,8-5 0 15,4-7 0-15,8-7-3 0,5-4 3 16,5-8-1-16,5-5 0 16,8-7 0-16,4-3 1 15,4-7-1-15,3-2 1 16,11-6 0-16,0-6 0 0,3 1 0 16,6-3 0-16,2 0 0 15,4-1 1-15,2-3-1 16,3 3 0-16,-2-2 0 0,-1 0 0 15,4 0 0-15,0 2 1 16,-2 1-1-16,-2 2 0 16,-1 3 0-16,-2 2 0 15,-3 2 0-15,0 3 0 16,-5 2 0-16,-2 1 0 16,-2 5 0-16,-5 0 0 0,-1 1 1 15,-2-1-1-15,-6 1 0 16,-1 0 0-16,-4-4 0 15,0 0 0-15,-3-3 0 0,-3 0 0 16,-5 0-1-16,2-6 1 16,-1 4-1-16,-7-1 1 15,-4 0 0-15,-2 3-1 16,-2 0 1-16,-7 3 0 0,-2 2 0 16,-7 2 0-16,0 1 0 15,-5 1 1-15,0 0-2 16,0 0 2-16,-3-3-2 0,5 1 1 15,-3-4 0-15,4-1 0 16,-3-2 0-16,2 0 0 16,2-2 0-16,-4-3 0 15,3 0-1-15,-7-2 1 16,1 0-1-16,-3 2 1 16,-1 1-1-16,2-1 0 0,-4 2 1 15,4 3 0-15,-2 0 0 16,4 0 0-16,2-2-1 15,2-1 1-15,-2 0 0 0,-2-3 0 16,5-5-1-16,-2-1 1 16,-3-4 0-16,3-6-1 15,-4-4 1-15,2-2 0 16,-1-4-1-16,2-7 1 0,-2-3 0 16,-1 0-1-16,-2-5 1 15,-1-3 0-15,-2-3 0 16,-3-4 0-16,-4-1 0 0,-1-7 0 15,-6-1 1-15,-2-2-1 16,-4 0 1-16,0-1-1 16,-3 1 0-16,-2 3 0 15,-1-1 0-15,-1 4 0 16,0 1-1-16,-1-5 1 16,-2 2 0-16,0 0 0 0,-1-3 1 15,-4-2-1-15,3 5 1 16,-2-2 0-16,2 3 1 15,1 2-1-15,1 1 0 0,0 2 0 16,1 2-1-16,-1 1 0 16,0-1 0-16,0 1 0 15,-3 2 0-15,-1-1 0 0,1 4 0 16,-2 0 0-16,0 0 1 16,-1 2 0-16,2 0 0 15,0 0 0-15,3-2 0 16,0-2 1-16,0-5-2 0,0 2 0 15,1-6 0-15,0-2 0 16,0-4 0-16,0 0 0 16,-1-2 0-16,1-4 0 15,0-2 0-15,1-1 0 0,1-2 0 16,0 0 0-16,2-2 0 16,-1-2 0-16,-3 1 0 15,0 0 0-15,-7-4 0 16,2 0 0-16,-8-4 0 15,4 0 0-15,-6-7 0 0,1 2 0 16,-3-4 0-16,-1 1 0 16,1 0 0-16,1 0 0 15,-1 2 0-15,-2 1 0 16,4 5 0-16,-3-1 0 0,5 1 0 16,-2 0 0-16,7 2 0 15,-3 2 0-15,3 1 0 16,5 3 0-16,1-4 0 15,2 3 0-15,0 0 0 0,3-3 0 16,1 0 0-16,2-1 0 16,-3-2 0-16,-1 5 0 15,-1-3 0-15,-1 6 0 16,-5 2 0-16,-7 3 0 0,-3 3 0 16,-5 2 0-16,-5 2 0 15,-5 4 0-15,-1 5 0 16,-7 0 0-16,0 6 0 0,1-1 0 15,-2 9 0-15,-4 2 0 16,0 3 0-16,-4 5 0 16,-1 5 0-16,-3 4 0 15,-2 2 0-15,-8 7 0 16,1 4 0-16,-8 2 0 0,1 4 0 16,-2-2 0-16,-6 3 0 15,1-1 0-15,0-2 0 16,-5 1 0-16,4-5 0 15,-7 4 0-15,-1-1 0 0,-2 2 0 16,-1 2 0-16,-6 1 0 16,-1 2 0-16,-2 3 0 15,1-2 0-15,1 0 0 0,0-1 0 16,1 3 0-16,0-3 0 16,1 0 0-16,0 0 0 15,2-2 0-15,-1 5 0 16,-4 0 0-16,3 0 0 15,1 0 0-15,-3 0 0 16,1 5 0-16,0-1 0 0,-2 1 0 16,2 0 0-16,1-2 0 15,1 1 0-15,0-4 0 16,3 3 0-16,3-3 0 0,-2 0 0 16,5 3 0-16,0-3 0 15,3 3 0-15,1 3 0 16,0-1 0-16,3 3 0 0,-3 0 0 15,4 5 0-15,4-4 0 16,3 3 0-16,-1-1 0 16,8-4 0-16,0 2 0 15,4-3 0-15,7-2 0 0,0-2 0 16,3 0 0-16,1-2 0 16,2 0 0-16,-1 0 0 15,2 1 0-15,-2 1 0 16,3-2 0-16,-3 3 0 0,1-3 0 15,0 0 0-15,1 0 0 16,2-3 0-16,-4 0 0 16,2-4 0-16,-3 3 0 15,2-1 0-15,-4 2 0 16,2 3 0-16,-3 0 0 0,-3 0 0 16,3 3 0-16,3 8 0 15,-5-8 0-15,16 0-65 16,1 9-21-16</inkml:trace>
  <inkml:trace contextRef="#ctx0" brushRef="#br0" timeOffset="153684.6307">10251 5580 358 0,'0'0'1'16,"0"0"0"-16,-11 1-1 0,11-1 0 15,0 0 0-15,0 0-1 16,3 10-1-16,9-5-2 15,1-2-2-15,8 2 1 16,-1 4-1-16,-1 1 2 0,3 8 0 16,-1-3 2-16,-2 11 4 15,0 1 2-15,-5 14 3 16,3 5 1-16,3 3 1 16,0 10 0-16,3-2 1 0,2 7-1 15,3 2-3-15,1 0-1 16,11 1-1-16,2-4-1 15,0 8-1-15,4-1-1 16,3 9 0-16,5 2-1 0,-2 2 0 16,7 3 0-16,-3 6 0 15,-2 4 0-15,4 1-1 16,0 2 2-16,1 0-1 16,2 1 1-16,-3-1 1 0,2 1 0 15,1-3 0-15,4-1 0 16,0 1 1-16,2-6 0 15,6-1 0-15,-1-3 0 0,6 1-2 16,4 1 1-16,0-5-2 16,0 4 1-16,2 1 0 15,-4-4-1-15,-1 5 1 16,4-1-1-16,-7 3 1 16,-3 3 0-16,3-4 2 0,-3-1-1 15,1 0 0-15,0 1 1 16,-1-2-1-16,-1 1 1 15,3-7 0-15,-3-3-1 16,1-1 0-16,1-1-1 0,-2-3 0 16,2 0 0-16,-2-7-1 15,2 2 2-15,-1-1-1 16,3 0 0-16,-4 0 1 16,4 0 0-16,-3 3 0 0,-1 3 0 15,2 2 1-15,-2 6-1 16,-1 1 1-16,1 6 0 15,3 7 1-15,-2-2-1 0,7 7 1 16,-1 1-1-16,3 1 0 16,5 0-1-16,1-3-1 15,-2-3-1-15,5-2-4 16,-5-7-5-16,6-1-33 16,-3 1-37-16,-5-4-2 0</inkml:trace>
  <inkml:trace contextRef="#ctx0" brushRef="#br0" timeOffset="155320.6649">10294 13842 388 0,'0'0'6'0,"0"0"3"15,0 0 2-15,-11 15 1 16,5 4 2-16,0 10 0 0,3 14 1 15,1 11 0-15,2 9-4 16,3 6-4-16,8 3-2 16,2-3-1-16,8-4-4 15,1-12 0-15,1-17 0 0,2-13 0 16,2-15 0-16,0-11 0 16,0-21 0-16,-3-13 0 15,-4-14 0-15,-7-17 0 0,-7-6 0 16,-8-9 0-16,-9 2 0 15,-11 2 0-15,-11 9 0 16,-7 12 0-16,-8 19 0 16,-5 22 0-16,-2 17 0 15,0 28 0-15,6 12 0 0,4 16 0 16,8 2 0-16,13 5 0 16,10-9-4-16,21-22-65 15,15 0-17-15</inkml:trace>
  <inkml:trace contextRef="#ctx0" brushRef="#br0" timeOffset="155718.3472">10761 14103 430 0,'0'9'4'0,"10"12"1"15,3 8 1-15,3 6 1 0,4 2 0 16,7 1 0-16,1-2 1 16,5-5-1-16,-5-17-3 15,-3-15-1-15,-2-23-1 16,-5-18 0-16,-6-11-2 0,-1-7-2 16,-7-3-4-16,1 7-3 15,-3 6-8-15,6 13-30 16,-1 23-33-16,6 14-2 15</inkml:trace>
  <inkml:trace contextRef="#ctx0" brushRef="#br0" timeOffset="156006.4416">11282 14129 442 0,'0'0'1'0,"0"0"-1"15,0 0 1-15,10-1-1 16,0-7 1-16,0-7 0 0,2-3 1 16,1-7-1-16,-2-2 1 15,-4-4 1-15,-2 2 1 16,-5 9 2-16,-3 8 0 16,-6 12 0-16,-4 17 1 0,0 15 0 15,3 12-1-15,2 7-2 16,7 1-2-16,2-2-1 15,14-12-4-15,10-7-10 16,0-17-27-16,8-11-42 0,1-10 1 16</inkml:trace>
  <inkml:trace contextRef="#ctx0" brushRef="#br0" timeOffset="156230.8069">11611 14289 397 0,'0'0'3'0,"0"0"1"15,0 0 1-15,0-11 0 16,-4-4 0-16,-5-7 1 16,1-7 1-16,-5-1 3 0,-2-2-1 15,1 2-1-15,1 1 0 16,7 6 0-16,5 8 1 16,3 7-2-16,12 2-1 15,11 0-3-15,8-6-3 0,12-2-8 16,1-9-23-16,11-2-49 15,1 1-2-15</inkml:trace>
  <inkml:trace contextRef="#ctx0" brushRef="#br0" timeOffset="156699.3419">12170 13723 399 0,'0'0'4'0,"0"0"1"0,0 0 3 16,0 0 1-16,-8-5 2 16,8 5 0-16,-14 0 2 15,5 1 0-15,-4 10-3 0,-6 3-2 16,-4 7-1-16,2 7-2 16,-1 6-2-16,2 1 0 15,2 3-1-15,8 2-2 16,8-5 0-16,5-8 0 0,14-6-2 15,7-6 2 1,8-8-1-16,4-5 0 0,0-2 1 16,-3 0 1-16,-6 6 0 15,-6 5 1-15,-13 9-2 16,-6 3 0-16,-5 4-2 0,-13 0-5 16,-3 1-12-16,-3 0-59 15,3-20-5-15</inkml:trace>
  <inkml:trace contextRef="#ctx0" brushRef="#br0" timeOffset="156929.6488">12538 14059 456 0,'0'0'4'0,"-4"0"-2"15,4 0 1-15,-15-4-1 16,8-9-2-16,-1-11-2 15,-3-5 0-15,-1-5 0 0,0-7-2 16,-3 0 3-16,-4 2 2 16,2 6 1-16,-3 11 3 15,-1 11 2-15,5 9-3 16,2 2-9-16,13 10-66 16,1 3-6-16</inkml:trace>
  <inkml:trace contextRef="#ctx0" brushRef="#br0" timeOffset="157520.3412">12722 13716 376 0,'0'0'5'0,"3"17"4"15,2-3 0-15,3 8 1 16,-1 5 0-16,3 2 1 16,4 4 0-16,0 2-1 0,1-7-4 15,2-6-3-15,-2-8-3 16,1-13 0-16,0-5-2 15,0-15 0-15,0-7-1 16,2 0 0-16,2 0 1 0,-2 6 0 16,4 5 0-16,2 9 2 15,-2 6 0-15,0 2 1 16,0 7 0-16,-3 0 0 16,-3-6 0-16,-2-3 0 15,0-5 0-15,-2-7 0 16,1 2 0-16,-1 1 0 0,3 4 1 15,3 5 0-15,2 6 0 16,6 10-1-16,5 1-5 16,6 4-24-16,0-1-47 0,3-7-3 15</inkml:trace>
  <inkml:trace contextRef="#ctx0" brushRef="#br0" timeOffset="157969.8233">13460 13796 424 0,'0'9'4'16,"8"15"0"-16,4 9 2 15,7 7 1-15,0 6-1 0,4 6 0 16,0 0 1-16,-1 1-1 16,-1-12-2-16,-8-19-3 15,-13-22 0-15,0 0-2 16,0-27 0-16,-16-23 0 0,-3-12-1 15,-5-14-1-15,0-2 0 16,3-1 1-16,5 8-1 16,4 10 2-16,11 18 1 0,7 19 2 15,10 24 0 1,8 14 2-16,8 16 1 0,-1 11 0 16,-2 7 0-16,-3 1-2 15,-6-1-5-15,-6-4-15 16,-8-11-59-16,-7-15-4 0</inkml:trace>
  <inkml:trace contextRef="#ctx0" brushRef="#br0" timeOffset="158184.4772">13603 13039 483 0,'-1'11'5'15,"1"16"0"-15,0 15 1 0,9 15 0 16,4 18 0-16,6 7-6 16,6 10 0-16,5 5 0 15,8-5 0-15,1-16 0 16,3-9 0-16,-4-26-19 0,1-9-64 16,-4-8-2-16</inkml:trace>
  <inkml:trace contextRef="#ctx0" brushRef="#br0" timeOffset="158318.7508">14068 13762 457 0,'0'0'0'16,"0"0"-1"-16,0-12-6 16,0-5-20-16,2-15-48 15,-2-6-2-15</inkml:trace>
  <inkml:trace contextRef="#ctx0" brushRef="#br0" timeOffset="158410.9206">13979 13384 403 0,'0'0'7'15,"-14"14"2"-15,7 4 2 16,-5 7 1-16,4 3-2 16,2 4 0-16,6 3-6 0,0-5-14 15,9-4-63-15,12-6-7 16</inkml:trace>
  <inkml:trace contextRef="#ctx0" brushRef="#br0" timeOffset="158738.8315">14462 13768 405 0,'0'0'2'16,"0"-18"1"-16,-6-6 0 0,-2-11 1 15,-4-9 3-15,-9-12 0 16,-6-16 1-16,-3-8 0 16,-1 1 0-16,1 7 0 15,1 9-1-15,6 9 0 0,6 13-2 16,9 15-1-16,8 14 1 16,14 10-1-16,6 2-1 15,11 5-1-15,9-4 0 16,7-1 0-16,4-4-5 0,6-1-11 15,-2-7-62-15,-6 5-3 16</inkml:trace>
  <inkml:trace contextRef="#ctx0" brushRef="#br0" timeOffset="158920.4774">14322 13505 414 0,'0'0'3'0,"0"11"-1"0,0-11 2 16,20 11 0-16,-1-5 1 16,8-5-1-16,11-1 2 15,9-9-3-15,12-8-15 16,7-8-58-16,4-6-3 0</inkml:trace>
  <inkml:trace contextRef="#ctx0" brushRef="#br0" timeOffset="159136.2135">14991 13646 449 0,'0'0'3'0,"0"0"-1"16,0 0-1-16,-13-5-2 15,5-12-2-15,1-7 0 16,-5-8 1-16,-2-9 0 0,-5-5-1 16,0-2 4-16,-2 5 2 15,-2 8 3-15,4 9 3 16,-1 11-1-16,5 10 1 15,7 8-3-15,7 6-5 16,8 4-12-16,12-8-29 0,15-5-39 16,11-2-1-16</inkml:trace>
  <inkml:trace contextRef="#ctx0" brushRef="#br0" timeOffset="159368.3486">15321 13162 422 0,'0'0'5'0,"-11"0"2"16,1-3 3-16,-1-2 1 0,0-1 2 15,-6 5 1-15,2 2 1 16,-3 13-1-16,4 11-14 16,2 10 0-16,3 12 0 15,3 6 0-15,6 2 0 0,1-4 0 16,16-5 0-16,6-17 0 15,14-12 0-15,8-17-80 16,3-15-6-16</inkml:trace>
  <inkml:trace contextRef="#ctx0" brushRef="#br0" timeOffset="159890.4239">15622 13179 428 0,'0'0'7'15,"0"0"1"-15,-5 10 3 16,5-10 1-16,-10 8 1 16,10-8 0-16,-7 11 2 15,7-11-11-15,-9 8-4 0,9-8 0 16,0 0 0-16,-13 0 0 16,13 0 0-16,-10-11 0 15,10 11 0-15,-13-14 0 16,13 14 0-16,-11-15 0 0,11 15 0 15,-8-9 0-15,8 9 0 16,0 0 0-16,-9-5 0 16,9 5 0-16,0 0 0 0,0 0 0 15,-8 0 0-15,8 0 0 16,0 0 0-16,0 0 0 16,-13 8 0-16,13-8 0 15,-8 9 0-15,8-9 0 0,-12 10 0 16,12-10 0-16,-17 16 0 15,11-6 0-15,-3 5 0 16,2 3 0-16,-3 6 0 16,5 1 0-16,0 2 0 0,3 0 0 15,2 1 0-15,4-8 0 16,4-7 0-16,9-10 0 16,4-4 0-16,1-12 0 15,1-4 0-15,3 2 0 16,-1 1 0-16,-3 9 0 0,2 5 0 15,-5 10 0-15,1 5 0 16,0 5-2-16,-6-9-30 16,6-1-48-16,-5-8-4 15</inkml:trace>
  <inkml:trace contextRef="#ctx0" brushRef="#br0" timeOffset="160197.1473">15895 12700 488 0,'0'0'3'16,"0"21"2"-16,3 8 1 16,8 10 0-16,3 13-3 0,3 8-3 15,7 7 0-15,3 9 0 16,0-2 0-16,7-3 0 16,-3-18 0-16,5-20-54 15,-9 9-30-15</inkml:trace>
  <inkml:trace contextRef="#ctx0" brushRef="#br0" timeOffset="160393.0041">15822 13191 444 0,'0'0'3'15,"0"0"1"-15,5 2-1 16,8 2 1-16,9-1 0 15,6-3 0-15,11 0 1 0,10-6-2 16,11-7-8-16,5-13-16 16,-1-4-53-16,18-3-2 15</inkml:trace>
  <inkml:trace contextRef="#ctx0" brushRef="#br0" timeOffset="160748.6612">16623 13307 478 0,'0'0'3'0,"0"0"0"16,-4-10-1-16,2-11-1 15,-2-11-6-15,1-12-9 16,-7-14-10-16,-1-9-4 0,-3-4 1 16,-5 4 10-16,-2 13 7 15,-3 14 9-15,-1 21 9 16,-5 18 11-16,4 18 9 16,3 14 3-16,4 7-2 0,9 1-11 15,6-7-9-15,7-7-7 16,11-12-8-16,12-5-7 15,3-8-10-15,12-3-29 16,8-2-28-16,-3 5-4 0</inkml:trace>
  <inkml:trace contextRef="#ctx0" brushRef="#br0" timeOffset="160958.1074">16806 13101 229 0,'0'0'20'0,"0"13"6"0,5-5 3 16,-3 3 1-16,-2-11-1 16,9 11 3-16,-9-11-1 15,20-3 0-15,-8-16-17 0,5-8-7 16,-4-10-4-16,2-7 0 15,-9-4-1-15,-5-2 0 16,-2 7 0-16,-13 7 2 0,-10 13 0 16,-9 13-1-16,-6 14 2 15,0 18 0-15,4 10-5 16,8 6 0-16,7 1 0 16,17 0-6-16,8-12-16 15,20-6-28-15,19-14-32 0,0-7-1 16</inkml:trace>
  <inkml:trace contextRef="#ctx0" brushRef="#br0" timeOffset="161312.91">17137 13090 372 0,'0'0'7'0,"0"0"2"16,-6 11 0-16,6-11 1 16,0 0 0-16,0 0 1 15,0-14 0-15,0-10 0 16,2-11-5-16,2-10-2 0,0-4 1 15,2 3 2-15,-5 4 0 16,5 7 2-16,-2 13-1 16,-4 22 0-16,19 0-1 0,-7 20-7 15,5 9 0-15,2 6 0 16,6 5 0-16,-1-7-3 16,1 5-78-16,-2-5-2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2-14T15:30:19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8955 18373 179 0,'0'0'8'0,"0"0"3"16,0 0 4-16,0 0 0 16,0 0 0-16,0 0 0 0,0 0-1 15,0 0 2-15,0 0-7 16,0 0-4-16,-5 3 0 16,-1 0 1-16,1-1 3 15,1 2 2-15,-1-1 0 16,0 0-1-16,0 0 1 15,-3 1-1-15,8-4 1 16,0 0-5-16,0 0-1 0,2 4-1 16,5 0-1-16,57 17 1 15,-42-21 0-15,2 0 0 16,2 0-1-16,3 0 1 16,-1 0 0-16,3 0-1 15,3 0 1-15,1 0 0 16,1-3-1-16,1-5 1 15,45-13-2-15,-38 11 0 16,-1-1 0-16,5 4 0 0,-4 1-1 16,3 1-1-16,0 1 0 15,1 4 1-15,1 0 0 16,0 0 0-16,1 0 0 16,1 0 0-16,3-3 1 15,-1 3-1-15,1 0 1 16,0 3-1-16,-1 1 0 0,0 2 0 15,2-2 0-15,-3 6 0 16,-1-2 0-16,-1 2 0 16,1-2-1-16,0 0 1 15,0-2-1-15,0 1 1 16,-2-3 0-16,2 1 0 16,0-3 0-16,-2-1-1 0,-2-1 2 15,0 2-2-15,-1 0 1 16,0 1 0-16,-2 0-1 15,2 0 1-15,-2 2 0 16,-1-2-1-16,2-1 1 16,-3 1 0-16,3-1 0 15,-1-2 0-15,2 0 0 0,-3 0 0 16,4-2 0-16,-3 0 0 16,3 2-1-16,-2-1 1 15,0 1-2-15,-1 0 1 16,0 1 1-16,4 1-1 15,-5-1 2-15,5 2-2 16,0-3 2-16,0 0-1 16,-1 0 0-16,2-1 1 0,-2 1-1 15,2 1 0-15,-4 1-1 16,1 0 0-16,-2 2 0 16,-3-1 0-16,1-1 0 15,-1 3-1-15,-41-5-4 16,36 4-9-16,4 2-46 15,-4 3-16-15,-3 0-1 16</inkml:trace>
  <inkml:trace contextRef="#ctx0" brushRef="#br0" timeOffset="1546.2303">13479 18477 253 0,'0'0'1'0,"0"0"1"16,0 0 0-16,0 0 0 15,0 0 1-15,0 0 1 16,0 0 0-16,0 0 2 16,0 0 0-16,0-1 3 15,0-5 5-15,-3 2 1 16,1-1 1-16,0 0-1 0,-12-24-1 16,10 19 0-16,2 0-2 15,-2-2-4-15,4 12-4 16,0 0-2-16,0 0-1 15,0-9 0-15,3-1 0 16,-1 0 1-16,4-2-1 16,-6 12 2-16,11-5-1 15,0 2 1-15,2-1-1 0,26-4 1 16,-11 5 0-16,-6 3 0 16,0-3-1-16,4 3-1 15,0-1 1-15,3-1 0 16,1 2-2-16,-1 0 1 15,2-2 0-15,1 2 0 16,0-1 0-16,2 1 1 0,-3 0-1 16,1 0 1-1,1 0-1-15,-2 0 0 0,0 0 0 16,1 0 0-16,0 0 0 16,2 1 0-16,-2-1-1 15,-1 2 1-15,1-2 0 16,-1 2-1-16,3-1 1 15,-2 4 0-15,-1-1 0 16,1-1 0-16,1-1 0 0,0 0 0 16,-2 1 0-16,1-2 0 15,2 0 0-15,0 2 1 16,-1-3-1-16,0 0 0 16,0 0-1-16,-1 0 1 15,1 0 0-15,1 0-1 16,-2 0 1-16,-1 0 0 15,-1 0-1-15,2 0 1 0,-1 0 0 16,0 0 0-16,1 0 0 16,-2-3 0-16,1 3 0 15,0-1 0-15,1 0-1 16,0 0 1-16,-2-1-1 16,-1 2 1-16,2 0-1 15,-1 0 0-15,0 0 1 0,1 0-1 16,1 0 1-16,0 0 0 15,1 0-1-15,-1 0 1 16,0-3 0-16,2 2-1 16,-2-2 1-16,1 1-1 15,0 1 1-15,-1-1-1 16,0 1 0-16,1-2 1 16,-1 2-1-16,2-3 1 15,-2 1-1-15,2 2 1 0,-1-2 0 16,1 0-1-16,3 0 1 15,-2 1-1-15,0 0 1 16,0 0 0-16,0-1-1 16,1 1 0-16,-1 1 1 15,1 0 0-15,0-2-1 16,-1 3 1-16,2-2 0 16,0 1 0-16,0-2 0 0,-1 1 0 15,1 0-1-15,-3 0 1 16,0 1-1-16,-1-1 1 15,1 0-1-15,-3 2-1 16,-1 0-1-16,-4 0-4 16,3 0-7-16,-8 4-42 15,5 1-23-15,-4-4-1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2-14T15:33:06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7002 5119 372 0,'0'0'4'15,"0"0"3"-15,0 0 3 0,0 0 2 16,-2 22 1-16,3 12 2 15,3 19 2-15,6 21 1 16,2 22-3-16,1 19-3 16,4 16-3-16,2 4-2 0,2 3-7 15,0-9 0-15,4-11 0 16,-1-21-2-16,7-17-29 16,7-17-47-16,-11-21-5 15</inkml:trace>
  <inkml:trace contextRef="#ctx0" brushRef="#br0" timeOffset="238.0748">7451 5145 408 0,'1'9'7'16,"4"16"0"-16,3 14 4 0,5 19 1 15,4 18 0-15,5 15 2 16,0 17-1-16,7 12 0 16,-1 4-5-16,-2-7-2 15,2-5-6-15,-5-17-9 0,2-7-18 16,11-15-52-16,-22-12-2 16</inkml:trace>
  <inkml:trace contextRef="#ctx0" brushRef="#br0" timeOffset="450.2599">7235 5958 452 0,'0'0'2'16,"0"0"2"-16,6 1 1 0,4 1 1 15,4 3 1-15,14-3 0 16,6-2 0-16,11-2-1 15,9-8 0-15,9-4-7 16,4-11-10-16,14-8-48 0,-2 8-20 16,-2 3-1-16</inkml:trace>
  <inkml:trace contextRef="#ctx0" brushRef="#br0" timeOffset="978.2763">8144 6266 444 0,'0'0'4'0,"0"0"-1"16,0 0-1-16,-12 2-2 16,9-9-5-16,-2-15-5 0,1-12-17 15,-3-7-18-15,1-20-3 16,-1-9 10-16,0-4 22 15,-1 6 12-15,-8 7 13 16,2 18 9-16,-8 13 16 16,2 15 16-16,-4 14 2 0,6 9-12 15,2 10-20-15,6-6-13 16,10 1-9-16,12-11-9 16,15-2-12-16,2-12-12 15,19 0-1-15,2-5 2 0,1 2 14 16,2 2 9-16,-11 0 17 15,-4 10 8-15,-12-2 13 16,-3 5 13-16,-23 0 0 0,0 0-4 16,-7 12-10-16,-16-7-22 15,-1 5-4-15,-2 1 0 16,-1 2 0-16,3 5 0 16,6 6 0-16,9 3 0 0,9 3 0 15,16 2 0-15,8 6 0 16,8-1 0-16,7 3 0 15,-1 2-4-15,1-3 1 16,-9 7 1-16,-12-4 2 16,-10 4 1-16,-12 1 0 0,-14-6-3 15,-9 3-21-15,2-15-53 16,-12-13-3-16</inkml:trace>
  <inkml:trace contextRef="#ctx0" brushRef="#br0" timeOffset="1368.6599">8745 5317 369 0,'0'0'7'16,"0"11"4"-16,0 16 3 15,4 16 2-15,1 16 0 16,6 16 2-16,1 13 0 16,6 13 0-16,5 6-7 15,-3-1-4-15,3-6-3 0,-3-13-7 16,3-12-11-16,-7-5-59 16,1-29-7-16</inkml:trace>
  <inkml:trace contextRef="#ctx0" brushRef="#br0" timeOffset="1752.2984">8590 5995 358 0,'0'0'4'0,"0"0"4"16,11 6 1-16,3-6 2 15,5 1 0-15,10 1 1 16,7 1 1-16,7-3 1 0,9 4-4 15,5-1-1-15,2 3-4 16,2-1 0-16,-4 4 0 16,0 4-2-16,-7 2 0 0,-6-1-2 15,-7 5 1-15,-6-3 0 16,-7 3-1-16,-3-7-1 16,-3-2 1-16,-3-10-2 15,-3-6 0-15,-1-12-1 0,-3-15 1 16,-4-7 0-16,-4-8 3 15,-3 2 1-15,-12 0 2 16,-5 6 1-16,-5 10 1 16,-4 13 0-16,-2 13-7 15,1 9 0-15,6 14 0 0,6 0 0 16,13 5-7-16,1 6-50 16,10-9-25-16,13-5 0 15</inkml:trace>
  <inkml:trace contextRef="#ctx0" brushRef="#br0" timeOffset="2448.5123">9628 5920 357 0,'2'14'8'0,"-2"11"1"16,5 11 4-16,1 5 0 16,-2 5 2-16,3 2-1 15,-2 0 1-15,0-2 0 0,-2-20-7 16,-3-26-2-16,0 0-3 16,14-29-1-16,-7-16-2 15,0-12 0-15,5-4 1 16,1 1-1-16,5 3 0 15,1 9 1-15,-1 12 2 0,0 19 1 16,0 17 1-16,-2 17-1 16,-2 17 2-16,-2 9 0 15,0 6-3-15,4 2-3 0,-4-3 0 16,9-2 0-16,-1-13-4 16,7-8-5-16,2-8-1 15,8-17-1-15,1 0-1 16,1-17 1-16,-1-2 3 0,-4-7 5 15,-1-4 3-15,-12-2 3 16,1-6 4-16,-13 1 0 16,-4-1 2-16,-5 1 2 15,-2 4 0-15,-5 3 0 0,-10 9-2 16,0 6-9-16,-5 15 0 16,-1 20 0-16,2 11 0 15,1 14 0-15,6 8 0 16,4 9 0-16,10-3 0 0,17-2 0 15,12-11 0-15,21-13 0 16,7-20-3-16,23-12-80 16,10-11-3-16</inkml:trace>
  <inkml:trace contextRef="#ctx0" brushRef="#br0" timeOffset="2788.9541">11612 5143 454 0,'0'0'4'0,"0"0"1"16,0 20 1-16,0 13 2 15,2 13 0-15,4 19 1 16,1 20 1-16,2 12-3 0,1 13-7 16,5 7 0-16,-2-3 0 15,4-2 0-15,-1-16 0 16,5-6-11-16,7-15-69 15,-12-20-3-15</inkml:trace>
  <inkml:trace contextRef="#ctx0" brushRef="#br0" timeOffset="2984.6765">11466 5818 398 0,'0'0'8'0,"0"0"1"16,-11 9 1-16,11-9 3 15,0 15-1-15,13-3 2 16,8-4 0-16,10 0 0 0,15-7-7 16,14-1-1-16,12-1-5 15,7-10-6-15,11 4-15 16,11-3-56-16,-11 1-4 16</inkml:trace>
  <inkml:trace contextRef="#ctx0" brushRef="#br0" timeOffset="3713.9121">12443 5932 436 0,'0'0'4'0,"0"0"3"16,0 0 1-16,-9-9 2 0,7 1 0 16,1-2 1-16,-1-4 2 15,-4-2-1-15,1 2-12 16,0-2 0-16,-5-1 0 16,-1 2 0-16,-3-1 0 0,-1 3 0 15,-4 2 0-15,2 3 0 16,-3-2 0-16,1 5 0 15,6 1 0-15,-2 1 0 16,4 2 0-16,0 0 0 0,11 1 0 16,-15 0 0-16,15 0 0 15,-9 0 0-15,9 0 0 16,-11 6 0-16,11-6 0 16,-9 10 0-16,9-10 0 0,-10 15 0 15,10-15 0-15,-14 15 0 16,8-5 0-16,6-10 0 15,-13 16 0-15,13-16 0 16,-13 14 0-16,13-14 0 0,-13 15 0 16,5-6 0-16,2-1 0 15,0 5 0-15,0-1 0 16,1-2 0-16,2 1 0 0,1 4 0 16,1 2 0-16,1-1 0 15,3 6 0-15,4 1 0 16,4 4 0-16,5-2 0 15,0 1 0-15,4-2 0 16,4-2 0-16,0-7 0 0,1-9 0 16,2-6 0-16,-1-8 0 15,2-11 0-15,-3-5 0 16,-2-3-6-16,-3-4 2 16,-2 4 0-16,-5 3 1 0,-4 7 3 15,-9 17 1-15,11 0 2 16,-5 12 0-16,-2 14 0 15,3 4 0-15,1 4-1 0,5 4 0 16,3-4-4-16,3-6-7 16,-5 0-45-16,5-19-24 15,2-6-4-15</inkml:trace>
  <inkml:trace contextRef="#ctx0" brushRef="#br0" timeOffset="3840.6383">12777 6157 448 0,'0'0'1'0,"0"10"-2"16,0-10-17-16,-16 4-54 15,16-4 0-15</inkml:trace>
  <inkml:trace contextRef="#ctx0" brushRef="#br0" timeOffset="3966.6436">12726 5603 477 0,'-8'-1'5'0,"-3"1"0"15,-6-3 1-15,2 3-1 16,-2 0 0-16,2 3-2 16,4 5-5-16,2-3-7 15,9-5-68-15,15 14-3 0</inkml:trace>
  <inkml:trace contextRef="#ctx0" brushRef="#br0" timeOffset="4170.6147">12889 5121 504 0,'0'20'3'0,"0"17"1"0,-1 20-4 16,1 18 0-16,0 18 0 15,3 9 0-15,8 6 0 16,2 7 0-16,14-11 0 0,-6-16-58 15,12-18-26-15</inkml:trace>
  <inkml:trace contextRef="#ctx0" brushRef="#br0" timeOffset="4448.9354">13383 5620 511 0,'0'0'0'15,"-6"0"0"-15,-11 9 0 0,1 6 0 16,-8 7 0-16,-2 4 0 16,-3 3 0-16,3 3 0 15,3 2 0-15,10 4 0 16,10-6 0-16,4-3 0 16,14 0 0-16,8-10 0 0,8 0 0 15,1 0 0-15,3-2 0 16,-8-2 0-16,-7 6 0 15,-5 7 0-15,-15-2 0 16,-10 6 0-16,-13 9 0 0,-21-5-54 16,1 0-29-16</inkml:trace>
  <inkml:trace contextRef="#ctx0" brushRef="#br0" timeOffset="5178.5588">14974 5620 386 0,'0'0'4'15,"-2"24"3"-15,2 3 2 16,0 11 0-16,2 15 1 15,5 9 1-15,2 5 0 16,1 1 0-16,5-5-3 0,-1-12-3 16,2-21-1-16,-1-17-1 15,1-23-2-15,-2-23-1 16,2-20-2-16,-3-14-1 0,5-8 0 16,3 3 0-16,0 5-1 15,4 15 1-15,2 21 1 16,3 21 1-16,2 20 1 15,0 22 2-15,-4 11-2 16,1 8 0-16,-1-3 1 0,-2-7-1 16,-2-13 1-16,-3-17-1 15,-1-11 0-15,-1-14-1 16,1-7 2-16,2 0 2 16,-5 4 1-16,4 8 2 0,-3 9-2 15,-1 17 1-15,1 13 0 16,-1 10 0-16,2 6-3 15,-1-3-10-15,9 0-67 0,-1-11-4 16</inkml:trace>
  <inkml:trace contextRef="#ctx0" brushRef="#br0" timeOffset="5458.2019">16051 5972 460 0,'0'0'4'0,"2"20"0"16,0-5 0-16,6 3 0 0,4-2-1 16,5-2 0-16,-3-4 0 15,5-7-2-15,0-5-2 16,-7-14-2-16,2-9 3 16,-12-5 1-16,-4-4 3 15,-13-1 2-15,-8 0 2 0,-7 3 2 16,-4 11-10-16,-1 8 0 15,1 12 0-15,1 7 0 16,6 14 0-16,13 11 0 16,6-4 0-16,14 4-67 0,13-9-18 15</inkml:trace>
  <inkml:trace contextRef="#ctx0" brushRef="#br0" timeOffset="5890.8495">16443 5042 468 0,'-1'13'4'16,"1"13"0"-16,-2 14 2 15,2 16 1-15,1 12 0 16,5 12 1-16,7 7-1 16,-3 9-7-16,5-9 0 0,-1-9 0 15,2-13 0-15,-1-17 0 16,-4-9 0-16,-7-13 0 16,-4-7-2-16,0-19-9 15,-15 5 1-15,-10-6 1 16,-4-9 1-16,-6 0 5 0,-8-2 5 15,-1 7 3-15,0 5 2 16,1 5 0-16,8 12 1 16,7 8-1-16,10 8 0 15,13 3-7-15,7 1 0 0,15-6 0 16,12-5 0-16,8-8-6 16,13-10-2-16,8-10-14 15,-3-11-56-15,15-4-2 0</inkml:trace>
  <inkml:trace contextRef="#ctx0" brushRef="#br0" timeOffset="6073.1391">16846 5990 336 0,'-1'-7'-6'0,"1"-20"-50"16,0 0-5-16</inkml:trace>
  <inkml:trace contextRef="#ctx0" brushRef="#br0" timeOffset="6198.4483">16784 5482 477 0,'0'0'6'16,"-12"9"2"-16,1 5 1 15,-3 2 2-15,-3 5-11 16,4 6 0-16,0 0 0 0,12 2 0 15,0-8 0-15,18-1 0 16,10-15-4-16,6 6-79 16,8-5-2-16</inkml:trace>
  <inkml:trace contextRef="#ctx0" brushRef="#br0" timeOffset="6464.4598">17159 6088 393 0,'0'0'2'15,"0"0"3"-15,3-6 0 16,-1-6 1-16,-1-5 0 0,-1-14 1 16,0-11 0-16,0-11 0 15,-6-15-1-15,-6-12-3 16,-6-16-1-16,-1-4 0 16,0-7-1-16,-4 9 0 0,3 11 1 15,6 12 1-15,6 12-1 16,8 19 2-16,14 19 0 15,7 16 0-15,14 9 0 0,9 13-1 16,8 2-3-16,8 6-7 16,1-2-29-16,-2 15-42 15,-3 2 2-15</inkml:trace>
  <inkml:trace contextRef="#ctx0" brushRef="#br0" timeOffset="6665.6823">16935 5730 435 0,'0'0'3'0,"0"0"2"16,10 6 1-16,8-1 1 16,11-2-1-16,12-1 1 15,17 1 0-15,14-3-1 0,14-6-9 16,18-4-15-16,12-4-55 15,4-5-5-15</inkml:trace>
  <inkml:trace contextRef="#ctx0" brushRef="#br0" timeOffset="7174.4269">17822 5966 428 0,'0'0'2'0,"-6"-10"-1"0,4-10 1 15,-4-13-4-15,3-13-3 16,-1-9-3-16,1-13 0 16,0-7 2-16,-2-1 4 15,2 9 4-15,-5 11 4 16,1 17 3-16,-6 13 6 0,0 19 3 15,-1 11 0-15,2 13-1 16,5 10-6-16,3-3-4 16,4 3-4-16,5-1 0 0,10-4-6 15,3-1 1-15,8-3-1 16,0 3 0-16,3 1 0 16,-2 2 1-16,0 1 1 15,-2 1 0-15,0 1 3 16,-2-7 0-16,2-7 1 0,-1-7 0 15,6-7-1-15,1-15 1 16,-1-14-2-16,-3-7 1 16,0-6-2-16,-9-5 0 15,-10 0 0-15,-8 7 0 0,-8 9 0 16,-12 16 0-16,-5 16 0 16,-4 21 0-16,6 17 0 15,2 19 0-15,9 10 0 0,11 4 0 16,15-4 0-16,8-13-2 15,18-11-80-15,9-16-3 16</inkml:trace>
  <inkml:trace contextRef="#ctx0" brushRef="#br0" timeOffset="7544.8621">18713 4920 450 0,'2'15'7'0,"-2"14"0"0,0 13 2 16,-2 13 0-16,-2 11 1 16,1 15 1-16,3 2-3 15,0 11-8-15,1-12 0 0,7-9 0 16,0-10 0-16,5-13 0 16,-3-11 0-16,0-12 0 15,0-8 0-15,-5-10 0 16,-5-9 0-16,-6 2 0 15,-10-2 0-15,-9-6 0 0,-3 2 0 16,-7 1 0-16,-5 3 0 16,2 2 0-16,3 7 0 15,4 6 0-15,10-1 0 0,8 7 0 16,10 0 0-16,6-6 0 16,13 3 0-16,9-7 0 15,7-3 0-15,6-8 0 16,3-3 0-16,7-5 0 0,12-9-78 15,-12-1-5-15</inkml:trace>
  <inkml:trace contextRef="#ctx0" brushRef="#br0" timeOffset="12528.5372">11573 6798 323 0,'0'0'7'15,"-12"0"2"-15,0 2 4 0,-2 5 3 16,-9 0 4-16,-1 1 0 15,-6 4 1-15,-5 3 1 16,1 3-6-16,-1 3-2 16,-2 1-4-16,-1 4-2 0,1 1-2 15,-2 4-3-15,-5 7 0 16,-4 1-3-16,-6 7 0 16,-4 2 0-16,-9 6 0 15,0 4 0-15,-9 2 0 0,2 3 0 16,-3-5 0-16,2 4 0 15,-5-3 0-15,6 5 0 16,-1-10 0-16,3 1 0 0,5-4 0 16,-1 2 0-16,4-5 0 15,4-3 0-15,4-2 0 16,4-6 0-16,5 0 0 16,2-4 0-16,9-6 0 15,5-2 0-15,5-5 0 0,7-4 0 16,4-4 0-16,3-3 0 15,5-1 0-15,7-8 0 16,-11 8 0-16,11-8 0 16,0 0 0-16,-10 2 0 0,10-2 0 15,-12-10 0-15,1-5 0 16,-2-8 0-16,1-7 0 16,-4-8 0-16,0-8 0 0,1-8 0 15,2-2 0-15,0 1 0 16,3 0 0-16,3 8 0 15,0 8-2-15,2 9 0 16,2 10 0-16,3 20 1 0,-10-2 0 16,5 14 1-16,-5 16 0 15,3 7 1-15,-4 11 1 16,-3 9 0-16,1 12 1 16,0 6-3-16,-1 7 0 15,1 5 0-15,1 2 0 0,0-3 0 16,2-2 0-16,2-4 0 15,3-8 0-15,2-7 0 16,3-9 0-16,5-11 0 16,7-6 0-16,5-11 0 0,11-4 0 15,6-12 0-15,11-9 0 16,9-3 0-16,6-14 0 16,11-11 0-16,7-5 0 15,2-6 0-15,8-2-41 0,0 3-41 16,-5 7-3-16</inkml:trace>
  <inkml:trace contextRef="#ctx0" brushRef="#br0" timeOffset="13410.6593">5760 9587 358 0,'0'0'8'0,"0"0"5"16,0 0 3-16,-11-8 1 16,-3 5 2-16,-2-7 1 0,-7 1 1 15,-7-1 0-15,-3 2-6 16,-3 0-12-16,-3 0-3 15,1 5 0-15,2 5 0 16,-1 11 0-16,5 12 0 16,0 12 0-16,4 14 0 0,4 15 0 15,5 18 0-15,6 8 0 16,9 8 0-16,5 1 0 16,14-4 0-16,11-12 0 15,11-12 0-15,10-18 0 0,8-27 0 16,14-22-63-16,0-17-24 15</inkml:trace>
  <inkml:trace contextRef="#ctx0" brushRef="#br0" timeOffset="13772.8561">5876 9513 409 0,'0'0'5'16,"0"23"4"-16,-1 7 1 16,1 12 1-16,-1 15 2 15,5 16 0-15,7 17 0 0,2 10 0 16,3 4-4-16,4-4-3 16,2-10-6-16,0-13 0 15,1-16 0-15,-2-21 0 16,-2-26 0-16,1-17 0 0,-5-27 0 15,7-18 0-15,-3-6 0 16,0-3 0-16,3-1 0 16,-3 7 0-16,-2 15 0 15,4 19 0-15,-4 17 0 0,-1 21 0 16,-1 18 0-16,-4 10 0 16,-3 4 0-16,4 7 0 15,-6-13-16-15,2-4-63 0,5-11-3 16</inkml:trace>
  <inkml:trace contextRef="#ctx0" brushRef="#br0" timeOffset="14434.7807">6695 10340 354 0,'0'0'7'0,"0"14"5"0,0-14 3 16,-9 15 0-16,9-15 1 15,-7 12 0-15,7-12 1 16,-13 0-1-16,8-16-6 15,0-10-5-15,1-11-2 0,2-2-2 16,1-9-1-16,1 1 0 16,7-3 0-16,4 6 0 15,4 8 0-15,2 6 0 0,4 11 1 16,4 12-1-16,-2 8 0 16,2 15 0-16,-1 14 1 15,0 10-1-15,-3 6 0 16,0 7 1-16,6-2 0 0,-2-5-1 15,2-5 1-15,-1-12 0 16,2-16-1-16,-2-13 0 16,2-22 0-16,-6-10 0 15,-4-11 0-15,-8-8 1 16,-7-2-1-16,-3-3 2 0,-12 8 0 16,-6 8 1-16,-10 12 1 15,0 13-1-15,-6 15 0 16,5 8-3-16,1 16 0 0,5 5-5 15,14 10-21-15,9-6-54 16,11-4-3-16</inkml:trace>
  <inkml:trace contextRef="#ctx0" brushRef="#br0" timeOffset="15109.126">7320 9890 287 0,'0'0'6'0,"0"0"5"15,0 0 3-15,0 10 3 0,-2-2 1 16,-1 6 2-16,0 5 2 16,2 13 0-16,1 3-5 15,1 8-5-15,4 0-3 16,5 2-2-16,0-5-2 0,5-5-2 16,3-13 0-16,1-17-2 15,0-16 1-15,4-19-1 16,-4-12 0-16,2-8 0 0,1-1 1 15,-1 2-1-15,0 6 1 16,-3 22-1-16,4 20 1 16,-1 15-1-16,-2 21 1 15,2 9-1-15,-3 6 1 0,-1-4-1 16,2-2 0-16,-2-16 0 16,-1-17 0-16,0-16 0 15,-2-24-1-15,2-12 1 16,-1-10 0-16,2-2 0 15,1 0 0-15,-1 9 0 0,-1 13 0 16,-1 20 0-16,-1 12 0 16,0 23-1-16,3 14 1 15,1 8-3-15,1 2-8 16,12 2-67-16,-1-4-5 0</inkml:trace>
  <inkml:trace contextRef="#ctx0" brushRef="#br0" timeOffset="15753.9914">8442 10029 392 0,'0'0'6'0,"0"0"4"16,-4-10 3-16,4 10 1 15,-10-11 1-15,10 11 1 16,-13-14 0-16,13 14 1 0,-13-16-5 16,3 10-12-16,10 6 0 15,-14-12 0-15,6 6 0 16,-3 1 0-16,2-1 0 15,-1 2 0-15,-1-4 0 16,3 1 0-16,-1 2 0 0,9 5 0 16,-16-13 0-16,16 13 0 15,-8-9 0-15,8 9 0 16,0 0 0-16,-12-11 0 0,12 11 0 16,0 0 0-16,0 0 0 15,0 0 0-15,-10 2 0 16,10-2 0-16,0 0 0 15,-8 10 0-15,8-10 0 0,-10 9 0 16,10-9 0-16,-11 12 0 16,11-12 0-16,-11 15 0 15,3-1 0-15,2-1 0 0,-2 5 0 16,2 5 0-16,-2 4 0 16,3 4 0-16,1 3 0 15,2 1 0-15,2-3 0 16,3 0 0-16,7-10 0 15,4-6 0-15,6-11 0 0,1-7 0 16,4-10 0-16,0-3-5 16,0 1 0-16,1 0-1 15,-2 11-1-15,-6 3-2 16,3 6 0-16,-6 5-5 0,2 6-16 16,2-5-47-16,-6-7-1 15</inkml:trace>
  <inkml:trace contextRef="#ctx0" brushRef="#br0" timeOffset="15917.1375">8547 9437 456 0,'3'6'6'15,"-2"16"2"-15,3 17 1 16,0 14 1-16,2 12 1 16,2 7 0-16,5 11-11 0,4 4 0 15,-1-2 0-15,8-9 0 16,-5-18 0-16,8-9-73 15,-6-7-12-15</inkml:trace>
  <inkml:trace contextRef="#ctx0" brushRef="#br0" timeOffset="16104.9848">8477 10086 462 0,'0'0'3'0,"0"0"0"15,0 0 2-15,15 11 0 16,1-11 0-16,10 0 1 0,12-8-1 16,10-7-1-16,12-12-7 15,14-1-20-15,13-12-54 16,-3-3-4-16</inkml:trace>
  <inkml:trace contextRef="#ctx0" brushRef="#br0" timeOffset="16320.8872">9342 10230 462 0,'0'0'1'15,"0"0"-3"-15,-11-6-3 16,3-14-17-16,-14-5-53 16,14-14-1-16</inkml:trace>
  <inkml:trace contextRef="#ctx0" brushRef="#br0" timeOffset="16633.8328">9195 9745 442 0,'0'0'8'0,"-15"20"1"15,2 1 1-15,3 3 0 16,-4 5 1-16,4 5-1 0,4 1 1 15,3 1-11-15,6-7 0 16,8-8 0-16,14-1-9 16,5-9-10-16,4 2-15 15,0-1-23-15,4 0-11 0,-4 6-1 16,1 1 9-16,-9-3 20 16,-1 4 19-16,-3-3 18 15,-5-8 24-15,4-4 29 16,-9-10 8-16,3-14-1 0,-8-16-9 15,9 0-14-15,-7-11-11 16,2 3-7-16,-3 4-1 16,0 9 0-16,-1 16-1 15,-7 14-1-15,19 22-1 0,-10 14-8 16,5 11-4-16,1-2 0 16,13-6-39-16,-4 9-43 15,2-6-4-15</inkml:trace>
  <inkml:trace contextRef="#ctx0" brushRef="#br0" timeOffset="17364.8487">10632 9888 371 0,'-1'9'5'15,"1"13"4"-15,0 7 2 16,4 8 1-16,5 6 2 15,1 1 0-15,2 2 0 0,-2 2 1 16,4-10-4-16,-4-15-3 16,-1-14-2-16,-9-9-1 15,1-21-2-15,-3-8 0 16,-8-5 0-16,-1-8 0 0,-2-1-2 16,5 0 2-16,-1 2-3 15,6 9 0-15,3 5 0 16,4 6 0-16,7 6 0 0,12 9 0 15,5 6 0-15,7 1 0 16,8 9 0-16,7 3 0 16,5 0 0-16,5-2 0 15,2 0 0-15,-8-8 0 16,-4-3 0-16,-9-3 0 0,-9-8 0 16,-13-9 0-16,-7-2 0 15,-12-2 0-15,-6 2 0 16,-9 2 0-16,-6 4 0 15,-1 8 0-15,-2 8 0 0,-1 13 0 16,3 13 0-16,8 10 0 16,5 6 0-16,9 6 0 15,5 0 0-15,17-3 0 16,6-12-2-16,14-11-78 0,6-5-4 16</inkml:trace>
  <inkml:trace contextRef="#ctx0" brushRef="#br0" timeOffset="18164.946">11583 9784 224 0,'0'0'7'16,"0"0"5"-16,0 0 3 15,0 0 2-15,0 0 4 0,0 0-1 16,-5 10 4-16,5-10 1 16,0 0-5-16,-8 13-4 15,8-13-2-15,-4 15-1 16,-1-6-2-16,3 4-2 0,-3 7-1 16,2 4-1-16,2 7-1 15,1 4-1-15,1 5-2 16,7 1-1-16,1 1 0 15,6-4-1-15,-1-4-1 16,4-9-1-16,0-14 1 0,0-11-1 16,-3-16 1-16,2-18-2 15,-2-17 1-15,-2-10-1 16,1-8 1-16,0-2-1 0,2 6 1 16,-3 9 0-16,4 18 1 15,-1 19 1-15,4 19 1 16,0 18 0-16,-2 17 1 15,2 5 0-15,-1 1 0 0,-2-4-1 16,3-7 1-16,-1-17-1 16,-1-13 0-16,5-9 0 15,-2-13-1-15,3-2 1 16,2-1 1-16,-1 8 0 0,0 10 0 16,0 10 1-16,-5 18-4 15,1 13 0-15,-4 1-2 16,6 11-41-16,-2 0-36 15,-3-3-4-15</inkml:trace>
  <inkml:trace contextRef="#ctx0" brushRef="#br0" timeOffset="18667.0812">12539 9743 396 0,'0'0'7'0,"-3"15"2"15,0-1 2-15,-1 7 0 16,3 6 0-16,1 5 0 0,2 4 0 16,7 1 1-16,5-6-8 15,7-5-1-15,2-8-1 16,7-12-1-16,-1-7 0 15,-3-17-1-15,-2-8 2 16,-7-8-1-16,-3-3 0 0,-9-6 2 16,-5 5 0-16,-11 6 2 15,-4 9 1-15,-11 9-6 16,1 14 0-16,-2 7 0 16,3 13 0-16,2 4 0 0,6 5 0 15,11-2 0-15,5-15 0 16,16-5-16-16,5-18-66 15,9-21-3-15</inkml:trace>
  <inkml:trace contextRef="#ctx0" brushRef="#br0" timeOffset="18986.4561">12882 8956 470 0,'0'8'5'15,"-2"23"1"-15,2 15 0 0,0 20 1 16,6 17 1-16,6 20 1 15,4 11-9-15,4 12 0 16,6-3 0-16,0-14 0 0,1-13 0 16,-3-13 0-16,-1-22 0 15,-10-19 0-15,0-22 0 16,-13-20-5-16,3-16-4 16,-7-21 0-16,-11-12 1 15,-3-9 2-15,-6-5 5 0,-4 5 4 16,-3 9 1-16,-2 17 3 15,1 21 1-15,2 14 0 16,2 26 0-16,9 14-8 16,3 13 0-16,11 1 0 0,6 0 0 15,12-7 0-15,15-8-5 16,5 1-67-16,12-26-11 16</inkml:trace>
  <inkml:trace contextRef="#ctx0" brushRef="#br0" timeOffset="19292.7061">13298 9928 442 0,'0'0'3'16,"0"0"0"-16,0 0 1 15,14 0 1-15,-1-3 0 0,7-10 1 16,3-6 0-16,2-3 0 15,-2-10-3-15,0-4 1 16,-8-6-2-16,-4 0 1 16,-10 1 0-16,-2 6 2 0,-11 7 1 15,-5 13-1-15,-5 12-5 16,5 14 0-16,-3 22 0 16,7 18 0-16,3 13 0 15,9 5 0-15,5 6 0 16,13-7 0-16,12-1-10 0,21-19-72 15,-7-9-2-15</inkml:trace>
  <inkml:trace contextRef="#ctx0" brushRef="#br0" timeOffset="19705.3489">13710 8814 425 0,'0'0'7'0,"0"0"3"0,-8 14 2 16,7 14 2-16,1 19 0 15,0 18 2-15,6 20-3 16,4 19-13-16,2 17 0 15,9 9 0-15,0 1 0 0,0-5 0 16,6-10 0-16,-2-21 0 16,3-13-70-16,-2-12-16 15</inkml:trace>
  <inkml:trace contextRef="#ctx0" brushRef="#br0" timeOffset="19864.7954">14141 9997 452 0,'0'0'1'15,"0"0"-2"-15,0-7-5 16,3-8-36-16,4-9-30 0,-2-8-3 16</inkml:trace>
  <inkml:trace contextRef="#ctx0" brushRef="#br0" timeOffset="19964.7034">14136 9523 479 0,'0'0'6'0,"-7"9"2"15,-4 3 0-15,-1 4 0 0,-1 2-6 16,-1 5-2-16,4-2 0 16,8 8 0-16,24-12-81 15,-8-3-3-15</inkml:trace>
  <inkml:trace contextRef="#ctx0" brushRef="#br0" timeOffset="20320.7007">14514 10028 432 0,'0'0'4'16,"0"0"-1"-16,-2-12 1 0,2-5 0 15,0-10 1-15,1-12-1 16,9-8 1-16,-2-6-1 16,2 0-2-16,8 1 1 0,-5 10 2 15,6 10 1-15,-3 19-1 16,1 20 1-16,-2 17 0 15,0 12-1-15,6 10-5 16,-3-2-19-16,5 5-59 0,3-3-2 16</inkml:trace>
  <inkml:trace contextRef="#ctx0" brushRef="#br0" timeOffset="20863.1031">15277 9568 482 0,'0'0'4'16,"0"0"0"-16,-12-7 2 15,12 7 1-15,-9-1 1 0,9 1-8 16,-11 0 0-16,11 0 0 16,-10 0 0-16,10 0 0 15,0 0 0-15,-10 4 0 16,10-4 0-16,-11 4 0 0,1-3 0 15,10-1 0-15,-17 0 0 16,6 0 0-16,0 0 0 16,3-3 0-16,-3 1 0 0,1-1 0 15,-1 3 0-15,-1 0 0 16,0 0 0-16,-2 5 0 16,-1 5 0-16,-1 1 0 15,-1 8 0-15,0 7 0 0,-1 4 0 16,4 2 0-16,5 5 0 15,2-1 0-15,7-2 0 16,1-6 0-16,14-10 0 16,4-15 0-16,6-6 0 15,3-13 0-15,5-9 0 0,0-3 0 16,0 3 0-16,-1 1 0 16,-1 11 0-16,-5 11 0 15,2 11 0-15,-5 13 0 16,-1 13 0-16,1 11 0 0,-4 6 0 15,-2 11 0-15,-5 4 0 16,-7 6 0-16,-5 5 0 16,-18 4 0-16,-5 2 0 15,-11-5 0-15,-9 0 0 0,-7-19 0 16,-1-3-75-16,0-11-11 16</inkml:trace>
  <inkml:trace contextRef="#ctx0" brushRef="#br0" timeOffset="21500.4718">13107 10043 419 0,'0'0'4'16,"0"0"2"-16,-14 10 0 15,14-10 1-15,-17 14 0 0,8-6-1 16,2 1-5-16,-4-7-13 16,-13-2-60-16,24 0-3 15</inkml:trace>
  <inkml:trace contextRef="#ctx0" brushRef="#br0" timeOffset="22877.6268">9537 10760 304 0,'0'0'8'15,"-9"0"6"-15,9 0 3 16,-12 0 3-16,12 0 4 16,-10 2 0-16,10-2 0 0,-13 0 2 15,13 0-8-15,0 0-3 16,-13 2-5-16,13-2-3 16,-11 5-7-16,11-5 0 15,-16 9 0-15,16-9 0 0,-14 18 0 16,8-9 0-16,4 4 0 15,0 1 0-15,2 5 0 16,0 2 0-16,4 6 0 16,3 5 0-16,-1 9 0 0,3 11 0 15,-3 13 0-15,4 9 0 16,-1 16 0-16,3 7 0 16,2 7 0-16,-4 4 0 15,3-2 0-15,-3-9 0 16,1-8 0-16,0-14 0 0,-4-18 0 15,-5-12 0-15,0-15 0 16,-2-11 0-16,0-7 0 16,0-12 0-16,-18 5 0 15,3-5 0-15,-6-5 0 0,-2-7 0 16,-8 0 0-16,-3-9 0 16,-2 2 0-16,-2-4 0 15,0 1 0-15,2-2 0 0,3 3 0 16,1 1 0-16,9 6 0 15,2 3 0-15,8 3 0 16,2 2 0-16,11 6 0 16,0 0 0-16,0 0 0 0,5 17 0 15,8 10 0-15,11 9 0 16,3 7 0-16,6 11 0 16,4 4 0-16,7 3 0 0,0-3 0 15,0-8 0-15,0-11 0 16,-3-11 0-16,-3-12 0 15,0-16 0-15,-2-12 0 16,-5-15 0-16,-1-12 0 16,0-7 0-16,-1-9 0 15,-1-2 0-15,2-2 0 0,0-4 0 16,5 6 0-16,-3-5-20 16,9 7-64-16,-2 6-2 15</inkml:trace>
  <inkml:trace contextRef="#ctx0" brushRef="#br0" timeOffset="25528.1541">4978 13215 368 0,'0'0'8'15,"0"0"4"-15,0 0 3 16,0 0 0-16,0 0 2 16,0 0 0-16,0 0 1 15,-6 10-1-15,6 19-6 16,9 17-4-16,7 12-5 0,3 14 0 15,4 8 0-15,1 7-2 16,-1-4 0-16,-3-5 0 16,-2-16 0-16,-9-14 0 0,-6-22 0 15,-3-26 0-15,-14-6 0 16,0-31 0-16,-4-16 0 16,-2-15 0-16,2-14 0 15,0-2 0-15,3-1 0 0,5 2 0 16,7 13 0-16,3 12 0 15,6 12 0-15,9 14 0 16,6 12 0-16,5 9 0 16,7 11 0-16,2 12 0 0,0 14 0 15,-2 14 0-15,-7 12 0 16,-5 6 0-16,-13 11 0 16,-8-2 0-16,-6-1 0 15,-16-11 0-15,-3-8-21 16,-3-21-59-16,-2-14-4 0</inkml:trace>
  <inkml:trace contextRef="#ctx0" brushRef="#br0" timeOffset="26907.5388">5579 13612 232 0,'0'0'8'0,"0"0"3"0,0 0 4 16,0 0 4-16,0 0 3 16,-1 9 1-16,1 8 1 15,3 7 2-15,4 8-5 16,3 7-3-16,-1 4-3 0,1 3-4 16,3-3-1-16,-4-4-2 15,1-9-1-15,-3-10-1 16,0-9 0-16,-7-11-3 15,0-8 0-15,-7-11-1 0,-2-7-1 16,-2-3 1-16,-1-5-1 16,0-1-1-16,2 0 0 15,1 2-1-15,6 3 1 16,3 4 0-16,4 0-1 0,8 3 1 16,6 0-1-16,4 2 1 15,3 4 0-15,5-1 1 16,1 5 0-16,3 3 0 0,1 7 0 15,-1 3-1-15,-2 3 0 16,-1 9 1-16,-3 5-1 16,-3 9-1-16,-1 6 2 15,-5 9-1-15,-1 0 0 16,-2 3 1-16,-2 0 1 16,-1-3-1-16,3-7-1 0,-2-10 1 15,3-12-1-15,-4-12 0 16,4-10 0-16,-2-11 0 15,-1-13 0-15,-8-4 0 0,2-4 0 16,-8 1 1-16,-6 4 0 16,-7 6 0-16,-8 9 2 15,-4 12-1-15,-5 10 0 16,1 8-2-16,1 6 0 0,4 6 0 16,4 0 0-16,10-2 0 15,10-18-13-15,8 0-47 16,8-7-24-16,11-12-1 15</inkml:trace>
  <inkml:trace contextRef="#ctx0" brushRef="#br0" timeOffset="27534.5882">6352 13575 314 0,'0'0'8'0,"0"0"2"16,0 0 2-16,0 0 2 15,0 0 1-15,-6 11 1 0,6 8 0 16,0 10 1-16,7 6-7 15,1 4-4-15,1 3-1 16,5 1-2-16,-2-6-1 0,1-7-1 16,0-14 0-16,1-16 0 15,-2-8-1-15,1-17 1 16,2-7-1-16,-2 0 0 16,3 0 1-16,0 8 0 0,3 9 0 15,0 15 0-15,2 7 0 16,1 13 1-16,1 4-1 15,-3 2 1-15,0-4-1 16,0-11 0-16,-3-12 0 16,-2-20-1-16,2-14 1 0,-3-8-1 15,3-3 1-15,1 0 1 16,-1 3-1-16,4 16 1 16,0 20-1-16,-3 12 0 15,5 24 1-15,-5 10-1 0,3 11-10 16,1 11-65-16,3-13-5 15</inkml:trace>
  <inkml:trace contextRef="#ctx0" brushRef="#br0" timeOffset="27981.057">7149 13680 360 0,'0'13'5'16,"0"7"1"-16,2 3 1 16,6 3 2-16,7-2-1 0,3-2 2 15,1-8 0-15,6-4 0 16,2-23-3-16,0-17-1 16,-1-13-3-16,-7-9 2 15,-9-4 0-15,-9 1 0 0,-4 2 1 16,-13 12 2-16,-8 13 0 15,-4 17 1-15,-4 11-1 16,1 20-2-16,7 13-1 16,2 8 0-16,13 4-7 0,5-5-4 15,13-5-11-15,5-5-62 16,13-28-5-16</inkml:trace>
  <inkml:trace contextRef="#ctx0" brushRef="#br0" timeOffset="28154.2691">7463 12963 472 0,'2'17'4'0,"0"20"1"15,5 17 0-15,1 20 0 0,6 15-1 16,7 10 1-16,4 9-1 16,4 8 0-16,1-15-5 15,5-13-8-15,-7-22-21 16,3-13-51-16,-3-18-1 0</inkml:trace>
  <inkml:trace contextRef="#ctx0" brushRef="#br0" timeOffset="28345.3386">7380 13662 444 0,'0'0'4'0,"0"0"-1"16,0 0 2-16,3 13 0 15,12-11 1-15,6-2 0 0,8 0 0 16,10 0 0-16,11-5-6 16,7-6-3-16,8-2-11 15,0 12-48-15,9-12-18 0</inkml:trace>
  <inkml:trace contextRef="#ctx0" brushRef="#br0" timeOffset="28722.8093">8023 13677 419 0,'0'0'1'16,"0"0"2"-16,10 0 0 0,1-7 1 16,6-3 0-16,-3-6 0 15,4-2 1-15,-1-3 2 16,-2-1 1-16,-8-3-1 16,-5 4 2-16,-3 6 0 0,-7 9 0 15,-12 6 1-15,2 6-1 16,-4 12-9-16,-3 11 0 15,4 10 0-15,8-1 0 16,5 6 0-16,7-8 0 0,11 0 0 16,9-12 0-16,11-3-24 15,0-15-57-15,9-6-3 16</inkml:trace>
  <inkml:trace contextRef="#ctx0" brushRef="#br0" timeOffset="28931.8365">8359 13884 402 0,'0'0'2'16,"0"0"1"-16,1-9 2 16,-1-8-1-16,0-7 2 0,-1-9-1 15,-3-4 1-15,-4-8 2 16,1 1-1-16,-2 0 0 16,1 8-1-16,3 7-1 15,2 9 0-15,3 8 0 0,0 12-4 16,16-5-4-16,0 3-11 15,9-3-40-15,0 2-23 16,2-2-3-16</inkml:trace>
  <inkml:trace contextRef="#ctx0" brushRef="#br0" timeOffset="29190.9148">8692 13397 447 0,'0'0'5'15,"0"0"1"-15,-12-3 1 16,-1 3 0-16,-3 0 1 0,-1 1 1 15,-2 5-1-15,-2 5 0 16,1 3-4-16,5 4-2 16,4 4-2-16,7 1 0 15,4 4 0-15,4-4-3 0,10 4 2 16,4-5 0-16,2 1-1 16,3-5 1-16,0 6 1 15,-5-2 1-15,-6 2-1 16,-6 5 1-16,-6 2 0 15,-9 1-1-15,-10 4-3 0,-10-9-8 16,2-19-61-16,-8 9-10 16</inkml:trace>
  <inkml:trace contextRef="#ctx0" brushRef="#br0" timeOffset="29706.6997">9865 12818 452 0,'0'0'6'0,"-10"12"1"15,4 11 2-15,1 18 0 16,-3 19 0-16,5 17 0 0,2 20 1 16,1 9-10-16,10 10 0 15,1-2 0-15,1-7 0 16,3-10 0-16,-4-20 0 15,-1-21 0-15,-3-17 0 0,-7-18 0 16,-9-19 0-16,-10-11 0 16,-7-16-3-16,-9-8-3 15,-6-6 2-15,-7 0 1 16,-2 4 3-16,2 7 2 0,8 7 2 16,10 11-1-16,10 5 1 15,20 5-1-15,0 0-3 16,28 7 0-16,15-7 0 15,13-2 0-15,15-7 0 0,8-9 0 16,14-6 0-16,4-9-16 16,8-4-63-16,5-2-4 15</inkml:trace>
  <inkml:trace contextRef="#ctx0" brushRef="#br0" timeOffset="30074.6224">10812 13517 335 0,'0'-9'5'0,"4"-5"0"16,5-8 1-16,3-6 0 0,-1-10 2 16,1-5 1-16,0-5 5 15,-5-1 4-15,-3 10-1 16,-7 8 1-16,-8 14 0 16,-10 17 0-16,-3 15 0 0,-5 21-2 15,-3 17-16-15,5 7 0 16,2 6 0-16,8 1 0 15,13-4 0-15,10-10 0 16,15-19 0-16,17-12-51 0,15-15-34 16,10-9-1-16</inkml:trace>
  <inkml:trace contextRef="#ctx0" brushRef="#br0" timeOffset="30700.5682">11126 13289 339 0,'0'0'5'16,"0"0"3"-16,-2 13 2 16,0-1 3-16,1 3 2 15,0 3-1-15,1 7 1 0,-1 1 1 16,1 4-4-16,0 1-5 15,3-1-1-15,3-5-2 16,-4-2-3-16,3-6 1 16,2-6-1-16,-7-11-1 0,10 0 0 15,-7-14 1-15,0-3 0 16,-1-7 1-16,0-2 0 16,-2-6 0-16,1-2-1 0,0 0 1 15,0-2-1-15,1 2-1 16,0 0 0-16,0 0 0 15,0 2 0-15,0 4-1 16,-2 1 1-16,1 3 0 0,0 2-1 16,1 1 2-16,-1-1-1 15,3 0 0-15,-2 3 1 16,2 4-1-16,4 2 0 16,0 12 0-16,4 8 0 15,5 17 0-15,0 13 0 0,5 8 0 16,1 10-1-16,1 4 1 15,3 3 0-15,-2-5-2 16,-7-12-5-16,3-8-30 16,-6-10-41-16,-3-13 1 0</inkml:trace>
  <inkml:trace contextRef="#ctx0" brushRef="#br0" timeOffset="31084.6294">11505 12416 461 0,'-1'18'5'0,"0"20"0"0,4 18 1 16,4 21 1-16,7 16 1 15,1 17 0-15,7 10-1 16,1 10-3-16,2-16-4 16,-1-13 0-16,1-19 0 0,-4-22 0 15,4-23-3-15,-8-24-5 16,2-17-1-16,-4-22 1 16,-1-13 0-16,-1-9 0 15,-1 0 2-15,2-1 4 0,-6 10 3 16,4 16 3-16,1 15-1 15,0 14 1-15,4 21 0 16,1 13 0-16,1 8-5 16,1-6-29-16,1 12-46 15,-1-5-4-15</inkml:trace>
  <inkml:trace contextRef="#ctx0" brushRef="#br0" timeOffset="31739.6494">12514 13216 358 0,'0'0'2'0,"0"0"3"16,-9-11 2-16,9 11 4 15,-11-15 2-15,5 6 2 0,-2-1 2 16,-2 1 2-16,0 1-1 16,1 2-2-16,-2 0-2 15,0 1-3-15,-1-2-6 16,-1-2-5-16,0-3 0 0,0-4 0 15,1 0 0-15,-3 1 0 16,4-1 0-16,0 0 0 16,0 4 0-16,3 3 0 15,-2 2 0-15,10 7 0 0,-15-5 0 16,15 5 0-16,-12 0 0 16,12 0 0-16,-11 3 0 15,11-3 0-15,-13 12 0 16,13-12 0-16,-14 17 0 0,7-3 0 15,1 1 0-15,-2 0 0 16,0 4 0-16,0 1 0 16,1 1 0-16,1 5 0 0,-2 2 0 15,6 5 0-15,2 5 0 16,2 1 0-16,9 3 0 16,4-4 0-16,5-3 0 15,3-9-2-15,0-9-1 0,1-13 1 16,-1-13 0-16,2-16 0 15,-8-9 1-15,0-2 1 16,-5-3-1-16,0 6 1 16,-3 11-2-16,3 15-3 15,-1 9-2-15,4 20-6 0,1 2-13 16,2 7-51-16,6 2-3 16</inkml:trace>
  <inkml:trace contextRef="#ctx0" brushRef="#br0" timeOffset="31990.8323">12652 13421 343 0,'0'0'5'0,"5"20"1"16,0-6 2-16,7 1 0 0,0-2 1 16,-1-5 3-16,4-6 0 15,-2-4 1-15,5-21-3 16,-4-17-1-16,-2-8 0 0,-1-6 2 15,0 0-1-15,0 7 0 16,-1 9-1-16,4 18 0 16,-3 17-2-16,4 15-1 15,0 17-3-15,4 13-5 16,0 0-10-16,9 6-66 0,2-1-5 16</inkml:trace>
  <inkml:trace contextRef="#ctx0" brushRef="#br0" timeOffset="32366.3461">13191 13147 484 0,'0'0'4'0,"0"0"2"0,-11 12-1 16,11-12 2-16,-14 8-2 15,3-5-5-15,0 0 0 16,-6 0 0-16,3 0 0 15,-3 1 0-15,1 4 0 0,1 6 0 16,-1 6 0-16,3 9 0 16,7 10 0-16,6 2 0 15,3 0 0-15,16 5 0 16,-2-5-37-16,17-7-47 16,4-8-4-16</inkml:trace>
  <inkml:trace contextRef="#ctx0" brushRef="#br0" timeOffset="32625.3717">13373 13419 432 0,'0'0'1'16,"0"0"1"-16,5-1 1 15,6-3-1-15,6-9 2 16,1-4 0-16,2-5 0 16,3-4 1-16,1-5-1 15,-6-3 1-15,-6 0-1 0,-7 2 2 16,-5 3-1-16,-11 12 2 15,-5 6-2-15,-2 11 1 16,-2 9-1-16,1 13 0 0,6 15-3 16,6 6-2-16,7 7-3 15,7-4-6-15,12 0-2 16,9-9-8-16,12-11-29 16,8-7-34-16,3-17-2 0</inkml:trace>
  <inkml:trace contextRef="#ctx0" brushRef="#br0" timeOffset="33161.337">13856 13483 429 0,'0'0'6'16,"-4"10"2"-16,4-10 1 16,-2 10-1-16,2-10 1 0,0 0 0 15,0-20 0-15,0-1 0 16,0-15-6-16,4-1-1 16,-2-5-1-16,0 4-1 15,0 0-4-15,2 8-2 0,-1 7-4 16,6 10-7-16,5 2-12 15,2 6-24-15,8 0-13 16,0-3-4-16,4-3 4 16,1-4 20-16,2 0 24 0,-9-9 19 15,0 5 26-15,-8-3 32 16,-6 0 14-16,-5 7 2 16,-3 15-5-16,-10-7-18 15,-5 10-15-15,-1 15-13 0,-5 4-8 16,5 6-8-16,0 3-4 15,4 0 0-15,7-1 0 16,5-4 0-16,10-4 0 0,11-10 0 16,7-5 0-16,6-2 0 15,1-4 0-15,0-1 0 16,-3 4 0-16,-7 5 0 16,-5 8 0-16,-15 8 0 15,-6 13 0-15,-15 5 0 0,-7 1-3 16,1-12-67-16,-8 13-12 15</inkml:trace>
  <inkml:trace contextRef="#ctx0" brushRef="#br0" timeOffset="34862.8258">15074 13276 332 0,'0'0'3'0,"5"-12"1"15,-1-1 3-15,3-4 2 16,-3-3 2-16,1-3 6 16,-4-1 0-16,-1-3 2 15,-4 6 0-15,-13 8 0 0,-1 8-2 16,-5 12-2-16,-4 15-3 15,3 15-2-15,1 10-10 16,7 8 0-16,8 7 0 16,9-3 0-16,15-8 0 0,14-9 0 15,8-17-10-15,13-11-9 16,8-14-49-16,9-11-16 16</inkml:trace>
  <inkml:trace contextRef="#ctx0" brushRef="#br0" timeOffset="35140.679">15405 13067 463 0,'0'0'4'16,"1"20"0"-16,7 1 0 16,4 6 1-16,6 6 0 0,6 4-1 15,10-1 1-15,6 3 0 16,6-7-4-16,5-7-3 16,2-9-4-16,2-3-12 15,-6-10-60-15,-4 0-2 16</inkml:trace>
  <inkml:trace contextRef="#ctx0" brushRef="#br0" timeOffset="35401.3264">15432 13433 415 0,'0'0'5'16,"0"0"1"-16,1-10 1 15,6-5 0-15,6-6 1 16,2-8 0-16,10-5 0 0,5-7 1 16,5-8-7-16,7 2-7 15,-5-1-22-15,8 7-48 16,-3 6-1-16</inkml:trace>
  <inkml:trace contextRef="#ctx0" brushRef="#br0" timeOffset="35809.7356">15859 13211 444 0,'-3'11'6'0,"3"14"0"16,0 14 2-16,2 14 0 15,5 7-1-15,6 9 1 16,3 7 0-16,0 4 0 0,4-11-5 16,0-12-1-16,-2-11-2 15,-3-17 0-15,-1-17 0 16,-14-12 0-16,4-17-1 15,-5-21 1-15,-13-21-2 16,-3-20 2-16,-2-16 1 0,-7-7 1 16,3-5-1-16,4 7 1 15,3 12-2-15,7 15 0 16,6 24 0-16,3 28 0 0,10 21 0 16,7 20 0-16,2 19 0 15,3 11 0-15,-1 5 0 16,0 4 0-16,-4-2 0 15,-3-6 0-15,-2-7-17 0,1-12-63 16,-13-15-3-16</inkml:trace>
  <inkml:trace contextRef="#ctx0" brushRef="#br0" timeOffset="36219.9181">16161 13162 410 0,'-2'11'5'15,"2"13"1"-15,2 4 2 16,7 3-1-16,4-1 2 0,3 0 0 16,5-5 0-16,5-6 1 15,2-19-5-15,-1-17-1 16,-3-12 0-16,-6-12-2 16,-8-5 1-16,-8-2 1 0,-8 4 1 15,-9 8 0-15,-9 9 1 16,-2 13-6-16,-3 14 0 15,-1 14 0-15,8 15 0 16,3 9 0-16,10 7 0 0,9-2 0 16,11-2-4-16,7-7-54 15,15-12-26-15,5-10 0 16</inkml:trace>
  <inkml:trace contextRef="#ctx0" brushRef="#br0" timeOffset="36486.0646">16630 13030 450 0,'0'0'4'0,"-14"13"0"15,3-3 2-15,-1 4 0 16,1 3-1-16,0 0 1 16,2 3 0-16,4 1 0 15,5-1-3-15,6-6-2 0,10-1 0 16,0-2 0-16,5 0-1 15,-2 3 2-15,1-2 1 16,-6 7 0-16,-5 3 1 16,-7 7-4-16,-3 0 0 0,-11 2 0 15,-4 0-7-15,-8-8-45 16,0-6-29-16,4-8-3 16</inkml:trace>
  <inkml:trace contextRef="#ctx0" brushRef="#br0" timeOffset="36778.535">16754 13239 427 0,'0'0'7'16,"0"15"1"-16,0-15 1 16,10 11 0-16,1-10 2 15,4-3 0-15,7-11 0 0,4-9 0 16,-1-11-4-16,3-9-7 15,1-6 0-15,-8-3 0 16,-1 5 0-16,-11 5 0 0,-6 15 0 16,-7 11 0-16,-6 15 0 15,-8 15 0-15,5 23 0 16,1 15 0-16,2 9 0 16,10 2 0-16,12-5 0 15,11-8-2-15,9-15-29 16,6-17-51-16,7-17-3 0</inkml:trace>
  <inkml:trace contextRef="#ctx0" brushRef="#br0" timeOffset="37115.1389">17187 12378 453 0,'0'0'8'0,"-1"12"1"0,1 8 1 16,1 9 1-16,5 14 0 15,0 12-2-15,10 15-9 16,-2 10 0-16,7 4 0 0,5 4 0 15,1-1 0-15,6-2 0 16,-1-8 0-16,1-11 0 16,-3-13 0-16,-6-11 0 15,-1-9 0-15,-7-9 0 0,-7-11 0 16,-9-13 0-16,-5 0 0 16,-13-10 0-16,-8 0 0 15,-6 0 0-15,-2 5 0 16,-1 1 0-16,4 4 0 0,6 9 0 15,6 8 0-15,9 4 0 16,10 1 0-16,11-2 0 16,9-1 0-16,8-6 0 15,4-6 0-15,7-5 0 0,-1-9-16 16,1-5-67-16,1-6-1 16</inkml:trace>
  <inkml:trace contextRef="#ctx0" brushRef="#br0" timeOffset="38165.0504">9828 14427 492 0,'0'0'3'15,"0"0"0"-15,-1 12 2 16,-4 6 1-16,2 10-4 15,-1 16-2-15,2 18 0 0,2 16 0 16,0 12 0-16,8 13 0 16,3 6 0-16,6 0 0 15,4-2 0-15,1-12 0 16,0-15 0-16,-3-13 0 0,-5-17 0 16,-3-10 0-16,-3-14 0 15,-8-9 0-15,0-17 0 16,-17 1 0-16,1-6 0 15,-6-9 0-15,-8-7 0 0,-2-6 0 16,-7-2 0-16,1-6 0 16,-3-2 0-16,2 4 0 15,3-2 0-15,2 5 0 16,2 7 0-16,5 6 0 0,7 4 0 16,7 13 0-16,4 14 0 15,9 22 0-15,13 13 0 16,7 13 0-16,9 6 0 15,6 7 0-15,3 2 0 0,-1-4 0 16,4-10 0-16,-3-18 0 16,-5-18 0-16,-2-19 0 15,-2-13 0-15,0-25 0 16,-4-14 0-16,3-11 0 16,-1-10 0-16,2-3 0 0,3-2 0 15,1 9 0-15,0 4 0 16,5 13-17-16,0 14-68 15,-2 9-3-15</inkml:trace>
  <inkml:trace contextRef="#ctx0" brushRef="#br0" timeOffset="38646.3843">8031 16526 425 0,'0'0'5'0,"0"0"0"15,0 0 3-15,5 14 0 16,6-2 2-16,12 2 0 0,7 3 1 16,13 0 0-16,10-4-3 15,11-2-2-15,11-6-2 16,9-5-4-16,12 0 0 16,1-10 0-16,6 0 0 15,-6-6-14-15,3 4-65 0,-6 5-3 16</inkml:trace>
  <inkml:trace contextRef="#ctx0" brushRef="#br0" timeOffset="38884.8434">8631 16635 423 0,'-10'0'10'0,"3"11"1"15,-4 5 3-15,2 8 0 16,-1 11 1-16,4 16 1 16,1 11-8-16,5 13-8 15,10 6 0-15,-1-40 0 16,2 7 0-16,2 0 0 0,3 5 0 16,1-6 0-16,0 2-78 15,8-3-9-15</inkml:trace>
  <inkml:trace contextRef="#ctx0" brushRef="#br0" timeOffset="39285.9266">9180 17326 423 0,'0'0'4'15,"0"0"2"-15,0 0 4 0,0 0 1 16,1 12 0-16,-1-12 1 15,0 0 3-15,-13 0-1 16,1-2-9-16,-6-10-5 16,1-1 0-16,-4-11 0 0,2-5 0 15,5-5 0-15,7 1 0 16,7 3 0-16,10 0 0 16,12 1 0-16,6 1 0 15,12 2 0-15,1-1 0 16,16 5-15-16,8-2-68 0,2 1-2 15</inkml:trace>
  <inkml:trace contextRef="#ctx0" brushRef="#br0" timeOffset="39838.6962">9830 17058 406 0,'0'0'5'16,"0"0"3"-16,-9-13 3 15,6 2 1-15,-1 0 2 0,-1-1 2 16,-1-4 0-16,-1 0 1 16,1 2-11-16,-2 3-6 15,2 1 0-15,6 10 0 16,-18-13 0-16,8 8 0 15,4-2 0-15,-5 3 0 0,11 4 0 16,-16-11 0-16,16 11 0 16,-15-11 0-16,15 11 0 15,-14-12 0-15,14 12 0 16,-16-3 0-16,16 3 0 0,-14-3 0 16,14 3 0-16,-14 1 0 15,14-1 0-15,-13 11 0 16,13-11 0-16,-11 16 0 0,6-4 0 15,-2 2 0-15,1 3 0 16,1 2 0-16,0 3 0 16,-2-4 0-16,0 8 0 15,3 5 0-15,2 4 0 16,2 2 0-16,0-15 0 0,2 3 0 16,7-1 0-16,-1 0 0 15,2-2 0-15,1-1-2 16,4-6-1-16,-7-7 1 15,21 5 1-15,2-13-1 16,-3-16-4-16,-2-11-4 0,2-12-10 16,-10-4-40-16,-2 0-19 15,-2 23-5-15</inkml:trace>
  <inkml:trace contextRef="#ctx0" brushRef="#br0" timeOffset="40134.6798">9949 16823 474 0,'0'0'3'16,"0"9"1"-16,0 13 1 0,2 11 2 15,8 14 0-15,1 9 1 16,4 5-5-16,-4-29-3 16,-3 4 0-16,5-6 0 15,-1 2 0-15,10 23 0 16,3-18 0-16,0-20 0 0,-6-17 0 15,-2-17 0-15,-4-12 0 16,0-8 0-16,-3-1 0 16,-5 6 0-16,3 11 0 15,1 11 0-15,3 10 0 0,4 17 0 16,5 7 0-16,4 7 0 16,-2-5-4-16,6 6-76 15,-11-18-5-15</inkml:trace>
  <inkml:trace contextRef="#ctx0" brushRef="#br0" timeOffset="40562.7227">10739 16912 448 0,'0'0'7'0,"0"0"1"0,-12 0 2 15,6 0 0-15,-11 3 1 16,1 6 1-16,-4 2-7 15,-4 4-5-15,3 8 0 16,-1 2 0-16,6 4 0 0,8 0 0 16,8 1 0-16,5 0 0 15,14-4 0-15,9-4 0 16,5-5 0-16,4-3 0 16,2-3 0-16,-3-2 0 0,-5 5 0 15,-8 3 0-15,-14-5 0 16,-5 2 0-16,-4 1 0 15,-2 4 0-15,-7 1-17 16,-1-1-66-16,-3-4-3 16</inkml:trace>
  <inkml:trace contextRef="#ctx0" brushRef="#br0" timeOffset="40852.3884">11155 16909 438 0,'0'0'7'15,"-14"3"3"-15,3 0 1 16,-1 2 1-16,-4 2 1 0,-1 4 0 16,-3 1-6-16,-2 8-7 15,7 5 0-15,0 5 0 16,6 7 0-16,4 3 0 15,5 5 0-15,1-23 0 0,4 4 0 16,5-3 0-16,5 0 0 16,1-3 0-16,5-4 0 15,15 3-9-15,25-21-68 16,5-2-6-16</inkml:trace>
  <inkml:trace contextRef="#ctx0" brushRef="#br0" timeOffset="41134.712">11641 17343 417 0,'0'0'6'16,"0"0"4"-16,-12-2-1 15,12 2 1-15,-14-25 0 16,4 4 1-16,-1-8 0 0,1-8 0 15,-1-1-5-15,4 1-3 16,5-1 1-16,2 5-1 16,3 10-3-16,11 6 0 0,5 7 0 15,10 2 0-15,11 2 0 16,3-7-6-16,12 1-12 16,0-6-23-16,9-3-42 15,5-2 0-15</inkml:trace>
  <inkml:trace contextRef="#ctx0" brushRef="#br0" timeOffset="41381.0599">12198 17377 396 0,'0'0'2'0,"0"0"2"16,-6-22-1-16,-1-7-2 15,-4-13-4-15,-1-13 0 16,-2-10 0-16,-3-8 4 15,-1 4 8-15,-4 8 1 16,4 17 2-16,-3 20 3 0,5 19 4 16,2 18 1-16,3 18-1 15,9 10-10-15,1-3-9 16,12-1 0-16,3-11-14 16,16-14-39-16,3-9-30 0,4-6 1 15</inkml:trace>
  <inkml:trace contextRef="#ctx0" brushRef="#br0" timeOffset="41823.2432">12408 17053 405 0,'0'0'6'0,"-5"14"1"16,5 10 4-1,4 9 1-15,2-8 0 0,3 6 1 16,3 4 0-16,1 2 1 16,0 1-5-16,3 1-2 15,-3 0-5-15,2-1-2 0,1-4 0 16,0-4 0-16,-4-10 0 15,-12-20 0-15,16-4 0 16,-13-31 0-16,-4-30-3 16,-19-29 3-16,-2-12-1 15,1-1 1-15,-1 4 1 0,11 42 0 16,8 22 1-16,5 22-2 16,12 20 0-16,5 21 0 15,3 10 0-15,4 9 0 16,-2 6 0-16,3 4 0 0,-6-2 0 15,-5-6 0-15,-2-3 0 16,-14-16-33-16,0-7-48 16,-10-9-3-16</inkml:trace>
  <inkml:trace contextRef="#ctx0" brushRef="#br0" timeOffset="42077.1845">12690 16496 421 0,'0'0'8'0,"0"20"2"0,0 9-1 16,6 15 3-16,9 13 0 15,4 13 1-15,5 12 1 16,6 8-2-16,5-5-12 15,2 0 0-15,-2-13 0 0,-18-41 0 16,-3-4 0-16,23 11-75 16,-16-9-8-16</inkml:trace>
  <inkml:trace contextRef="#ctx0" brushRef="#br0" timeOffset="42266.6875">12665 17118 475 0,'0'0'2'16,"7"1"0"-16,3 0 0 16,2-1 1-16,10 0 0 0,5-4 0 15,7-3 0-15,8-3-1 16,6-10-1-16,9-5-6 16,2-10-6-16,10 3-22 15,14-7-46-15,-15-1-2 16</inkml:trace>
  <inkml:trace contextRef="#ctx0" brushRef="#br0" timeOffset="42769.3165">13270 17207 460 0,'0'0'1'0,"0"0"-2"0,0 0 1 15,0-12-1-15,0-4 0 16,0-11-1-16,0-3 0 16,-3-6 1-16,-1-2 2 15,-5-2 5-15,0 7 2 16,-3 10 1-16,1 7 0 0,-2 13 2 16,4 5 0-16,0 7-8 15,6 3-3-15,3 0 0 16,6-2 0-16,10-4 0 15,4-6 0-15,6 0 0 0,5-4-2 16,3 1-3-16,1-1 0 16,3 4 2-16,-3 0 0 15,-2 11 3-15,-3 4 2 16,-5 2 1-16,-4 3 1 0,-5-3-1 16,-3-1 0-16,-3-2 0 15,-2-6-3-15,-8-8 0 16,8-2 0-16,-8-13 0 0,0-9 0 15,-4-3 0-15,-6-4 0 16,-5 1 0-16,-3 3 0 16,-6 9 0-16,1 9 0 15,1 9 0-15,3 12 0 16,2 9 0-16,8 8 0 0,9 0 0 16,2 1-11-16,14-8-16 15,7-6-53-15,6-13-4 16</inkml:trace>
  <inkml:trace contextRef="#ctx0" brushRef="#br0" timeOffset="43104.2921">13759 17026 332 0,'0'0'10'0,"0"0"4"15,0 0 3-15,12 10 1 16,-12-10 0-16,0 0 2 16,11-11 0-16,-6-7 1 15,-2-4-9-15,1-7-4 0,3 0-2 16,0 0 2-16,0 8-1 15,5 7-7-15,1 14 0 16,2 8 0-16,3 14 0 0,0 9 0 16,3 3 0-16,1 3 0 15,4 2 0-15,-10 4-47 16,4-11-37-16</inkml:trace>
  <inkml:trace contextRef="#ctx0" brushRef="#br0" timeOffset="46149.9662">14457 6759 398 0,'0'0'3'0,"0"0"-2"0,-7 0 0 16,7 0 1-16,0 0 0 15,6-6-1-15,6 3 1 16,4 0-1-16,12 3-1 16,7 0 2-16,7 3 0 0,4 6 2 15,12 6 0-15,2 0 1 16,10 3 0-16,7 7 1 15,-1-4 0-15,10 4 0 0,10 3 0 16,0-6-1-16,6-1-1 16,4 0 1-16,4-3-1 15,5 0 0-15,5-3-1 16,3 0 0-16,1-1-1 0,8-1 0 16,-2 5-1-16,0 4 1 15,3 4 0-15,-7 5-1 16,1 1 1-16,-2 8-1 15,-4 4 0-15,-1 1 0 0,6 1 1 16,-3-2-2-16,4-2 0 16,4-3 1-16,1 0 0 15,-1-3-1-15,-4 0 1 16,-3-2-1-16,-11 4 1 16,-7 0 1-16,-10 1 1 0,-14-1-3 15,-10-3 0-15,-9-3 0 16,-9-4 0-16,-10-6 0 15,-1-6 0-15,-10-4 0 0,-4-7 0 16,-6-5 0-16,-6 0 0 16,-7-2 0-16,-10 2 0 15,0-13 0-15,-12 4 0 16,-10-5 0-16,-5-7 0 0,-7-7 0 16,-8-5 0-16,-3-12 0 15,-2-7 0-15,-5-10 0 16,-1-10 0-16,4 0 0 15,-4 2 0-15,1 1 0 0,1 6 0 16,4 8 0-16,6 11 0 16,4 11 0-16,7 10 0 15,7 7 0-15,13 10 0 16,10 6 0-16,9 6 0 16,18 15 0-16,19 15 0 0,15 16 0 15,15 10 0-15,10 13 0 16,14 4 0-16,3 5 0 15,1 3 0-15,-2-6 0 0,-5-9 0 16,-12-15 0-16,-10-8 0 16,-8-10 0-16,-11-3 0 15,-13-7 0-15,-8-5 0 16,-9-5 0-16,-4-1 0 0,-10-4 0 16,-6 1 0-16,-5-1 0 15,-1-3 0-15,-7 0 0 16,-4-1 0-16,-2-1 0 15,-7 3 0-15,-3 2 0 0,-6 2 0 16,-10 1 0-16,-5 8 0 16,-10 6 0-16,-12 9 0 15,-11 3 0-15,-6 4 0 16,-5 2 0-16,-3 2 0 16,2-4 0-16,9-6 0 0,15-2 0 15,11-10-23-15,23-11-62 16,25-7-3-16</inkml:trace>
  <inkml:trace contextRef="#ctx0" brushRef="#br0" timeOffset="49441.3181">18875 9108 341 0,'0'0'7'0,"0"0"4"0,0 0 3 16,-12 10 3-16,12-10-1 16,0 0 0-16,-9 5 2 15,9-5 1-15,0-7-6 16,6-2-3-16,8-7-3 0,11-3-2 16,6 0 1-16,15-5 0 15,8-2-1-15,13-3-5 16,11-1 0-16,9-3 0 0,7-4 0 15,1 5 0-15,-2-8-15 16,-5 5-64-16,-8 3-2 16</inkml:trace>
  <inkml:trace contextRef="#ctx0" brushRef="#br0" timeOffset="49740.2769">19417 8886 424 0,'0'0'8'0,"0"12"2"15,0 4 3-15,1 6 1 16,6 13-1-16,6 7 2 0,3 12-1 16,5 7-14-16,2 1 0 15,7 5 0-15,0-10 0 16,6-6-34-16,0-6-48 0,-3-12-3 16</inkml:trace>
  <inkml:trace contextRef="#ctx0" brushRef="#br0" timeOffset="50124.2932">20034 9298 410 0,'0'0'0'0,"0"0"-2"0,-4-11-3 15,-1-8-11-15,3-7-23 16,-6-13 3-16,-1-1 10 15,-2-4 18-15,-5 5 10 16,1 5 8-16,-7 10 8 0,4 12 12 16,-1 12 21-16,1 9-2 15,5 7-13-15,3 0-19 16,10 1-19-16,0-17-39 16,14 5-38-16,11-5-2 0</inkml:trace>
  <inkml:trace contextRef="#ctx0" brushRef="#br0" timeOffset="50667.5341">20428 8920 360 0,'0'0'9'0,"0"0"5"15,-6 0 3-15,6 0 2 16,-9 0 1-16,9 0 0 0,-14 3 2 15,14-3-1-15,-16 0-12 16,16 0-9-16,-14 0 0 16,14 0 0-16,-13-5 0 0,13 5 0 15,-15-3 0-15,15 3 0 16,-14-1 0-16,14 1 0 16,-17 0 0-16,17 0 0 15,-14 4 0-15,14-4 0 0,-16 7 0 16,16-7 0-16,-16 8 0 15,7 0 0-15,-1-2 0 16,-4 3 0-16,3 4 0 16,-1 4 0-16,-2 4 0 0,3 5 0 15,2 3 0-15,3 1 0 16,6-1 0-16,0-2 0 16,6-9 0-16,5-5 0 0,5-13 0 15,5-5 0-15,3-12 0 16,4-3 0-16,3-2 0 15,3 4 0-15,7 4 0 16,-2 12 0-16,6 3 0 16,2 16-2-16,-4 12 1 0,-1 6 1 15,-7 11 0-15,-7 5 3 16,-5 6-3-16,-8 3 0 16,-11 3 0-16,-5 1 0 15,-13-2 0-15,-9-6 0 0,-1-3 0 16,-9-20-9-16,-4-18-71 15,4-15-2-15</inkml:trace>
  <inkml:trace contextRef="#ctx0" brushRef="#br0" timeOffset="51225.0185">20355 8201 373 0,'0'0'7'0,"0"25"4"0,4 6 3 15,5 15 0-15,7 15 2 16,10 15 1-16,-1 15 1 16,10 10 1-16,0-4-6 15,-1-3-4-15,-1-11-9 0,-2-23 0 16,-4-19 0-16,-6-22 0 16,1-21 0-16,-6-22 0 15,3-13 0-15,-1-11 0 0,1 2 0 16,2 0 0-16,1 11-4 15,-1 8 2-15,5 15 1 16,0 12 1-16,-2 15 0 16,1 6 2-16,0 3-7 0,-6-5-16 15,-10 0-57-15,5-5-1 16</inkml:trace>
  <inkml:trace contextRef="#ctx0" brushRef="#br0" timeOffset="51412.5043">21025 8235 487 0,'1'8'4'0,"5"12"0"16,3 12 1-16,7 10 0 0,4 6 1 16,4 9-6-16,6 7 0 15,3 4 0-15,1-10 0 16,-1-3 0-16,-9-13-80 0,1-7-3 15</inkml:trace>
  <inkml:trace contextRef="#ctx0" brushRef="#br0" timeOffset="51614.7038">21025 8611 475 0,'0'0'4'15,"0"0"-2"-15,0 9 2 0,0-9-1 16,16 5 1-16,6-5 1 16,6-5-1-16,13-4-1 15,7-12-5-15,9 0-8 16,-4-6-35-16,8-7-34 0,-5 3-1 16</inkml:trace>
  <inkml:trace contextRef="#ctx0" brushRef="#br0" timeOffset="51901.3746">21601 8419 415 0,'0'0'2'0,"0"0"0"15,0-6 0-15,2-5 1 16,1-5-1-16,0-3 0 15,-1-2 1-15,-2-1 0 0,0-1 3 16,-8 8 2-16,-6 3 2 16,2 12 0-16,-6 9 2 15,2 15 0-15,-1 6-1 16,10 6-3-16,4 4-8 16,6-2 0-16,15-7 0 0,3-7-2 15,14-7-19-15,1-12-58 16,8-5-3-16</inkml:trace>
  <inkml:trace contextRef="#ctx0" brushRef="#br0" timeOffset="52096.4838">21878 8482 396 0,'0'0'4'0,"0"0"1"16,9 8 0-16,-9-8 1 16,8 1 0-16,-8-1 1 15,5-9 2-15,-5-3-1 0,-2-10-2 16,-6-7-1-16,-1-7 0 15,-1-4-1-15,7 0 1 16,-2-3-2-16,6 0-1 0,11 4 0 16,8 0-7-16,11 7-26 15,4 3-45-15,6 6-1 16</inkml:trace>
  <inkml:trace contextRef="#ctx0" brushRef="#br0" timeOffset="52716.895">19313 10178 438 0,'0'15'3'16,"7"14"4"-16,8 18 1 0,7 10-1 15,8 10 1-15,2 4 0 16,5 4 0-16,0 4 0 15,-2-16-4-15,-3-17-3 16,-10-24 0-16,-7-17-1 16,-1-12 0-16,-5-20-1 0,0-6 0 15,4-8-1-15,0-1 1 16,7 3 0-16,4 5 0 16,5 10 0-16,4 12 0 15,-1 12 2-15,-2 9 0 0,-2 13 2 16,-7 10 0-16,-6 10-1 15,-12 3 2-15,-6 4-2 16,-12 1 1-16,-8-6-6 16,-3-6-9-16,-6-17-41 0,3-15-29 15,1-14 0-15</inkml:trace>
  <inkml:trace contextRef="#ctx0" brushRef="#br0" timeOffset="52966.7354">20127 10735 446 0,'0'0'1'16,"0"0"-1"-16,0-12-1 16,0-6-7-16,0-12-21 15,-2-9-41-15,2-12-5 0</inkml:trace>
  <inkml:trace contextRef="#ctx0" brushRef="#br0" timeOffset="53058.9796">20048 10265 411 0,'0'0'7'15,"-12"17"1"-15,2-2 2 16,5 6-1-16,-2 1 0 15,1-2-7-15,6 5-31 0,10-5-39 16,8-7-7-16</inkml:trace>
  <inkml:trace contextRef="#ctx0" brushRef="#br0" timeOffset="53456.3727">20450 10675 410 0,'0'0'3'16,"0"0"2"-16,0 15 0 15,0-15 1-15,0 0-1 16,0 0 1-16,-5-26 0 0,1-7 1 16,-3-16-5-16,5-8-1 15,3-4 0-15,-1-3 0 16,6 3 0-16,6 12-1 15,3 13 0-15,4 17 1 16,1 17-1-16,9 8-2 0,-3 4-13 16,-6 9-58-16,12 2-2 15</inkml:trace>
  <inkml:trace contextRef="#ctx0" brushRef="#br0" timeOffset="53784.6816">20780 9539 479 0,'0'0'4'16,"4"18"2"-16,1 9 2 0,5 18 0 16,4 15-2-16,5 13-6 15,5 14 0-15,5 8 0 16,5 6 0-16,0-9 0 16,4-10 0-16,-7-16 0 0,-4-12 0 15,-7-21 0-15,-2-16 0 16,-18-17 0-16,1-14 0 15,-8-13-8-15,-15-7-2 16,-4-6 2-16,-8-1 3 0,-1 5 5 16,-3 8 2-16,3 17 4 15,4 11 1-15,3 17 0 16,8 12 2-16,10 13-9 16,10 2 0-16,7-5 0 15,17-1 0-15,5-16-13 0,16-17-50 16,2-5-19-16,8-8-3 15</inkml:trace>
  <inkml:trace contextRef="#ctx0" brushRef="#br0" timeOffset="54119.3032">21400 10251 434 0,'0'0'2'16,"0"0"0"-16,-10 0-1 16,4-8-4-16,-4-16-11 0,3-14-34 15,-4-11-21-15,-1-8-3 16,-5-10 19-16,5 7 34 15,3 12 15-15,-5 6 12 16,5 21 17-16,-3 20 38 0,0 14 17 16,7 16-3-16,5 8-23 15,1-1-32-15,6-12-17 16,13-5-17-16,-5 1-51 16,14-20-16-16</inkml:trace>
  <inkml:trace contextRef="#ctx0" brushRef="#br0" timeOffset="54328.4655">21593 10083 409 0,'0'0'5'16,"0"0"1"-16,0 0 0 15,0 0 2-15,0 0 1 0,0-18-1 16,2-7 1-16,1-7 0 16,7-11-4-16,-1-3-2 15,4-4-1-15,-1 6 0 16,3 8 1-16,0 14-1 0,4 15 1 15,0 14-1-15,1 17 0 16,-1 13-3-16,7 4-10 16,-5 2-63-16,7-4-5 0</inkml:trace>
  <inkml:trace contextRef="#ctx0" brushRef="#br0" timeOffset="54814.5252">22107 9711 487 0,'0'0'3'16,"0"0"0"-16,-5-6 1 16,5 6 1-16,-5-15 0 15,2 6-1-15,0-4-4 0,1 2 0 16,0-2 0-16,2 5 0 16,0 8 0-16,-3-12 0 15,3 12 0-15,0 0 0 0,-9 0 0 16,9 0 0-16,0 0 0 15,-13 9 0-15,13-9 0 16,-13 0 0-16,13 0 0 16,-17 0 0-16,7 0 0 15,-2-1 0-15,-2 1 0 16,-1 0 0-16,-2 7 0 0,2 7 0 16,-3 8 0-16,4 4 0 15,-1 4 0-15,1 0 0 16,7 0 0-16,-2-3 0 0,9-5 0 15,1-10 0-15,15-9 0 16,5-3 0-16,7-8 0 16,10-6 0-16,2 1 0 15,4 4 0-15,2 7 0 0,0 3 0 16,-3 17 0-16,-1 7 0 16,-6 12 0-16,-9 9 0 15,-6 8 0-15,-8 6 0 0,-3 3 0 16,-11 5 0-16,-2-3 0 15,-10-5 0-15,-5-6-36 16,-6-6-45-16,-12-16-3 16</inkml:trace>
  <inkml:trace contextRef="#ctx0" brushRef="#br0" timeOffset="55580.4284">20585 10210 292 0,'0'0'5'15,"5"12"1"-15,5 5 0 0,2 0 2 16,4 12 1-16,2 5-1 16,0 7 1-16,1 3 0 15,1-4-4-15,-7 2-1 16,-3-10 0-16,-4-4-1 15,-5-16 0-15,-1-12-1 0,-10-9-1 16,0-18-4-16,-3-9-16 16,1-6-43-16,-2-5-5 15</inkml:trace>
  <inkml:trace contextRef="#ctx0" brushRef="#br0" timeOffset="60853.0673">20775 11114 408 0,'0'0'6'0,"-6"8"1"16,-1 6 3-16,3 1 1 15,-3 9 1-15,3 9 2 16,4 9 0-16,4 15 1 0,13 7-6 16,9 8-4-16,8 6-5 15,8-1 0-15,5 1 0 16,0-3 0-16,-2-5 0 16,-3-10 0-16,-7-9 0 15,-12-5 0-15,-11-7 0 0,-3-8 0 16,-9-2 0-16,-7-9 0 15,-3-3 0-15,-8-9 0 16,-1-5 0-16,-5-9 0 0,-4-12 0 16,-6-6 0-16,-6-9 0 15,-2-4 0-15,-4-1 0 16,1-1 0-16,0 5 0 16,1 6 0-16,8 6 0 0,6 7 0 15,9 5 0-15,4 7 0 16,10 3 0-16,7 0 0 15,-6 14 0-15,6 2 0 0,7 3 0 16,4 8 0-16,5 8 0 16,4 7 0-16,8 6 0 15,11 4 0-15,4-1 0 16,9 2 0-16,3-4 0 0,5-4 0 16,2-6 0-16,-3-12 0 15,-3-7 0-15,-7-9 0 16,-9-9 0-16,-7-10 0 15,-6-13 0-15,-8-22 0 16,-6-11 0-16,-3-15 0 0,2-10 0 16,1-5 0-16,-2-5 0 15,10 8-7-15,-8 14-64 16,15 4-13-16</inkml:trace>
  <inkml:trace contextRef="#ctx0" brushRef="#br0" timeOffset="62263.3089">19508 13421 348 0,'0'0'6'0,"0"0"2"15,2 7 5-15,7 7 3 16,1 9-2-16,8 12 2 16,8 8 1-16,2 8 1 0,3 8-4 15,4 4-4-15,-1 0-2 16,-1-8-3-16,-5-6 1 15,-10-13-2-15,-9-12 0 16,-8-13-2-16,-8-14 0 0,-11-19-2 16,-6-19 0-16,-4-13-3 15,-3-15-1-15,-2-10 2 16,5-2 0-16,4 1 0 16,12 7 0-16,5 5 0 0,7 13 1 15,11 15 0-15,11 17 1 16,8 11 0-16,6 12-1 15,3 5 1-15,6 9-1 16,-3 13 1-16,-5 2 0 16,-7 5 0-16,-7 1 2 0,-12 0-1 15,-11-4 0-15,-7-8-1 16,-18-7 1-16,-2-11-5 16,-3-5-9-16,-6-8-45 15,7-13-23-15,4 3-1 0</inkml:trace>
  <inkml:trace contextRef="#ctx0" brushRef="#br0" timeOffset="62757.1175">19957 13465 404 0,'0'0'7'0,"0"11"2"16,0 2 2-16,6 8 1 16,3 8 1-16,9 7 0 0,3 7 0 15,7 5 0-15,2 2-6 16,6 2-3-16,-2-11-9 16,3 1-13-16,1-11-61 0,-8-9-3 15</inkml:trace>
  <inkml:trace contextRef="#ctx0" brushRef="#br0" timeOffset="63050.1262">20416 13750 365 0,'0'0'0'0,"2"-5"3"15,5-6-2-15,0-7 0 16,4-4 0-16,-3-7 0 16,0-5 1-16,-1-3 4 15,-6 3 6-15,-4 4 2 0,-7 8 2 16,-5 10 0-16,-2 12 2 16,-3 7 0-16,8 19-1 15,1 8-4-15,5 5-6 16,8 6-7-16,12-5-3 0,13 1-15 15,11-12-63-15,6-14-1 16</inkml:trace>
  <inkml:trace contextRef="#ctx0" brushRef="#br0" timeOffset="63572.5888">20719 13669 398 0,'0'10'3'0,"4"12"3"16,8 7 1-16,4 6 1 0,4 8 1 16,3 3 1-16,1 4 1 15,1 0 0-15,-3-11-3 16,-5-14-2-16,-11-10-2 0,-6-15-2 15,-12-17-1-15,-9-18 0 16,-7-17-1-16,-4-12-2 16,-1-15 0-16,2-3 2 15,6 2-1-15,7 5 1 16,10 9 0-16,8 13 1 0,4 13 0 16,15 20-1-16,1 13 2 15,7 10-1-15,-1 14-1 16,1 11 1-16,-5 8-1 15,-10 6 0-15,-5 2-2 0,-7 3-6 16,-10-8-37-16,-4-8-34 16,-5-14-1-16</inkml:trace>
  <inkml:trace contextRef="#ctx0" brushRef="#br0" timeOffset="64226.8389">21201 13592 287 0,'0'0'8'0,"0"0"1"0,0 0 2 16,4 10 2-16,-4-10 2 15,0 0 0-15,-6 7 3 16,6-7 1-16,-20-2-6 0,3-8-2 16,1-4-2-16,-4-8 1 15,5 4-4-15,-1-3 0 16,6 4-2-16,2 0-1 15,8 3-1-15,4 2 1 0,8 2-2 16,11 0 0-16,5-2 0 16,6 0 1-16,4-5-1 15,3-2 0-15,0-5 0 16,-1 2 0-16,-9-5 1 0,-6 1-1 16,-9-3 1-16,-5 2 0 15,-10 3 0-15,-1 4 1 16,-12 5 0-16,1 9 2 15,-3 6-1-15,3 9-1 16,5 14 1-16,4 10-1 0,3 4-1 16,9 1-3-16,12 3-7 15,5-12-9-15,9-11-61 16,1-4-3-16</inkml:trace>
  <inkml:trace contextRef="#ctx0" brushRef="#br0" timeOffset="64498.8078">21740 13012 480 0,'0'0'4'15,"-17"8"1"-15,3 3 1 16,-2 8 0-16,-3 1 1 16,2 5-4-16,1-1-3 0,2 3 0 15,8-2 0-15,6-6 0 16,12-6 0-16,7-3 0 15,10-5 0-15,1-4 0 16,2 0 0-16,1-1 0 16,-3 2 0-16,-5 6 0 0,-11 4 0 15,-6 7 0-15,-8 3 0 16,-12 4 0-16,-9 11-9 16,-13-6-70-16,4 0-4 15</inkml:trace>
  <inkml:trace contextRef="#ctx0" brushRef="#br0" timeOffset="64930.4814">22162 12840 419 0,'0'0'8'0,"-7"7"0"16,-3 3 3-16,-8 3 0 0,-3 1 1 15,-6 3 0-15,-1 5 0 16,-5 3 0-16,4-2-6 16,7-3-6-16,7-2 0 15,13-1 0-15,6-7 0 0,15-3 0 16,12-3 0-16,6-3 0 16,2-1 0-16,0 3 0 15,-1 4 0-15,-9 4 0 0,-7 7 0 16,-13 6 0-16,-10 4-5 15,-4 5-7-15,-20 13-60 16,5-20-9-16</inkml:trace>
  <inkml:trace contextRef="#ctx0" brushRef="#br0" timeOffset="65190.2867">22333 13104 445 0,'0'0'3'0,"0"0"0"15,0-9 2-15,1-7 1 16,6-8-1-16,2-10 0 16,3-7-1-16,-3-5 1 0,5-4-3 15,-5 1 0-15,-7 5 1 16,-2 11 1-16,-6 14 0 16,-6 19 3-16,-3 11 1 15,4 20-8-15,0 12 0 0,7 7 0 16,5 4 0-16,12-4 0 15,7-5 0-15,8-18 0 16,14-27-66-16,-2-2-18 16</inkml:trace>
  <inkml:trace contextRef="#ctx0" brushRef="#br0" timeOffset="65488.1123">22588 12189 453 0,'0'8'5'0,"2"11"2"15,7 18 1-15,6 12 0 0,3 13 1 16,4 12 1-16,7 9-1 16,4 8-7-16,5-7-2 15,-3-4 0-15,-2-13 0 16,-5-13 0-16,-4-12 0 0,-5-13 0 16,-11-17 0-16,-8-12 0 15,0 0 0-15,-19-19 0 16,-4-5 0-16,-6-3 0 0,-2 1 0 15,-3 1 0-15,5 12 0 16,2 5 0-16,10 8 0 16,5 6 0-16,12 6 0 15,11 8 0-15,7-5 0 0,14 2-13 16,2-5-66-16,8-9-4 16</inkml:trace>
  <inkml:trace contextRef="#ctx0" brushRef="#br0" timeOffset="66164.9736">19933 14679 422 0,'0'0'6'16,"0"6"1"-16,0 3 1 15,3 8 2-15,5 9 1 16,5 7-1-16,3 9 1 16,6 11 1-16,6 2-6 0,-3 5-2 15,3 0-2-15,1 0-9 16,-8-14-18-16,3-2-54 15,-6-9-3-15</inkml:trace>
  <inkml:trace contextRef="#ctx0" brushRef="#br0" timeOffset="66368.6208">19887 15125 396 0,'0'0'1'0,"0"0"1"16,10 1 0-16,1-1 1 0,10 0 0 16,6 0 0-16,7-4 0 15,14-3-2-15,4-7-7 16,10 0-23-16,16-7-41 16,-9-1-1-16</inkml:trace>
  <inkml:trace contextRef="#ctx0" brushRef="#br0" timeOffset="66662.6936">20591 15129 432 0,'0'0'4'16,"0"0"2"-16,0 0 0 0,-7 0 2 15,7 0 0-15,-20-14 1 16,4-4 0-16,-3-5 1 16,-5-6-3-16,3-3-1 0,-1 1-2 15,4-1-2-15,4 1-2 16,8 4 0-16,6 5 0 16,11 2 0-16,11 3 0 15,8 4 0-15,8-5-14 16,9-1-36-16,3 7-32 0,5 2 0 15</inkml:trace>
  <inkml:trace contextRef="#ctx0" brushRef="#br0" timeOffset="67088.6232">21032 14768 412 0,'0'0'7'0,"0"0"2"0,-4-9 2 16,-2 1 3-16,-3-4 0 15,-2-2 1-15,0 1 1 16,-4-2-3-16,1 0-13 15,-1 4 0-15,1 2 0 0,2 4 0 16,3 2 0-16,-2 3 0 16,11 0 0-16,-15 0 0 15,15 0 0-15,-15 0 0 16,15 0 0-16,-12 0 0 0,12 0 0 16,-15-2 0-16,15 2 0 15,-13 0 0-15,13 0 0 16,-13 4 0-16,13-4 0 15,-12 14 0-15,8-2 0 0,-2-3 0 16,2 5 0-16,-2 1 0 16,0-1 0-16,2 3 0 15,0 0 0-15,1 2 0 16,0 1 0-16,3 0 0 0,0 3 0 16,8 2 0-16,1-4 0 15,4-1 0-15,4-6 0 16,6-3 0-16,-2-7 0 15,1-4 0-15,-3-4 0 0,2-3 0 16,-4-3 0-16,1 2-16 16,-6-1-9-16,-2-8-52 15,3 11-6-15</inkml:trace>
  <inkml:trace contextRef="#ctx0" brushRef="#br0" timeOffset="67354.8257">21034 14708 422 0,'3'10'5'16,"7"9"2"-16,1 4 1 0,7 3 0 15,-1 0 0-15,8-2 0 16,-1-1-1-16,3-3 1 16,-6-17-5-16,-2-9-2 15,-4-16-1-15,-4-8 1 0,-5-6 0 16,0-1 1-16,-2 1 2 15,-2 3 1-15,3 7 1 16,2 12 1-16,3 12-7 16,4 7 0-16,3 14 0 0,6 8 0 15,0-6 0-15,-6 6-80 16,15-2-4-16</inkml:trace>
  <inkml:trace contextRef="#ctx0" brushRef="#br0" timeOffset="67800.7396">21662 14393 447 0,'0'0'6'16,"0"0"2"-16,-11 0 1 15,11 0 2-15,-19 5 0 0,4 2 0 16,-4 2-3-16,-1 5-8 15,-3 5 0-15,6 0 0 16,0 2 0-16,6 0 0 16,7 0 0-16,6-2 0 15,15-2 0-15,5-4 0 0,9-2 0 16,3-1 0-16,4-1 0 16,-4 3 0-16,-2 4 0 15,-5 3 0-15,-13 3 0 16,-5 4 0-16,-7 1 0 0,-9-6-15 15,-11-3-66-15,1-7-3 16</inkml:trace>
  <inkml:trace contextRef="#ctx0" brushRef="#br0" timeOffset="68024.3913">21839 14330 434 0,'0'0'7'0,"0"0"3"0,-2 9 1 15,-5 2 1-15,-5 5 1 16,2 4 0-16,1 6-2 16,1 8-11-16,2 3 0 15,6 1 0-15,3-2 0 16,13-2 0-16,8-7 0 0,7-5 0 16,4-12 0-16,3-8 0 15,1-11 0-15,10-14-75 16,-2-5-11-16</inkml:trace>
  <inkml:trace contextRef="#ctx0" brushRef="#br0" timeOffset="68352.4602">22273 14624 431 0,'0'0'5'0,"0"0"1"16,-9-3 1-16,9 3 1 16,-16-21 0-16,7 1 0 0,-6-6 0 15,3-5 1-15,1-5-5 16,-1 0-1-16,6 2-1 15,2 1-1-15,4 7 1 16,2 4 0-16,11 6 0 0,6 6-2 16,9 4-2-16,1 1-8 15,9-3-36-15,4 4-34 16,0-2-3-16</inkml:trace>
  <inkml:trace contextRef="#ctx0" brushRef="#br0" timeOffset="68543.3867">22612 14495 431 0,'0'0'2'16,"0"0"-1"-16,-2-7-5 16,-4-10-14-16,-1-8-42 0,1-9 0 15,-2-3 36-15,-6 1 21 16,-5-4 8-16,-1 5 5 16,-3 6 7-16,1 13 14 15,4 13 41-15,0 3-1 0,7 13-41 16,11-13-33-16,-8 21-72 15,20-10-7-15</inkml:trace>
  <inkml:trace contextRef="#ctx0" brushRef="#br0" timeOffset="68976.6427">22690 14396 443 0,'2'11'5'15,"6"7"1"-15,1 7 2 16,5 5 0-16,1 4 0 0,3 0 0 15,-1 0 0-15,3 0-1 16,-6-13-5-16,-3-15-4 16,-10-12-3-16,-1-18-1 15,-13-19 0-15,-4-13-1 0,-4-14 2 16,-4-15 0-16,1 1 1 16,5 2 2-16,6 9 2 15,8 12 2-15,5 17 2 16,13 16 1-16,7 21-1 0,6 13 2 15,4 14-1-15,-1 7 1 16,-1 6-2-16,-1 5 0 16,-5-3-4-16,-3 3-8 15,-12-4-41-15,-2-13-30 0,-3-7-4 16</inkml:trace>
  <inkml:trace contextRef="#ctx0" brushRef="#br0" timeOffset="69167.2681">22950 13684 483 0,'0'12'5'15,"3"8"0"-15,5 9 2 16,6 9 0-16,6 4-3 16,6 6-4-16,4 3 0 0,3 4 0 15,3-11 0-15,-1-12 0 16,-3 1-9-16,-1-13-74 15,-13-6-1-15</inkml:trace>
  <inkml:trace contextRef="#ctx0" brushRef="#br0" timeOffset="69341.3124">22874 14045 471 0,'0'0'2'16,"0"0"-1"-16,8 1 1 15,9-1-1-15,5-8 0 16,8-2-1-16,9-6-1 0,9-4-5 16,7-8-13-16,-1-5-58 15,20-2-1-15</inkml:trace>
  <inkml:trace contextRef="#ctx0" brushRef="#br0" timeOffset="69865.6559">23382 14068 450 0,'0'0'3'0,"-13"0"-1"0,5-7 0 15,0-9-3-15,-4-11-7 16,3-8-13-16,-8-11-12 16,5-3-1-16,-1 2 12 15,7 4 9-15,-3 9 4 0,-2 9 7 16,3 16 9-16,-1 9 12 16,6 5 12-16,1 12-1 15,2-1-13-15,5 0-12 16,5-4-7-16,11-1-6 15,6-4-2-15,3-1-2 0,2 1 0 16,-1-2 7-16,0 2 6 16,-4 3 7-16,-1 1 3 15,-13 0 5-15,0-2 2 0,-4-4 2 16,-9-5-1-16,14 0-5 16,-7-6-5-16,-1-15-4 15,-4-8-2-15,-1-4-2 16,-1-8 0-16,-6 2 0 0,-9 6 2 15,-4 5 0-15,-4 9 1 16,-1 12-4-16,-2 9 0 16,5 17 0-16,7 6 0 0,10 4 0 15,4 0-13-15,6-4-29 16,18-4-39-16,-1-7-2 16</inkml:trace>
  <inkml:trace contextRef="#ctx0" brushRef="#br0" timeOffset="70074.8839">23632 13825 434 0,'0'0'2'16,"0"-4"2"-16,0-9 1 15,1-7 0-15,2-7 1 16,1-6 1-16,1-6 0 0,-1-3 2 16,1 6 0-16,2 5-1 15,1 11 0-15,4 11-1 16,2 12-7-16,5 15 0 15,3 12 0-15,3 8 0 0,2 2 0 16,5 10-2-16,7-6-81 16,-13-3-1-16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DD3-FD01-394F-B2DC-9D3936C5E26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4096C-BF09-1E40-B528-46903CE3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7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0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the mechanism by which small molecules control repressor activity?</a:t>
            </a:r>
          </a:p>
          <a:p>
            <a:r>
              <a:rPr lang="en-US" smtClean="0"/>
              <a:t>https://www.polleverywhere.com/multiple_choice_polls/5FO3brJcuXB5AE6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What is the mechanism by which small molecules control repressor activity?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lac repressor binds allolactose, a signal for lactose abundance, what will happen?</a:t>
            </a:r>
          </a:p>
          <a:p>
            <a:r>
              <a:rPr lang="en-US" smtClean="0"/>
              <a:t>https://www.polleverywhere.com/multiple_choice_polls/cPz0KFlStwlZpek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If the lac repressor binds allolactose, a signal for lactose abundance, what will happen?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Which of these is a post-translational modification?</a:t>
            </a:r>
          </a:p>
          <a:p>
            <a:r>
              <a:rPr lang="en-US" smtClean="0"/>
              <a:t>https://www.polleverywhere.com/multiple_choice_polls/gk84X7wL1t8XciZ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Which of these is a post-translational modification?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Indicate what is a protein and what is a small molecule.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Histone tails are modified</a:t>
            </a:r>
          </a:p>
          <a:p>
            <a:r>
              <a:rPr lang="en-US" dirty="0" smtClean="0"/>
              <a:t>Chromatin remodeling complexes</a:t>
            </a:r>
            <a:r>
              <a:rPr lang="en-US" baseline="0" dirty="0" smtClean="0"/>
              <a:t> move histones/nucleosomes</a:t>
            </a:r>
          </a:p>
          <a:p>
            <a:r>
              <a:rPr lang="en-US" baseline="0" dirty="0" smtClean="0"/>
              <a:t>Promoter and enhancer sequences are exposed, permitting transcription.</a:t>
            </a:r>
          </a:p>
          <a:p>
            <a:r>
              <a:rPr lang="en-US" baseline="0" dirty="0" smtClean="0"/>
              <a:t>OR histone tails are modified in ways that cause tighter binding/repress transcription.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3F6-AA8C-4243-9056-5E63F4F8C4F5}" type="datetime1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C7C-FE95-574C-B38E-A9E5BB51D415}" type="datetime1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64-A454-6349-9EEB-107CAD7325E2}" type="datetime1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1263-5379-3C47-A3F9-37518F992316}" type="datetime1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1DD-942C-594C-8908-B7FBEB92F408}" type="datetime1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3D44-3DAB-FD42-9941-CBA4F16FE634}" type="datetime1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6DE-A9EF-9642-B115-10BD37F8CC61}" type="datetime1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4B8-03B4-9C4E-942A-25E8F7EDEC52}" type="datetime1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5B31-5D0A-5B47-8B1E-DCE2815AD253}" type="datetime1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68DA-39BC-064F-B740-18B0F05D85B9}" type="datetime1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3D46-CCEB-F340-85D8-4060F74BB2A4}" type="datetime1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CBB2-DEAE-7E42-B421-1C48234DECC5}" type="datetime1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3.xml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tmp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tmp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tmp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customXml" Target="../ink/ink2.xml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86007" y="142745"/>
            <a:ext cx="8191680" cy="6135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BB2950 Day 27: Thursday 12-14-17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9208" y="951298"/>
            <a:ext cx="828847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Learning objectives:</a:t>
            </a:r>
            <a:endParaRPr lang="en-US" sz="2400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Explain </a:t>
            </a:r>
            <a:r>
              <a:rPr lang="en-US" sz="2000" dirty="0"/>
              <a:t>how phosphorylation can regulate a transcriptional activator</a:t>
            </a:r>
            <a:r>
              <a:rPr lang="en-US" sz="2000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Explain how sub-cellular localization can regulate a transcriptional activator.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Describe the relationship between chromatin structure and transcription in eukaryotes, and explain some of the ways in which chromatin structure is controlled</a:t>
            </a:r>
            <a:r>
              <a:rPr lang="en-US" sz="2000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Conceptualize the connections between many of the topics we have covered in this course.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10</a:t>
            </a:fld>
            <a:endParaRPr lang="en-US"/>
          </a:p>
        </p:txBody>
      </p:sp>
      <p:sp>
        <p:nvSpPr>
          <p:cNvPr id="4" name="TPQuestion"/>
          <p:cNvSpPr txBox="1">
            <a:spLocks/>
          </p:cNvSpPr>
          <p:nvPr/>
        </p:nvSpPr>
        <p:spPr>
          <a:xfrm>
            <a:off x="59071" y="244781"/>
            <a:ext cx="8986169" cy="6969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" charset="0"/>
                <a:ea typeface="MS PGothic" charset="0"/>
              </a:rPr>
              <a:t>Eukaryotic transcription is strongly affected by chromatin structure</a:t>
            </a:r>
            <a:endParaRPr lang="en-US" sz="3200" dirty="0">
              <a:latin typeface="Calibri" charset="0"/>
              <a:ea typeface="MS PGothic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7160" y="699840"/>
              <a:ext cx="6564600" cy="3183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240" y="682920"/>
                <a:ext cx="6594480" cy="32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3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11</a:t>
            </a:fld>
            <a:endParaRPr lang="en-US"/>
          </a:p>
        </p:txBody>
      </p:sp>
      <p:sp>
        <p:nvSpPr>
          <p:cNvPr id="4" name="TPQuestion"/>
          <p:cNvSpPr txBox="1">
            <a:spLocks/>
          </p:cNvSpPr>
          <p:nvPr/>
        </p:nvSpPr>
        <p:spPr>
          <a:xfrm>
            <a:off x="59071" y="244781"/>
            <a:ext cx="8986169" cy="6969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" charset="0"/>
                <a:ea typeface="MS PGothic" charset="0"/>
              </a:rPr>
              <a:t>Eukaryotic transcription is strongly affected by chromatin structure</a:t>
            </a:r>
            <a:endParaRPr 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5" name="Picture 4" descr="figure_21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78152"/>
            <a:ext cx="8534400" cy="29016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05880" y="675720"/>
              <a:ext cx="7949520" cy="453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840" y="660600"/>
                <a:ext cx="7974360" cy="45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0_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" y="222504"/>
            <a:ext cx="3956304" cy="64129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3882" y="700621"/>
            <a:ext cx="49156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3200" b="1" dirty="0" smtClean="0"/>
              <a:t>Histone tails </a:t>
            </a:r>
            <a:r>
              <a:rPr lang="en-US" sz="3200" dirty="0" smtClean="0"/>
              <a:t>contribute to the formation of higher-order chromatin structure and regulation of transcription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3200" dirty="0" smtClean="0"/>
              <a:t>Histones must be removed for transcription to occur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3200" dirty="0" smtClean="0"/>
              <a:t>Tails are often </a:t>
            </a:r>
            <a:r>
              <a:rPr lang="en-US" sz="3200" b="1" dirty="0" smtClean="0"/>
              <a:t>post-translationally modified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13</a:t>
            </a:fld>
            <a:endParaRPr lang="en-US"/>
          </a:p>
        </p:txBody>
      </p:sp>
      <p:sp>
        <p:nvSpPr>
          <p:cNvPr id="4" name="TPQuestion"/>
          <p:cNvSpPr txBox="1">
            <a:spLocks/>
          </p:cNvSpPr>
          <p:nvPr/>
        </p:nvSpPr>
        <p:spPr>
          <a:xfrm>
            <a:off x="59071" y="159167"/>
            <a:ext cx="8986169" cy="6969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" charset="0"/>
                <a:ea typeface="MS PGothic" charset="0"/>
              </a:rPr>
              <a:t>Many possible histone modifications create a complex “code”</a:t>
            </a:r>
            <a:endParaRPr lang="en-US" sz="3200" dirty="0">
              <a:latin typeface="Calibri" charset="0"/>
              <a:ea typeface="MS PGothic" charset="0"/>
            </a:endParaRPr>
          </a:p>
        </p:txBody>
      </p:sp>
      <p:pic>
        <p:nvPicPr>
          <p:cNvPr id="6" name="Picture 5" descr="figure_10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21" y="1398355"/>
            <a:ext cx="6790597" cy="56205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3056" y="5228167"/>
            <a:ext cx="6138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H4</a:t>
            </a:r>
            <a:endParaRPr 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08320" y="6579720"/>
              <a:ext cx="2834280" cy="84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5000" y="6563160"/>
                <a:ext cx="285768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5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figure_10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08862"/>
            <a:ext cx="8534400" cy="5047488"/>
          </a:xfrm>
          <a:prstGeom prst="rect">
            <a:avLst/>
          </a:prstGeom>
        </p:spPr>
      </p:pic>
      <p:sp>
        <p:nvSpPr>
          <p:cNvPr id="4" name="TPQuestion"/>
          <p:cNvSpPr txBox="1">
            <a:spLocks/>
          </p:cNvSpPr>
          <p:nvPr/>
        </p:nvSpPr>
        <p:spPr>
          <a:xfrm>
            <a:off x="59071" y="244781"/>
            <a:ext cx="8986169" cy="6969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" charset="0"/>
                <a:ea typeface="MS PGothic" charset="0"/>
              </a:rPr>
              <a:t>An example of histone modifications leading to transcription</a:t>
            </a:r>
            <a:endParaRPr lang="en-US" sz="3200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relationship between chromatin remodeling and transcription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789920" y="1771200"/>
              <a:ext cx="6809040" cy="4525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3360" y="1756080"/>
                <a:ext cx="6837480" cy="45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66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464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Prokaryotes have less compact chromatin and therefore usually don’t require chromatin remodeling for transcription to occur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6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9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" y="1060921"/>
            <a:ext cx="5793063" cy="5928309"/>
          </a:xfrm>
          <a:prstGeom prst="rect">
            <a:avLst/>
          </a:prstGeom>
        </p:spPr>
      </p:pic>
      <p:sp>
        <p:nvSpPr>
          <p:cNvPr id="3" name="TPQuestion"/>
          <p:cNvSpPr txBox="1">
            <a:spLocks/>
          </p:cNvSpPr>
          <p:nvPr/>
        </p:nvSpPr>
        <p:spPr>
          <a:xfrm>
            <a:off x="59071" y="102092"/>
            <a:ext cx="8986169" cy="6969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Calibri" charset="0"/>
                <a:ea typeface="MS PGothic" charset="0"/>
              </a:rPr>
              <a:t>An example of regulation of a transcriptional activator by phosphorylation and localization</a:t>
            </a:r>
            <a:endParaRPr lang="en-US" sz="2800" dirty="0">
              <a:latin typeface="Calibri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527200" y="843480"/>
              <a:ext cx="6467760" cy="4835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0640" y="830160"/>
                <a:ext cx="6500880" cy="48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5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6" y="450575"/>
            <a:ext cx="4675632" cy="6412992"/>
          </a:xfrm>
          <a:prstGeom prst="rect">
            <a:avLst/>
          </a:prstGeom>
        </p:spPr>
      </p:pic>
      <p:sp>
        <p:nvSpPr>
          <p:cNvPr id="3" name="TPQuestion"/>
          <p:cNvSpPr txBox="1">
            <a:spLocks/>
          </p:cNvSpPr>
          <p:nvPr/>
        </p:nvSpPr>
        <p:spPr>
          <a:xfrm>
            <a:off x="3251200" y="102091"/>
            <a:ext cx="5997240" cy="6969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Calibri" charset="0"/>
                <a:ea typeface="MS PGothic" charset="0"/>
              </a:rPr>
              <a:t>An example of regulation of a transcriptional activator by effector binding and localization</a:t>
            </a:r>
            <a:endParaRPr lang="en-US" sz="2800" dirty="0">
              <a:latin typeface="Calibri" charset="0"/>
              <a:ea typeface="MS PGothic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127520" y="437040"/>
              <a:ext cx="7273440" cy="214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2400" y="422640"/>
                <a:ext cx="7298640" cy="21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9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2CAEE500A300451CB17BC7506E1AC79D"/>
  <p:tag name="TPVERSION" val="5"/>
  <p:tag name="TPFULLVERSION" val="5.3.1.3337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ddb2c50-e99d-4358-974f-731ca9954a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84e6c75b-b890-4814-a634-a8160feb4d8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d31263a-4208-43ac-9081-68fe1c0d71e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aae46cb8-151f-48ba-add6-39e1492b328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2ab6d6c-35b0-4536-b1c8-d682f9b922a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1ac0c1ca-d069-42d4-ba06-1358d5a94cc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19575</TotalTime>
  <Words>293</Words>
  <Application>Microsoft Macintosh PowerPoint</Application>
  <PresentationFormat>On-screen Show (4:3)</PresentationFormat>
  <Paragraphs>61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MS PGothic</vt:lpstr>
      <vt:lpstr>Arial</vt:lpstr>
      <vt:lpstr>Office Theme</vt:lpstr>
      <vt:lpstr>BB2950 Day 27: Thursday 12-14-17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relationship between chromatin remodeling and transcription</vt:lpstr>
      <vt:lpstr>Prokaryotes have less compact chromatin and therefore usually don’t require chromatin remodeling for transcription to occur</vt:lpstr>
    </vt:vector>
  </TitlesOfParts>
  <Company>Harvard School of Public Health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 Shell</dc:creator>
  <cp:lastModifiedBy>Shell, Scarlet</cp:lastModifiedBy>
  <cp:revision>258</cp:revision>
  <dcterms:created xsi:type="dcterms:W3CDTF">2016-11-11T20:37:23Z</dcterms:created>
  <dcterms:modified xsi:type="dcterms:W3CDTF">2017-12-14T18:32:21Z</dcterms:modified>
</cp:coreProperties>
</file>