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tmp" ContentType="image/png"/>
  <Default Extension="gif" ContentType="image/gif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ink/ink1.xml" ContentType="application/inkml+xml"/>
  <Override PartName="/ppt/notesSlides/notesSlide13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14.xml" ContentType="application/vnd.openxmlformats-officedocument.presentationml.notesSlide+xml"/>
  <Override PartName="/ppt/ink/ink5.xml" ContentType="application/inkml+xml"/>
  <Override PartName="/ppt/notesSlides/notesSlide15.xml" ContentType="application/vnd.openxmlformats-officedocument.presentationml.notesSlide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8" r:id="rId2"/>
    <p:sldId id="327" r:id="rId3"/>
    <p:sldId id="345" r:id="rId4"/>
    <p:sldId id="328" r:id="rId5"/>
    <p:sldId id="346" r:id="rId6"/>
    <p:sldId id="329" r:id="rId7"/>
    <p:sldId id="347" r:id="rId8"/>
    <p:sldId id="330" r:id="rId9"/>
    <p:sldId id="348" r:id="rId10"/>
    <p:sldId id="289" r:id="rId11"/>
    <p:sldId id="322" r:id="rId12"/>
    <p:sldId id="323" r:id="rId13"/>
    <p:sldId id="324" r:id="rId14"/>
    <p:sldId id="325" r:id="rId15"/>
    <p:sldId id="326" r:id="rId16"/>
    <p:sldId id="331" r:id="rId17"/>
    <p:sldId id="332" r:id="rId18"/>
    <p:sldId id="333" r:id="rId19"/>
    <p:sldId id="334" r:id="rId20"/>
    <p:sldId id="335" r:id="rId21"/>
    <p:sldId id="336" r:id="rId22"/>
  </p:sldIdLst>
  <p:sldSz cx="9144000" cy="6858000" type="screen4x3"/>
  <p:notesSz cx="6858000" cy="9144000"/>
  <p:custDataLst>
    <p:tags r:id="rId2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084"/>
    <p:restoredTop sz="94290" autoAdjust="0"/>
  </p:normalViewPr>
  <p:slideViewPr>
    <p:cSldViewPr snapToGrid="0" snapToObjects="1">
      <p:cViewPr varScale="1">
        <p:scale>
          <a:sx n="105" d="100"/>
          <a:sy n="105" d="100"/>
        </p:scale>
        <p:origin x="2272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tags" Target="tags/tag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1A1027-42A4-544A-9B6C-C5EB158C13A4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D38B40-6DD5-B04D-855D-4AD8F4292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48437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946.47601" units="1/cm"/>
          <inkml:channelProperty channel="Y" name="resolution" value="1676.0614" units="1/cm"/>
          <inkml:channelProperty channel="F" name="resolution" value="1.41944" units="1/deg"/>
          <inkml:channelProperty channel="T" name="resolution" value="1" units="1/dev"/>
        </inkml:channelProperties>
      </inkml:inkSource>
      <inkml:timestamp xml:id="ts0" timeString="2017-10-30T14:14:49.6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3000 7504 311 0,'0'0'7'16,"0"0"5"-16,0 0 1 15,-10-9 2-15,10 9 3 0,0 0 1 16,-9-5 0-16,9 5 0 16,0 0-6-16,0 0-2 15,-3 12-3-15,3 11-2 16,3 8-1-16,1 13 0 0,3 10 0 15,3 10 0-15,-1 11 1 16,-1 2-2-16,4 3 1 16,-2-1 0-16,-1-4-5 15,1-8 0-15,-2-7 0 0,-2-14 0 16,-1-8 0-16,2-10 0 16,-3-13 0-16,-4-15 0 15,3-21 0-15,-3-21 0 16,-1-25 0-16,-3-16 0 0,-1-16-5 15,1-12-1-15,2-3 1 16,2 1 0-16,2 11 0 16,11 16 1-16,1 24 2 15,8 27 2-15,4 29 1 0,5 28 1 16,3 25 1-16,-2 25 2 16,5 19 0-16,-6 12 1 15,1 5-1-15,-3 2 0 0,-3-14-5 16,1-8-10-16,-8-14-48 15,7-23-23-15,-6-13-1 16</inkml:trace>
  <inkml:trace contextRef="#ctx0" brushRef="#br0" timeOffset="279.9382">3049 7979 376 0,'0'0'3'15,"0"0"4"-15,9-2 1 16,2-3 0-16,6-2 1 15,6-5 0-15,7-3 1 0,12-4-1 16,2 2-9-16,7-6-33 16,3 4-41-16,3 3-1 15</inkml:trace>
  <inkml:trace contextRef="#ctx0" brushRef="#br0" timeOffset="1364.1358">3616 7899 273 0,'0'0'6'15,"0"0"2"-15,-3 12 4 16,3-1 1-16,0 5 3 16,0 3 0-16,3 7 2 15,3 4 3-15,1 3-5 16,1 0-2-16,0 0-3 0,-1-3-1 16,1-7-1-16,-2-3-2 15,-2-9-1-15,-4-11-2 16,0 0-1-16,4-25-2 0,-3-7 0 15,1-11-2-15,0-2 0 16,3-3 0-16,1-1 0 16,5 6 0-16,0 9 0 15,7 15 2-15,3 14 0 0,-1 12 1 16,4 15 1-16,-2 12 1 16,0 4 0-16,-6 11 0 15,4-3-1-15,-7 2-8 16,-3-6-32-16,2-9-40 0,-2-4-1 15</inkml:trace>
  <inkml:trace contextRef="#ctx0" brushRef="#br0" timeOffset="2198.3325">4299 7899 323 0,'0'0'5'0,"0"0"6"0,0 0 2 16,0-12 3-16,0 12 1 15,0 0 1-15,1-15 1 16,-1 15 1-16,-1-9-4 15,1 9-5-15,-7-16-2 0,7 16-1 16,-8-15-2-16,8 15-1 16,-11-11-1-16,11 11-1 15,-13-15 0-15,13 15-1 16,-12-4 0-16,12 4-2 0,-16-2 0 16,16 2 0-16,-11 0 0 15,11 0 0-15,-13 8 0 16,13-8 0-16,-15 14 0 15,6-6 0-15,-2 3 0 0,1-2 0 16,-5 6 0-16,0-1 0 16,-2 6 0-16,1 3-2 15,-1 1 1-15,2 7 0 16,3-2 0-16,3 1 0 16,7-2-1-16,2-7 1 0,11-4 0 15,5-7-1-15,5-10 1 16,4-13 0-16,2-4 0 15,2-1 0-15,-2 0 0 0,0 4 1 16,-3 10-1-16,-4 5 2 16,-3 16-1-16,-3 6 0 15,-1 3 0-15,-5 1-2 16,4-2-4-16,-4-15-17 0,-8-10-52 16,18-9-6-16</inkml:trace>
  <inkml:trace contextRef="#ctx0" brushRef="#br0" timeOffset="2385.1387">4495 7181 438 0,'0'0'5'0,"-6"20"3"16,2 10 3-16,-3 15 0 0,1 15 0 16,-1 16 1-16,3 11 0 15,4 6-9-15,1 1-3 16,10-5 0-16,5-7 0 15,3-20 0-15,12-19-57 0,0-2-25 16,-2-12-3-16</inkml:trace>
  <inkml:trace contextRef="#ctx0" brushRef="#br0" timeOffset="2978.8999">4743 7739 412 0,'0'0'3'0,"-2"8"3"0,0 11 2 15,1 12 1-15,1 8-1 16,0 7 1-16,3 5 0 15,5 2 1-15,4-3-4 16,4-8-2-16,3-10-1 0,0-18-2 16,3-14 1-16,-1-14-3 15,-1-21 1-15,-4-5-1 16,1-6 0-16,-5 0-1 16,-1 8 1-16,1 12 0 15,1 22 0-15,4 18 1 0,3 28 1 16,3 21 1-16,2 15 1 15,4 13-1-15,2 6 0 16,-4 1 1-16,-4-3 0 0,-5-6 1 16,-11-9 0-16,-7-10-1 15,-13-9-1-15,-12-17-2 16,-10-10 0-16,-8-20 0 16,-10-14 0-16,-7-11 0 0,0-12-5 15,-1-13-20-15,7-7-55 16,9-3-4-16</inkml:trace>
  <inkml:trace contextRef="#ctx0" brushRef="#br0" timeOffset="3691.8504">5201 7686 298 0,'0'0'4'16,"0"0"-1"-16,0 0 0 16,0-7 2-16,0 7 0 0,12-12 3 15,4 1-1-15,4-2 1 16,4 1-3-16,7-3 2 15,5-1 0-15,3-1-1 16,-2 7 0-16,1-1 0 0,-5 8 1 16,-4 3-1-16,-5 8 1 15,-6 11 0-15,-7 3 1 16,-10 10 1-16,-1 6 0 16,-9 5 0-16,-4 5 0 0,-6 4-1 15,-2 1-1-15,-2 1 0 16,2-5-2-16,3-2-2 15,2-5-1-15,9-4 0 16,5-6-1-16,7-11-1 0,11-8 0 16,10-8 0-16,7-5-2 15,7-5-1-15,4-11-7 16,6 1-21-16,11-3-47 16,-14-3 1-16</inkml:trace>
  <inkml:trace contextRef="#ctx0" brushRef="#br0" timeOffset="4172.1547">5391 7886 394 0,'0'0'0'0,"0"0"0"15,9 0 1-15,4-7 0 16,1-1 0-16,6-2 0 0,6-4-1 16,8-1 1-16,1-3-2 15,7 3-6-15,3-1-7 16,-3 8-8-16,2-1 1 16,-6 9-1-16,-2 0 8 15,-10 6 8-15,-1 3 2 16,-12-2 8-16,3 1 7 0,-8-8 8 15,4 0 1-15,1-3-2 16,3-9-4-16,3-3-9 16,4-1 0-16,1-1-2 0,0 2 0 15,-4 0 3-15,-4 7 0 16,-7-1 2-16,-9 9 1 16,0 0 1-16,-13 3 1 15,-10 8 0-15,-2 2-1 0,-6 7-2 16,3 8-2-16,2 4-1 15,4 5-2-15,12 7 0 16,9-2-2-16,8-1-1 0,18-1-2 16,15-9-8-16,6-8-25 15,14-13-44-15,14-7 1 16</inkml:trace>
  <inkml:trace contextRef="#ctx0" brushRef="#br0" timeOffset="4618.0286">7327 7050 436 0,'0'0'5'16,"-6"10"1"-16,0 11 2 0,3 9 1 15,-6 15 1-15,3 15 0 16,2 11 0-16,-1 14 1 16,2 6-5-16,2 2-6 15,1 0 0-15,2-9 0 16,5-2 0-16,-3-16-7 0,14-22-65 15,0 8-10-15</inkml:trace>
  <inkml:trace contextRef="#ctx0" brushRef="#br0" timeOffset="5134.6">7636 7686 350 0,'0'0'6'0,"-12"8"1"16,8 4 1-16,-4 3 1 15,7 6 0-15,1 1-1 16,2 4 2-16,7-2-1 15,6-5-4-15,8-2-1 0,2-14 0 16,0-3 0-16,-2-12 1 16,-3-12-1-16,-3-5 1 15,-6-10-1-15,-7-4 1 0,-4 1 1 16,-3 3 0-16,-8 6 1 16,-5 6-2-16,-4 12 0 15,1 13-1-15,-2 7-1 16,5 16-1-16,1 2-4 0,10 8-8 15,3-7-15-15,4-4-53 16,11-1-1-16</inkml:trace>
  <inkml:trace contextRef="#ctx0" brushRef="#br0" timeOffset="5606.0635">8014 7502 313 0,'0'0'5'16,"0"0"5"-16,0 0 1 15,0 0 0-15,-5 12 0 0,3-4 2 16,1 6-1-16,1 8 0 16,0 2-6-16,6 8-2 15,-1 0-1-15,9 1-1 16,-4 3 2-16,5-9 0 0,1-5 1 16,4-14 1-16,0-8 0 15,0-6-1-15,5-3 0 16,3-1-2-16,-3 2 1 15,2 8-1-15,-1 0-1 0,-1 13 0 16,-2 1 1-16,-4 6-1 16,-2-4 2-16,-5-4 1 15,1-9-1-15,-9-12 0 0,2-11 0 16,-2-14 0-16,-1-5-1 16,2-4-1-16,2-4-3 15,2 4-4-15,-2 8-10 16,8-5-58-16,0 23-7 15</inkml:trace>
  <inkml:trace contextRef="#ctx0" brushRef="#br0" timeOffset="5981.9277">8827 7522 397 0,'0'0'6'15,"0"0"-1"-15,-5 14 1 16,4-2 0-16,2 5-1 0,11-5 1 16,4 3 1-16,8-1-5 15,11-4-13-15,11-3-41 16,8-10-21-16,11-9-2 15</inkml:trace>
  <inkml:trace contextRef="#ctx0" brushRef="#br0" timeOffset="6677.3226">9697 7547 351 0,'0'0'7'15,"0"0"5"-15,-5-14 1 16,5 14 2-16,-12-11 1 0,12 11 1 16,-17-12 1-16,10 4 0 15,7 8-6-15,-17-10-3 16,17 10-3-16,-14-9-1 15,14 9-2-15,-13-8 0 16,13 8-1-16,-12-6-1 0,12 6 0 16,-10-8 1-16,10 8-2 15,-9-4 0-15,9 4 0 16,-9 0 0-16,9 0 0 16,0 0-2-16,-10 4 0 0,10-4 0 15,-8 13 0-15,8-13 0 16,-15 12 1-16,15-12-1 15,-18 16 1-15,9-4-1 16,0 2 1-16,-2 6-1 0,4 5 0 16,0 4 1-16,5 0-1 15,1 1-1-15,2-2 1 16,8-6 1-16,3-10 0 0,5-12 0 16,4-12 0-16,0-10 1 15,5-10-1-15,-2 0 1 16,0 2 1-16,0 5-1 15,-3 14 0-15,-4 11 0 16,-1 15 0-16,-4 8 0 0,-1 8 0 16,2-2-1-16,-1 0-3 15,-1-15-12-15,2-17-56 16,3-8-6-16</inkml:trace>
  <inkml:trace contextRef="#ctx0" brushRef="#br0" timeOffset="7062.2428">9804 6895 420 0,'0'0'4'16,"-4"24"0"-16,4 2 1 16,0 13 2-16,4 9 0 15,3 13 0-15,3 11 0 0,1 6 0 16,6 3-3-16,0-2-1 15,4-7-1-15,-2-3-1 16,-1-13-1-16,1-5 0 0,0-13-1 16,-5-9 0-16,3-11 0 15,-2-7 0-15,3-6 0 16,-3-5 0-16,7 0 0 16,-1-7 0-16,3-2 1 0,3 0 0 15,-1 3 0-15,2 0 0 16,-5 4 1-16,-1 0 1 15,-7 2-1-15,-15 0 1 16,8 7 0-16,-8-7 0 16,-19 14 0-16,-2-4-2 0,-4 1-4 15,-2-7-8-15,1 3-24 16,5-5-41-16,-4-2-3 16</inkml:trace>
  <inkml:trace contextRef="#ctx0" brushRef="#br0" timeOffset="7701.1387">10412 7495 303 0,'0'0'7'0,"0"0"2"16,0 0 3-16,0 0 2 0,-6 3 0 15,6-3 3-15,-6 13 0 16,4 3 0-16,2 4-7 16,0 7-2-16,0 3-2 15,3 2-2-15,6 2-1 0,-1-6-2 16,6-2 1-16,2-11-1 15,4-9 0-15,3-6-1 16,4-6-1-16,1-4 0 16,-3-1 0-16,2 2 0 0,-3 6 0 15,-6 3 1-15,0 0-2 16,-7 2-7-16,1 5-18 16,3-7-45-16,-15 0-2 15</inkml:trace>
  <inkml:trace contextRef="#ctx0" brushRef="#br0" timeOffset="8014.1247">10819 7514 356 0,'-1'10'3'16,"1"6"3"-16,0 5 1 0,6 4 1 15,1 3 0-15,2 1-1 16,2-2 1-16,2 0 0 16,3-13-2-16,-1-12-3 0,0-9 0 15,1-10-1-15,-2-15-1 16,-2 3-1-16,-1-4 1 16,4 3-1-16,-6 6 2 15,5 11-1-15,-2 13 1 16,3 11-1-16,-1 15 2 0,-1 4-1 15,4 15-11-15,-1 9-43 16,4-12-21-16,2-3-3 16</inkml:trace>
  <inkml:trace contextRef="#ctx0" brushRef="#br0" timeOffset="8552.318">11535 6736 436 0,'0'0'3'0,"0"0"2"0,-3 23 2 16,1 7 0-16,1 18 1 16,1 15 2-16,2 12-1 15,4 16 1-15,6 8-3 16,0 3-2-16,1-6-1 15,1-6-4-15,-3-16 0 0,2-15 0 16,-4-14 0-16,-4-15 0 16,-2-16 0-16,-3-14 0 15,-3-11 0-15,-8-19 0 16,-5-4 0-16,-2-4 0 0,-5-2 0 16,-8 2 0-16,-4 7 0 15,1 14 0-15,-1 13 0 16,4 14 0-16,1 13 0 0,4 11 0 15,6 6 0-15,8 0 0 16,10 0 0-16,4-6 0 16,15-5 0-16,8-13-3 15,13-1-29-15,19-7-48 0,-8-2-4 16</inkml:trace>
  <inkml:trace contextRef="#ctx0" brushRef="#br0" timeOffset="9023.863">11872 7495 337 0,'0'0'10'0,"0"0"5"15,0 0 3-15,0 0 3 16,0 0-1-16,0 0 2 0,-5-8 1 16,5 8 0-16,0 0-10 15,-14 0-4-15,14 0-9 16,0 0 0-16,-8-6 0 15,8 6 0-15,-7-13 0 0,7 13 0 16,-9-16 0-16,9 16 0 16,-9-13 0-16,9 13 0 15,0 0 0-15,-11-10 0 16,11 10 0-16,0 0 0 0,0 0 0 16,-11-3 0-16,11 3 0 15,0 0 0-15,-11 0 0 16,11 0 0-16,-13 9 0 15,13-9 0-15,-16 12 0 0,8-2 0 16,-2 4 0-16,2-2 0 16,0 7 0-16,2-1-2 15,1 3 0-15,3 3 0 16,2-6 0-16,0 1 0 0,3-6 1 16,6-6 0-16,2-6-1 15,5-1 1-15,-2 0 1 16,6-1-1-16,-4 1 0 15,5 0 0-15,-1 6-3 0,-3 0-10 16,4 3-40-16,0 2-25 16,-4-1-1-16</inkml:trace>
  <inkml:trace contextRef="#ctx0" brushRef="#br0" timeOffset="9469.8884">12131 7532 405 0,'0'0'3'0,"0"21"1"16,0 0 1-16,0-3-1 0,3 6 1 15,2-4-1-15,1 1 1 16,5-4-1-16,3-13-3 15,3-10-3-15,-1-12-1 16,4-8 0-16,-1-3-1 0,-1 0 1 16,1 3-1-16,-2 4 2 15,-1 14 1-15,-4 8 2 16,-1 17 1-16,1 10 0 16,-1 7 0-16,1 2-4 0,6 8-26 15,9-5-43-15,-10-8-2 16</inkml:trace>
  <inkml:trace contextRef="#ctx0" brushRef="#br0" timeOffset="9733.4581">12634 7382 438 0,'0'0'3'16,"0"0"2"-16,-11-3 0 16,1 5 2-16,-2 10-1 0,-1 4 1 15,-4 11-1-15,2 5 0 16,2 7-2-16,5 4-2 16,6 2-2-16,2-7-1 15,8-1-2-15,8-12-7 0,15-12-37 16,1-6-32-16,4-4-1 15</inkml:trace>
  <inkml:trace contextRef="#ctx0" brushRef="#br0" timeOffset="9994.8295">12850 7556 351 0,'0'0'1'0,"0"0"0"15,0 0 2-15,13-9 0 16,-1 2 0-16,-1-2 3 0,1-5-1 15,2 1 5-15,-4-8 0 16,0 3 1-16,-5-5 2 16,-5 8 0-16,-4 3-1 0,-8 5 1 15,-1 7-2-15,-4 1-2 16,1 16-3-16,-1 4-2 16,5 10-1-16,5 5-3 15,4 0 0-15,4 0-3 0,13 0-4 16,5-7-8-16,13-8-61 15,6-2-3-15</inkml:trace>
  <inkml:trace contextRef="#ctx0" brushRef="#br0" timeOffset="10592.2625">14207 7311 444 0,'-9'0'5'16,"-1"0"1"-16,-8 0 1 16,-2 4 0-16,-4 2 0 0,-6 0 1 15,0 0-1-15,-4 1 0 16,8 2-6-16,3-1-1 16,7 4-2-16,9-4 1 15,7 3-1-15,3 4 0 16,12 2-1-16,8 4 1 0,4 1 0 15,2 7 1-15,-2 1 0 16,1 6 0-16,-7 1 1 16,-6 1 0-16,-10 1 2 15,-5 0-1-15,-14 0 1 0,-5-8-1 16,-5-8-3-16,-8-13-6 16,5-10-8-16,-1-21-22 15,-5-11-41-15,18-8-1 16</inkml:trace>
  <inkml:trace contextRef="#ctx0" brushRef="#br0" timeOffset="11246.1187">14597 7514 398 0,'0'0'6'0,"-3"-10"4"15,3 10 2-15,-12-14 2 16,1 5 0-16,4 0 1 15,-3-3 2-15,-3-1-1 0,13 13-7 16,-14-18-9-16,7 9 0 16,-2 0 0-16,4 1 0 15,5 8 0-15,-14-17 0 16,9 9 0-16,5 8 0 0,-11-15 0 16,11 15 0-16,-8-9 0 15,8 9 0-15,0 0 0 16,-11-9 0-16,11 9 0 0,0 0 0 15,0 0 0-15,-11-3 0 16,11 3 0-16,0 0 0 16,0 0 0-16,-8 3 0 15,8-3 0-15,0 0 0 0,-13 12 0 16,13-12 0-16,-10 13 0 16,4-4 0-16,-2 2 0 15,0 2 0-15,1 4 0 16,-3 8 0-16,4 1 0 15,1 2-3-15,-1 4 1 0,6-5 0 16,-1-2 0-16,7-4 0 16,5-6 1-16,5-12-1 15,4-5 1-15,6-12 0 16,0-6 0-16,4 1 1 0,0 0 0 16,-1 10 0-16,-3 5 0 15,-5 10-1-15,1 12-3 16,-1 12-10-16,-6 9-46 0,3-6-20 15,2 1-1-15</inkml:trace>
  <inkml:trace contextRef="#ctx0" brushRef="#br0" timeOffset="11987.892">14884 7390 244 0,'0'0'9'16,"0"0"3"-16,0 0 3 15,0 0 2-15,0 0 0 16,-7 14 2-16,7-14 1 0,-3 13 1 16,3 6-6-16,0 1-4 15,0 8-3-15,4 5-1 16,2 6-1-16,1 0-2 15,6 2 0-15,-2-5-3 0,5-5 0 16,-3-9-1-16,7-11 0 16,-4-11 0-16,4-13-1 15,0-15 0-15,-1-10 1 0,-2-3 0 16,0-8 0-16,0 9 0 16,-1 3 0-16,-4 12 1 15,0 12 0-15,1 13-1 16,0 13 1-16,3 5 0 0,-1 6 0 15,6-6 0-15,0-4 0 16,4-10 1-16,-1-7-2 16,4-15 3-16,-4-6 0 15,-4 1 1-15,3 1 3 16,-6 6 0-16,-2 11 1 0,0 5-1 16,-3 15 0-16,-1 12-2 15,1 3-4-15,1 1-9 16,9-10-52-16,2 9-19 0,0-12-1 15</inkml:trace>
  <inkml:trace contextRef="#ctx0" brushRef="#br0" timeOffset="12504.2998">15774 7456 389 0,'-2'9'5'0,"2"9"1"16,0 10 1-16,4 11 3 16,1 6 0-16,7 6 1 15,-1 3 0-15,-2 3 2 16,6-11-3-16,-4-10-2 0,-3-7-2 16,-1-15-2-16,-7-14 0 15,-2-11-2-15,-7-21-1 16,-3-14-1-16,-1-11-1 15,-1-9 0-15,0-9 0 0,2 0-1 16,7 5 2-16,4 5-1 16,1 13 0-16,11 15 0 15,11 11 0-15,2 18 1 16,4 9-1-16,-1 13 2 0,2 12-1 16,-7 7 2-16,-6 6 0 15,-10 6 0-15,-6 0 0 16,-6-3-2-16,-8-8-7 15,-3-8-19-15,3-14-49 0,-8-12-5 16</inkml:trace>
  <inkml:trace contextRef="#ctx0" brushRef="#br0" timeOffset="12714.3707">15978 6747 479 0,'-1'12'3'16,"0"12"0"-16,-1 18 0 0,2 11 2 16,4 17 0-16,2 14 0 15,6 10 0-15,1 4-2 16,4-4-3-16,3-9 0 16,3-16 0-16,7-9-13 0,-4-10-56 15,5-25-12-15</inkml:trace>
  <inkml:trace contextRef="#ctx0" brushRef="#br0" timeOffset="13026.3314">16315 7354 415 0,'0'0'4'16,"-3"13"1"-16,3-1-1 15,0 2 0-15,7-1 0 16,7-4 0-16,2-1 1 0,9-2 0 16,3-8-3-16,2-10-1 15,4-10 1-15,-2-4 1 16,-5-1 0-16,-7-2 1 16,-6 3 0-16,-10 6 1 15,-4 4 0-15,-7 10 0 0,-8 6-1 16,-1 15-2-16,-2 6-1 15,7 10-3-15,1 4-5 16,10 2-11-16,3-2-26 16,4-3-34-16,17-9-1 0</inkml:trace>
  <inkml:trace contextRef="#ctx0" brushRef="#br0" timeOffset="13300.0022">16924 7096 455 0,'0'0'4'15,"-7"0"2"-15,-5 3 0 16,-3 5 1-16,-2 2 0 16,-5 5 0-16,2 6 1 0,0 0-1 15,2 0-3-15,10 3-4 16,4 0 0-16,7 0 0 16,7-3 0-16,9-1 0 15,2 3 0-15,0 0 0 0,0 1 0 16,1 4 0-16,-8 2 0 15,-5 3 0-15,-9 5 0 16,-11 1 0-16,-6 1 0 16,-5 2 0-16,-9-12 0 15,9-5-43-15,-8-5-37 0,3-10-3 16</inkml:trace>
  <inkml:trace contextRef="#ctx0" brushRef="#br0" timeOffset="51045.466">3142 9665 301 0,'0'10'7'16,"4"18"7"-16,3 17 1 15,2 11 3-15,1 9 2 16,1 7 1-16,3 6-2 0,2 3 0 16,3-10-9-16,-2-15-21 15,-1-12-57-15,0-21-5 16</inkml:trace>
  <inkml:trace contextRef="#ctx0" brushRef="#br0" timeOffset="51590.6386">3442 9515 381 0,'0'0'6'16,"0"12"2"-16,0 0 2 16,4 13 2-16,-1 12 1 0,1 10 1 15,5 10 0-15,3 7 1 16,-2 6-5-16,7-2-3 16,0-2-2-16,-1-8-2 15,-1-14-1-15,1-9-1 0,-5-10 0 16,-2-16 1-16,-9-9-1 15,8-21 0-15,-8-9 0 16,-4-15 0-16,-4-11-1 16,-2-6 0-16,-1-7-1 0,0 2 0 15,3 5-1-15,2 8 1 16,4 12-1-16,3 13 1 16,10 12 0-16,11 17 0 15,5 14 1-15,13 11 1 0,5 8-1 16,6 7 1-16,5 8 0 15,-3 5 0-15,-6 5 1 16,-8 0 0-16,-9-1 0 16,-14 0 1-16,-14 1-3 0,-9-7 0 15,-15-5 0-15,-9-10 0 16,-5-9 0-16,-5-8 0 16,-2-12 0-16,9-7-43 0,0-3-38 15,5-6-4-15</inkml:trace>
  <inkml:trace contextRef="#ctx0" brushRef="#br0" timeOffset="52992.2414">5248 9876 334 0,'0'0'7'0,"0"0"3"15,0 0 4-15,0 0 1 0,0 0 3 16,-1-8 1-16,1 8 2 15,-1-10-1-15,1 10-5 16,-5-9-4-16,5 9-2 0,-6-10-1 16,6 10-3-16,-9-11-2 15,9 11-1-15,-13-15-2 16,13 15 0-16,-10-12 0 16,10 12 0-16,-13-15 0 0,13 15 0 15,-12-6 0-15,3 3 0 16,9 3 0-16,-18 0 0 15,6 6 0-15,0 9 0 16,1 7 0-16,-1 11 0 16,2 11 0-16,2 3 0 0,4 6 0 15,4-3 0-15,0-4 0 16,10-7 0-16,2-7-2 16,5-17 1-16,1-12 0 15,0-9 1-15,3-9-1 0,0-6 1 16,-3 1 0-16,1 1 0 15,2 7 0-15,-1 9-1 16,3 6-1-16,3 18 1 0,0 9 0 16,-1 15 0-16,-2 6 1 15,-4 7-1-15,-7 5 2 16,-8 1-1-16,-8 1 3 16,-14-1-1-16,-13-5 1 0,-12-8 0 15,-6-8-3-15,-8-16-3 16,2-11-12-16,-7-15-63 15,9-16-3-15</inkml:trace>
  <inkml:trace contextRef="#ctx0" brushRef="#br0" timeOffset="53553.616">5595 10029 176 0,'0'0'4'0,"5"-7"2"16,-4-4 1-16,11-6 1 15,2-7 1-15,0-5 4 16,3-1 8-16,-5-7 7 16,5 2 2-16,-13 3 3 15,1 8 0-15,-11 6 1 16,-9 14-2-16,-1 8-4 0,-6 20-5 15,1 12-9-15,3 10-5 16,2 10-6-16,8-1-3 16,8 3 0-16,7-9 0 0,15-6-8 15,10-23-20-15,-1-8-52 16,16-12-3-16</inkml:trace>
  <inkml:trace contextRef="#ctx0" brushRef="#br0" timeOffset="53992.197">5990 9750 350 0,'0'0'6'0,"0"0"3"16,-8 8 3-16,8 1 1 15,0 4 0-15,0 6 0 0,7 0 1 16,0 7 1-16,6 1-6 16,-2-1-3-16,3-1-1 15,-4-4-1-15,-2-6-1 16,0-1-1-16,-8-14 0 0,0 0-1 15,2-21 0-15,-2-6-1 16,0-9-1-16,0-5 0 16,0-3 0-16,1-1 0 15,6 6 0-15,1 12 1 0,4 10 0 16,3 15 1-16,1 12 0 16,-1 15 1-16,-1 10 0 15,1 8 0-15,-4 3 0 0,-1 0-4 16,0 3-13-16,-8-1-59 15,6-15-5-15</inkml:trace>
  <inkml:trace contextRef="#ctx0" brushRef="#br0" timeOffset="54314.1471">6330 9864 414 0,'0'0'3'16,"0"12"1"-16,2-5 0 0,4 3 1 15,7-3 0-15,0-3 1 16,6-4-1-16,1 0 1 16,2-14-3-16,2-2 0 15,-3-9-2-15,-3-4 1 16,-4-2-1-16,-7 3 2 0,-5 7 1 15,-2 5 0-15,0 16 0 16,-14-1 0-16,1 10 0 16,3 19-1-16,1 5 0 15,4 6-4-15,5 0-3 0,7 1-15 16,9 0-56-16,10-16-5 16</inkml:trace>
  <inkml:trace contextRef="#ctx0" brushRef="#br0" timeOffset="54600.4215">6790 9509 459 0,'0'0'4'16,"-4"6"2"-16,-4 2 1 0,-3 8 1 16,-1 6 0-16,-3 2 0 15,-1 6 0-15,0 3-5 16,3-3-3-16,4 3 0 15,8-4 0-15,5-5 0 0,7-2 0 16,8-2 0-16,4-4 0 16,1-2 0-16,1-1 0 15,-1-1 0-15,-7 5 0 16,0 2 0-16,-12 3 0 0,-5 5 0 16,-2 2 0-16,-9 1 0 15,-9-4-15-15,-4 0-65 16,4 0-3-16</inkml:trace>
  <inkml:trace contextRef="#ctx0" brushRef="#br0" timeOffset="55108.3665">7158 9928 427 0,'0'0'5'0,"0"0"2"15,0 15 1-15,3-2 1 16,0 4 1-16,2 4-1 0,-2 8 1 16,-1 4-1-16,-1 0-7 15,-1 1-9-15,0-8-50 16,-9 8-23-16,0-2-2 15</inkml:trace>
  <inkml:trace contextRef="#ctx0" brushRef="#br0" timeOffset="55759.6638">8090 9573 427 0,'0'0'5'0,"-8"11"1"16,-1 5 1-16,2 6 0 0,-2 12 1 15,3 7 1-15,1 5-1 16,3 5 1-16,4-3-4 15,10-4-2-15,7-8-1 0,5-17 0 16,7-9-1-16,3-17 0 16,-2-13 0-16,-3-14-1 15,-2-7 1-15,-10-7 0 16,-5-6 0-16,-7 4 0 16,-10 4 2-16,-11 12 0 0,-7 7-3 15,-6 16 0-15,-1 11 0 16,-1 9 0-16,3 14 0 15,2 0 0-15,15-6-57 16,4 10-25-16,7-6-3 0</inkml:trace>
  <inkml:trace contextRef="#ctx0" brushRef="#br0" timeOffset="56552.2216">8507 9606 336 0,'0'0'5'0,"0"9"1"0,0 5 3 16,2 10 1-16,0 4 2 16,6 7 1-16,0 3-1 15,-2-1 1-15,4 0-3 16,-4-10-1-16,1-13-1 16,-7-14 0-16,6-8-1 0,-6-21-2 15,0-12 1-15,0-7-2 16,-3-1-1-16,1 4-1 15,2 3-1-15,0 8-1 16,6 10 0-16,9 11 1 0,3 10-1 16,7 3-1-16,4 3-7 15,12 5-27-15,1-5-42 16,4-3 0-16</inkml:trace>
  <inkml:trace contextRef="#ctx0" brushRef="#br0" timeOffset="60754.374">9069 9590 282 0,'0'0'10'16,"0"0"3"-16,0 0 5 15,0 0 1-15,-10 3 2 16,10-3 4-16,0 0-1 16,-8 2 0-16,8-2-7 0,0 0-5 15,-11 0-2-15,11 0-3 16,-12-5-1-16,12 5-3 15,-15 0 0-15,4 0-1 16,-1 0-1-16,-2 13 0 0,1 6-1 16,-1 8 0-16,2 9-1 15,0 5 0-15,1 2-1 16,5 1 0-16,5-5 0 16,1-6 0-16,8-15 1 0,8-13 0 15,5-7 0-15,5-14 0 16,6 0 1-16,5 3 0 15,7 5 0-15,0 8 0 16,5 18 0-16,-4 15 0 0,3 14 0 16,-7 10-1-16,-6 7 2 15,-6 6 0-15,-12-2 1 16,-13 1 0-16,-6-5 1 16,-17-8 1-16,-11-6 0 0,-7-10 0 15,-7-12-1-15,-5-14-3 16,-3-11-4-16,1-11-8 15,6-16-44-15,7-2-25 16,9-8-3-16</inkml:trace>
  <inkml:trace contextRef="#ctx0" brushRef="#br0" timeOffset="61386.8408">9625 9697 376 0,'0'0'8'16,"0"0"3"-16,0 0 1 15,0 0 2-15,-9 0 1 0,9 0 1 16,0 0 2-16,-12 0-1 15,12 0-6-15,-10-11-4 16,10 11-1-16,-11-14-6 16,11 14 0-16,-11-18 0 0,9 10 0 15,2 8 0-15,-8-16 0 16,8 16 0-16,-6-13 0 16,6 13 0-16,-6-10 0 15,6 10 0-15,0 0 0 0,0 0 0 16,-7-9 0-16,7 9 0 15,0 0 0-15,0 0 0 16,-9 0 0-16,9 0 0 16,-13 6 0-16,4-2 0 0,0 2 0 15,-7-1 0-15,3 0 0 16,-4 0 0-16,3-2 0 16,-1 1 0-16,1 1 0 0,1 2 0 15,5 7 0-15,0 2-2 16,7 7 0-16,1 2-1 15,2 2 0-15,7-3 0 16,1 0 2-16,4-10 0 16,0-6 0-16,3-8 0 0,-1-12 1 15,1-8 0-15,0-2 1 16,-3 3-1-16,4 4 1 16,-4 11 0-16,5 7 0 0,-1 19-1 15,-1 8 1-15,2 10 0 16,-3 2-1-16,6-4-2 15,-3-5-4-15,-2-15-10 16,3-18-53-16,-2-8-11 0</inkml:trace>
  <inkml:trace contextRef="#ctx0" brushRef="#br0" timeOffset="61693.7789">9827 9641 442 0,'0'0'2'0,"0"0"2"16,-3 10-1-16,3 4 1 0,5 3 0 15,2 4 0-15,5 5 1 16,-1 1-1-16,3 0-2 16,0-4-1-16,2-6-1 0,-3-11 0 15,1-9 1-15,-3-17 0 16,-1-11-1-16,5-7 1 15,-1-2 0-15,4-1 1 16,-1 2-1-16,1 9 1 16,2 12 1-16,-4 17-1 0,4 9 1 15,-4 16-1-15,0 8-4 16,-5-2-14-16,-10 9-60 16,10-5-3-16</inkml:trace>
  <inkml:trace contextRef="#ctx0" brushRef="#br0" timeOffset="62042.2381">10511 9868 445 0,'0'0'3'0,"0"0"-1"16,-10 0 0-16,5-9-3 16,4-3-9-16,-4-13-32 0,-3-14-30 15,7-10-3-15</inkml:trace>
  <inkml:trace contextRef="#ctx0" brushRef="#br0" timeOffset="62147.9296">10488 9401 458 0,'0'0'6'15,"-17"12"1"-15,2 3 1 16,-3 2 1-16,2 2-2 15,-1-1 0-15,4-1-2 0,1-7-6 16,12-10-28-16,27 0-50 16,-4-18-5-16</inkml:trace>
  <inkml:trace contextRef="#ctx0" brushRef="#br0" timeOffset="62427.806">10723 9465 452 0,'0'0'4'0,"0"0"2"15,0 0 2-15,0 0 2 16,0 0 1-16,-4 4 0 0,4-4-2 16,-17 10-9-16,7-1 0 15,-2 6 0-15,1 5 0 16,3 4 0-16,4 7 0 16,4-3 0-16,8 5 0 0,7-7 0 15,5-1 0-15,6-1 0 16,2-6 0-16,-3 1 0 15,-3-1 0-15,-6 6 0 0,-10 1 0 16,-6 4 0-16,-9 0 0 16,-9 3 0-16,-5-6 0 15,2 1-28-15,-5-10-54 16,3-12-4-16</inkml:trace>
  <inkml:trace contextRef="#ctx0" brushRef="#br0" timeOffset="63288.4546">11017 9491 281 0,'0'0'7'16,"0"0"6"-16,0 0 3 16,0 0 5-16,0 0 1 0,0 0 4 15,0 0-2-15,0 0 1 16,0 0-6-16,4 16-5 15,-3-3-3-15,3 9-5 16,0 4-1-16,-1 7-2 0,2 5 0 16,1 1-2-16,2-3 1 15,-2-3-1-15,1-8 1 16,0-11-1-16,-7-14 0 0,17-9-1 16,-8-18 0-16,0-12 0 15,4-4 0-15,0-1-1 16,5 1 0-16,-2 6 0 15,4 13 1-15,-1 19 0 0,2 10 0 16,0 19 0-16,0 10 1 16,1 2-1-16,1 3 1 15,-2-5-1-15,1-10 0 16,1-14 0-16,-3-12 0 16,-1-20 0-16,1-7-1 0,-4-10 1 15,1 3-1-15,-2 1 2 16,-3 10-1-16,-4 14 1 15,3 12 0-15,-2 18 1 16,-3 15 0-16,-1 4-1 0,3 2-4 16,7 5-14-16,5-9-60 15,-1-10-4-15</inkml:trace>
  <inkml:trace contextRef="#ctx0" brushRef="#br0" timeOffset="63762.0193">11945 9360 469 0,'0'0'3'0,"0"0"2"16,-5 0 1-16,5 0 1 15,-20 5-1-15,5 5 1 0,-4 2 1 16,2 5-8-16,-2 5 0 15,-1-5 0-15,7 7 0 16,3 0 0-16,8 0 0 0,3-2 0 16,11 1 0-16,7-4 0 15,4 3 0-15,5-1 0 16,0 5 0-16,-2-1 0 16,-3 5 0-16,-6 4 0 0,-11 3 0 15,-5 4 0-15,-6-1 0 16,-10-2 0-16,-4-7 0 15,-7-4 0-15,3-10-13 16,-6-10-65-16,2-7-4 0</inkml:trace>
  <inkml:trace contextRef="#ctx0" brushRef="#br0" timeOffset="86009.4353">12314 9997 14 0,'0'0'2'0,"0"0"-1"16,0 0 8-16,0 0 6 16,0 0 5-16,0 0 4 0,0 0 5 15,0 0-2-15,0 0 1 16,-8-7-1-16,8 7-7 15,0 0-2-15,-11-5-3 0,11 5-1 16,0 0 1-16,-6-12 2 16,6 12 3-16,0 0 3 15,-2-8-1-15,2 8 1 16,0 0-2-16,1 7-3 0,8 4-2 16,-2 5-3-16,4 6-4 15,-2 4-2-15,-1 7-2 16,0 2-2-16,-1 2-2 0,-4-1-5 15,0 7-20-15,2-5-51 16,-6-5-2-16</inkml:trace>
  <inkml:trace contextRef="#ctx0" brushRef="#br0" timeOffset="87367.4396">13387 9515 393 0,'0'0'5'0,"0"0"3"15,0 0 1-15,-9 0 1 16,9 0 1-16,-3 8 1 16,0 4 0-16,1 7 1 15,2 5-4-15,0 5-3 0,1 3-1 16,3 8-1-16,0 4-1 16,1 0 0-16,3-1-1 15,-2-1 0-15,1-4-1 16,-4-4 0-16,0-4 1 0,2-5-2 15,-3-5 0-15,2-5 0 16,-3-6 0-16,-1-9 0 16,4 9 0-16,-4-9 0 0,0-11 0 15,-1-5 0-15,-3-6 0 16,-1-4 0-16,1-6 0 16,2-3 0-16,-2-5 0 15,0-1 0-15,4 1 0 16,0-1 0-16,5 2 0 0,1 1 0 15,6 2 0-15,-1 5 0 16,4 7 0-16,0 3 0 16,0 9 0-16,0 7 0 15,1 6 0-15,-1 12 0 0,1 8 0 16,-1 9 0-16,-2 5 0 16,0 8 0-16,-1 3 0 15,-1-4 0-15,-1-2 0 0,-1-7 0 16,0-7 0-16,1-14 0 15,2-12 0-15,3-15 0 16,3-14-3-16,1-7 1 16,2-5 0-16,2-5 0 0,2 5 0 15,0 7 1-15,-4 12 0 16,-1 15 1-16,6 9 1 16,-6 22 1-16,-4 6 1 15,0 7-1-15,-4 5 0 0,-1-5-3 16,4 4-18-16,8-10-59 15,-11-12-3-15</inkml:trace>
  <inkml:trace contextRef="#ctx0" brushRef="#br0" timeOffset="87890.0204">14116 9520 318 0,'0'0'9'0,"0"0"2"0,0 0 3 15,0 0 0-15,0 0 4 16,0 0-1-16,0 0 1 16,0 0 1-16,-4 8-6 15,4-8-3-15,0 0-2 0,3 11 0 16,-1-1-2-16,1 5 0 16,-1 2-2-16,1 9 0 15,0 6-1-15,0 7-1 16,2 1-1-16,3 0 0 0,0 0-1 15,2-6-1-15,5-8 1 16,-1-13-1-16,5-13 1 16,2-10-1-16,0-15-1 0,5-5 0 15,-2-2 0-15,-1 1 1 16,1 7 0-16,-2 13 0 16,1 11 2-16,-7 11 0 15,-1 17 1-15,-2 2 0 16,-3 3 0-16,-2-1-1 0,-2-13-2 15,4-11-8-15,-9-16-36 16,6-27-35-16,4-19 0 16</inkml:trace>
  <inkml:trace contextRef="#ctx0" brushRef="#br0" timeOffset="88058.34">14625 8778 476 0,'0'8'4'0,"0"19"2"16,0 17 1-16,0 22 1 15,0 16 2-15,0 14-10 0,4 13 0 16,9 11 0-16,0-7 0 16,7-9 0-16,1-12 0 15,7-17 0-15,-6-17-15 0,1-15-67 16,-1-11-3-16</inkml:trace>
  <inkml:trace contextRef="#ctx0" brushRef="#br0" timeOffset="88232.4191">14491 9574 453 0,'0'0'5'15,"0"0"0"-15,0 0 1 16,0 0 3-16,6 0 0 0,8-5 1 16,11 0 0-16,9-5-6 15,12-5-4-15,13-1 0 16,2 8-62-16,17-11-19 15</inkml:trace>
  <inkml:trace contextRef="#ctx0" brushRef="#br0" timeOffset="88970.1845">15198 9571 442 0,'0'0'6'0,"0"0"2"16,0 0 2-16,-9 2 1 15,9-2 1-15,-11 0 0 16,11 0-2-16,-14-4-10 15,9-4 0-15,-2-2 0 0,1-4 0 16,0 0 0-16,-1 0 0 16,-1 3 0-16,1-2 0 15,-2 0 0-15,0 5 0 16,9 8 0-16,-16-11 0 16,16 11 0-16,-14-5 0 0,14 5 0 15,-11-3 0-15,11 3 0 16,0 0 0-16,-9-2 0 15,9 2 0-15,0 0 0 16,-11 0 0-16,11 0 0 0,-10 7 0 16,10-7 0-16,-13 14 0 15,2-1 0-15,4 3 0 16,-1 4 0-16,-4 3 0 0,4 5 0 16,1 3 0-16,2 3 0 15,2-3 0-15,3-2 0 16,3-4 0-16,9-5 0 15,3-11 0-15,2-2 0 0,6-7 0 16,2-3 0-16,2-1 0 16,2 4 0-16,-1 0 0 15,-2 7 0-15,-1 7 0 16,-4 2 0-16,-2 3 0 16,-2 0 0-16,-9-9-3 0,3-6-22 15,3-11-54-15,-10-20-3 16</inkml:trace>
  <inkml:trace contextRef="#ctx0" brushRef="#br0" timeOffset="89152.6139">15500 8974 453 0,'0'7'5'16,"0"15"1"-16,0 13 2 15,0 18 0-15,0 16 1 0,3 15 1 16,4 11 0-16,3 6-8 15,2-2-2-15,4-8 0 16,-1-13 0-16,7-9-17 16,-1-18-63-16,-3-18-3 0</inkml:trace>
  <inkml:trace contextRef="#ctx0" brushRef="#br0" timeOffset="89348.4201">15330 9588 484 0,'0'0'4'0,"0"0"-1"0,0 0 3 15,4 5 0-15,8-5 0 16,8 0-4-16,9-9-2 16,10-4 0-16,11-9 0 15,14 5 0-15,6-9-79 16,7 2-4-16</inkml:trace>
  <inkml:trace contextRef="#ctx0" brushRef="#br0" timeOffset="89738.6439">16001 9806 452 0,'0'0'1'16,"0"0"0"-16,0-5 0 15,2-10-3-15,1-9-9 16,1-6-16-16,-1-8-28 0,-3-10-16 15,0-8-5-15,0-3 13 16,-3 0 28-16,-6 8 26 16,1 15 17-16,-11 5 24 15,1 15 29-15,4 13 18 16,-5 6-5-16,2 5-16 0,6 6-28 16,8 1-20-16,3-15-11 15,2 15-10-15,9-15-14 16,4-8-35-16,7 3-15 15,1-4-5-15</inkml:trace>
  <inkml:trace contextRef="#ctx0" brushRef="#br0" timeOffset="89982.8451">16150 9434 398 0,'0'0'5'0,"3"21"2"16,-2 1 1-16,0 7 1 0,-1 5 0 16,4 4 1-16,4 3 0 15,-1 2 0-15,4-11-4 16,5-7-3-16,1-10-1 15,5-12-1-15,-1-6-2 0,3-12 0 16,-5-10 0-16,-2-4 1 16,-10-4 1-16,-3-6 2 15,-5 6 3-15,-12 0 1 16,-7 5 2-16,-7 8-1 0,-2 3-6 16,2 13-2-16,-2 4 0 15,9 11 0-15,-2-1-24 16,11 9-57-16,7-2-3 15</inkml:trace>
  <inkml:trace contextRef="#ctx0" brushRef="#br0" timeOffset="90565.8347">16585 9381 393 0,'0'0'8'0,"0"0"1"15,-9 21 4-15,4 3 0 0,-1 8 2 16,5 9 0-16,-1 7 1 16,2 8 0-16,3 0-7 15,7-7-5-15,0-4-4 16,3-15 0-16,2-19 0 16,0-12 0-16,2-23 0 0,-1-17 0 15,-1-12 0-15,0-5 0 16,-3-2 0-16,3 4 0 15,-3 7 0-15,-5 15 0 16,5 20 0-16,-12 14 0 0,14 22 0 16,-5 13 0-16,-1 7 0 15,1 4 0-15,6 3 0 16,-3 1-42-16,7-19-38 0,0-5-4 16</inkml:trace>
  <inkml:trace contextRef="#ctx0" brushRef="#br0" timeOffset="91026.0662">17216 9249 374 0,'0'0'9'16,"0"0"3"-16,-1-11 3 0,1 11 1 15,-10-3 1-15,10 3 2 16,-20 0 0-16,4 7 1 15,-3 11-10-15,-2 0-10 16,-2 9 0-16,-2 1 0 0,5 4 0 16,3 2 0-16,3-4 0 15,12 2 0-15,4-2 0 16,12-6 0-16,6 1 0 16,7-4 0-16,2-1 0 0,0 0 0 15,-3 1 0-15,-6 6 0 16,-6 2 0-16,-10 4 0 15,-7 3 0-15,-12 3 0 16,-8-3 0-16,-6-6-9 0,-2-9-68 16,0-9-4-16</inkml:trace>
  <inkml:trace contextRef="#ctx0" brushRef="#br0" timeOffset="133266.5398">3365 11657 339 0,'0'0'5'0,"0"0"3"16,0 11 5-16,0 6 1 15,1 8 3-15,3 11 1 0,5 7 1 16,-1 14 0-16,2 2-2 16,5 8-5-16,-2 0-2 15,4-3-3-15,-4-6-1 16,2-6-2-16,-4-11-1 15,-2-9-3-15,-2-8 0 0,-1-9 0 16,-6-15 0-16,0 0 0 16,0-12 0-16,-6-18 0 15,-6-15 0-15,1-15 0 0,-5-12 0 16,1-8 0-16,-2-4-2 16,5 2 1-16,1 5 0 15,2 7 0-15,8 15 0 16,1 15 1-16,10 15-1 0,5 12 2 15,7 15-2-15,11 17 0 16,5 12 1-16,10 10 0 16,7 13 0-16,0 9 0 15,3 7 1-15,-3-1-1 0,-9-5 1 16,-7-2 0-16,-12-3 0 16,-13-6 0-16,-14-11 0 15,-15-6 1-15,-14-12-2 16,-12-10 0-16,-11-9 0 15,-4-5-4-15,-5-13-4 0,4 2-16 16,2 6-49-16,10-4-10 16</inkml:trace>
  <inkml:trace contextRef="#ctx0" brushRef="#br0" timeOffset="133912.216">4184 12056 339 0,'0'0'2'15,"0"0"2"-15,0 0 1 16,6 8 1-16,-6-8 1 0,14 0 2 15,-1 1 0-15,1-8 1 16,3-5-2-16,-1-6-2 16,0-3-1-16,-4-6 0 15,-1-2-2-15,-6-1 1 0,-3 3 1 16,-6 1 2-16,-8 12 0 16,-4 8 1-16,-5 9-1 15,-5 18 1-15,1 15 0 16,-1 12-1-16,5 6-1 0,6 8-2 15,4-3-1-15,8-6-2 16,4-12-1-16,14-13-7 16,3-21-30-16,11-15-42 15,3-14-2-15</inkml:trace>
  <inkml:trace contextRef="#ctx0" brushRef="#br0" timeOffset="134161.7599">4562 11427 411 0,'0'0'7'0,"0"27"3"15,0 6 1-15,3 16 2 16,1 16 1-16,2 10 0 15,1 14 1-15,3 6-1 0,4-2-12 16,0-7-2-16,2-11 0 16,-1-17-19-16,-8-14-61 15,10-12-3-15</inkml:trace>
  <inkml:trace contextRef="#ctx0" brushRef="#br0" timeOffset="134386.4431">4491 12017 425 0,'0'0'6'16,"0"0"1"-16,-9 2 1 16,9-2 2-16,0 0 0 0,8 3 0 15,10-3 1-15,5-3 0 16,13-8-6-16,3-4-3 15,14-3-7-15,-1-10-20 0,2 2-53 16,10-1-5-16</inkml:trace>
  <inkml:trace contextRef="#ctx0" brushRef="#br0" timeOffset="134956.3724">5002 12034 360 0,'0'0'3'0,"5"1"4"0,5-1 0 16,6-3 2-16,1-7-1 15,2-4 0-15,3-5 1 16,0-4 0-16,-4-7-2 16,-2-1-3-16,-8-2 1 15,-5 4 0-15,-3 4 2 0,-5 4 1 16,-10 13 1-16,-2 8 0 15,-5 17 0-15,-3 13 1 16,3 12-1-16,1 6-3 0,3 6-3 16,8-2-3-16,7-4 0 15,4-6 0-15,12-15 0 16,11-13 0-16,10-10 0 16,3-17-16-16,4-11-65 0,8-6-2 15</inkml:trace>
  <inkml:trace contextRef="#ctx0" brushRef="#br0" timeOffset="135345.2643">5516 12125 394 0,'0'0'4'0,"0"0"2"15,-14-9 2-15,7-1 0 16,-6-4 2-16,3-7 0 16,-1-3 0-16,-1-4 2 0,6 2-4 15,6-7-2-15,0 2-2 16,10 0 0-16,8 1-1 16,3 2-3-16,7 0-5 0,-2-1-22 15,-2 2-51-15,15 5-1 16</inkml:trace>
  <inkml:trace contextRef="#ctx0" brushRef="#br0" timeOffset="136061.7839">5754 11818 257 0,'0'0'7'0,"0"0"2"15,0 0 4-15,0 0 4 0,-3 8 1 16,3-8 2-16,-1 17 1 15,-1-6 3-15,1 3-7 16,1 8-3-16,0 3-3 16,1 7-3-16,3 1-2 0,0 4-2 15,0-4-2-15,2-3 0 16,0-4-1-16,2-10 0 16,-8-16 0-16,12 0 0 15,-4-16-1-15,-1-13 0 16,1-9-1-16,-1-5 1 0,3-6-2 15,0 6 1-15,-1 6-1 16,2 13 1-16,2 10 1 16,-1 14 0-16,3 19 1 15,-1 5 0-15,4 9 1 0,-2-1-1 16,2 0 1-16,0-8 0 16,1-15-1-16,-4-10 1 15,2-17-2-15,-1-11 1 0,0-2 0 16,-3-5 0-16,3 3 2 15,-3 9 0-15,2 12 1 16,-5 12 2-16,4 17-1 16,-1 12 1-16,-4 8 0 0,6 4-3 15,-3-5-7-15,11-1-30 16,-2-9-43-16,0-9-5 16</inkml:trace>
  <inkml:trace contextRef="#ctx0" brushRef="#br0" timeOffset="136322.2524">6408 12008 280 0,'0'0'-6'15,"-3"-4"-6"-15,3-10-10 16,-2-7-2-16,1-8 10 15,0-6 16-15,-4-5 17 0,1 0 8 16,-2 0 8-16,-3 3 7 16,-4 14 9-16,0 6 0 15,-3 13-8-15,-2 1-19 0,9 10-20 16,-6-5-28-16,15-2-55 16,0 0-4-16</inkml:trace>
  <inkml:trace contextRef="#ctx0" brushRef="#br0" timeOffset="136794.1542">6644 11980 410 0,'0'0'3'16,"0"18"0"-16,0-8 1 16,2 4 0-16,1-2 0 15,2 0 0-15,-5-12 0 16,7 5 0-16,-3-15-2 0,0-14-2 16,-1-15 0-16,3-6-1 15,-2-3 1-15,2 0-1 16,1 5 2-16,-1 13 0 15,5 9 2-15,-4 15 0 16,4 15 0-16,1 18 1 0,-1 9 0 16,0 3-3-16,-1 2-12 15,5-9-52-15,-2 7-13 16</inkml:trace>
  <inkml:trace contextRef="#ctx0" brushRef="#br0" timeOffset="137123.3873">6918 11944 384 0,'0'0'2'16,"0"0"3"-16,0 0 2 0,17-7 0 15,-4-4 0-15,5-4 2 16,1-7-1-16,0-4 1 15,2-5-3-15,-5-1-1 16,-5-4-2-16,-8 6 2 0,-3 1-1 16,-6 7 1-16,-9 10 1 15,-3 12-1-15,-2 5 1 16,-1 17 0-16,5 15-1 16,3 10-1-16,7 5-1 15,6 4 0-15,6 1-1 0,13-5-3 16,4-10-7-16,13-10-36 15,0-8-36-15,6-12-1 16</inkml:trace>
  <inkml:trace contextRef="#ctx0" brushRef="#br0" timeOffset="138069.1452">8218 11538 408 0,'0'0'3'0,"-3"22"2"16,3 11 0-16,0 14 2 0,8 11 1 15,4 15 1-15,-1 4 0 16,5 7 0-16,1-3-2 16,2-12-1-16,-1-15-1 0,-6-14-1 15,-2-16-1-15,-10-24-1 16,0-6-1-16,-4-30-1 15,-7-13-1-15,-6-19-1 16,2-11-1-16,-2-8 0 0,2-3-1 16,5 6 1-16,4 9 1 15,7 14 1-15,3 17 1 16,18 23 1-16,3 21 0 16,10 18 0-16,8 18 1 0,2 11 1 15,6 12-1-15,-3 6 0 16,-3 3 1-16,-9 2 0 15,-8-3 1-15,-12-1 0 16,-11-9 0-16,-11-7 0 16,-16-4 1-16,-7-10-5 0,-11-13 0 15,-2-10 0-15,-5-12-7 16,8-1-22-16,14-1-52 16,-9-9-2-16</inkml:trace>
  <inkml:trace contextRef="#ctx0" brushRef="#br0" timeOffset="138631.5523">8971 12161 310 0,'0'0'8'0,"0"0"4"16,1-12 2-16,-1-4 1 15,0-13 3-15,0-7-1 0,0-15 0 16,-1-15 1-16,-4-13-7 16,3-3-4-16,0 2-2 15,2 3-1-15,0 13 0 0,3 16 1 16,7 27 0-16,5 23-1 15,3 34 0-15,8 22-1 16,2 14 1-16,3 8-1 16,2 4-1-16,-3-4 0 0,-1-9-1 15,-3-20 0-15,-5-14 1 16,-3-25-1-16,-5-12 0 16,-6-25 1-16,-1-20-1 15,-6-18 0-15,0-15 0 0,0-9 0 16,-2-2-3-16,2 6-6 15,0 8-17-15,-3 22-53 16,7 25-4-16</inkml:trace>
  <inkml:trace contextRef="#ctx0" brushRef="#br0" timeOffset="139118.5118">9481 11448 458 0,'0'0'4'0,"0"28"1"16,0 4 1-16,-1 14 1 15,8 10 0-15,5 10 0 0,-1 9 1 16,4 7-1-16,1-3-5 16,4-10-2-16,-4-11 0 15,6-15 0-15,-8-13-2 0,1-17-4 16,-4-16-2-16,-1-25-1 15,-3-20-1-15,-4-25 1 16,0-16 1-16,-3-16 2 16,4-3 3-16,3-1 2 15,3 12 2-15,0 17 3 0,5 23 2 16,3 33 0-16,3 27 1 16,3 37-1-16,-1 18-1 15,0 22 1-15,-4 10-2 16,5 8-7-16,-7-3-30 0,2-5-44 15,-1-9-3-15</inkml:trace>
  <inkml:trace contextRef="#ctx0" brushRef="#br0" timeOffset="139294.3028">9618 11864 449 0,'0'0'2'0,"0"0"-1"0,0 0 0 16,12 3 0-16,8-3-3 16,6 0-5-16,14-5-14 15,7 5-45-15,18-5-10 0</inkml:trace>
  <inkml:trace contextRef="#ctx0" brushRef="#br0" timeOffset="139807.5888">11297 11621 449 0,'0'0'4'15,"0"0"2"-15,-7 1 0 16,-5 0 2-16,-3 2 0 0,-3 0-1 16,-7 1 1-16,-2 3 0 15,-1-4-4-15,4 5-1 16,3 2-3-16,3 2 0 0,8 3 0 16,7 4 0-16,5-1-2 15,9 3 0-15,10 4 0 16,-1-3 1-16,4 6 0 0,-1 2 1 15,-2 4 0-15,-11 2 0 16,-8 3 1-16,-7-1 0 16,-12-2 0-16,-9-2-3 15,-11-16-6-15,1-1-20 16,4-11-49-16,-2-6-5 0</inkml:trace>
  <inkml:trace contextRef="#ctx0" brushRef="#br0" timeOffset="140260.2525">11474 11800 345 0,'0'0'2'15,"0"0"1"-15,13-8 1 0,-1-5 0 16,2-5 0-16,6-6 3 16,1-3 2-16,-2 1 7 15,-2 1 0-15,-7 4 0 16,-10 21 0-16,0 0 0 16,-6 12 1-16,-9 24-1 0,-3 15-3 15,-1 4-6-15,5 7-7 16,5-2 0-16,7-6 0 15,11-9 0-15,7-17-7 16,20-26-66-16,1 2-10 0</inkml:trace>
  <inkml:trace contextRef="#ctx0" brushRef="#br0" timeOffset="140734.8076">11982 11596 426 0,'0'0'4'15,"0"0"4"-15,0 0 0 16,0 0 2-16,0 0 2 16,0 0 0-16,0 0 1 0,0 0 1 15,-3 5-10-15,3-5-4 16,-7 9 0-16,7-9 0 16,0 0 0-16,-8 8 0 0,8-8 0 15,0 0 0-15,-13 0 0 16,13 0 0-16,-11 0 0 15,11 0 0-15,-11-3 0 16,11 3 0-16,-15 0 0 0,15 0 0 16,-14 8 0-16,14-8 0 15,-19 18 0-15,10-4 0 16,-4 2 0-16,1 9 0 16,-1 4 0-16,-4 4 0 0,0 3 0 15,2-1 0-15,1-3 0 16,7 0 0-16,0-11 0 15,7-12 0-15,0-9 0 16,22-15 0-16,-1-12 0 0,5-3 0 16,4-3 0-16,1 3 0 15,2 13 0-15,-4 14 0 16,0 20 0-16,-9 23 0 16,-5 24 0-16,-6 16 0 0,-5 13 0 15,-2 6 0-15,-2-5 0 16,0-8-75-16,0-5-8 15</inkml:trace>
  <inkml:trace contextRef="#ctx0" brushRef="#br0" timeOffset="141407.866">12134 11652 295 0,'0'0'6'15,"0"0"3"-15,0 0 3 16,0 0 0-16,0 0 3 0,0 0 1 16,0 0 3-16,0 0 1 15,0 0-6-15,0 0-1 16,0 0-2-16,6 4-1 16,-6-4-2-16,1 15 0 0,-1-4-3 15,0 5 0-15,0 1-2 16,0 7-1-16,1 1 0 15,2 8-1-15,4 1 0 16,0 4 0-16,3 4 0 0,2 0 0 16,1-5-1-16,4-5 0 15,0-7 0-15,3-14 0 16,-1-10 0-16,-1-10-1 16,0-19 0-16,0-10 0 15,-2-6 0-15,-4 0 0 0,2 2 0 16,-6 11 1-16,-4 11 0 15,-4 20 0-15,16 9 0 16,-7 22 1-16,-2 5-5 0,9 8-25 16,1-3-48-16,3-3-1 15</inkml:trace>
  <inkml:trace contextRef="#ctx0" brushRef="#br0" timeOffset="141992.0489">12628 11792 274 0,'0'0'10'0,"-1"9"4"16,1-9 1-16,2 14 2 16,8-8 1-16,4-6 2 15,0 0 1-15,7-9-1 0,2-11-9 16,-4-4-3-16,2-10-2 15,-8-2 1-15,-3 3 0 16,-7 3 0-16,-3 5 2 0,-2 8-1 16,-9 13 2-16,-3 11-2 15,-2 18 0-15,1 15-2 16,3 9-1-16,4 9-3 16,1 0-2-16,7 0 0 0,11-5 0 15,7-10 0-15,9-18-8 16,11-11-23-16,18-14-49 15,-11-18-3-15</inkml:trace>
  <inkml:trace contextRef="#ctx0" brushRef="#br0" timeOffset="142437.8553">13058 11679 356 0,'0'0'5'0,"0"17"5"16,0-1 0-16,1 9 4 16,3 9-1-16,1 1 1 0,3 2 2 15,2-1-3-15,-2-4-3 16,1-10-4-16,-1-13-2 16,-8-9-2-16,14-19 0 15,-5-17-2-15,-2-8 0 0,4-6 0 16,-1 0 0-16,5 3 1 15,-1 4 1-15,3 19-1 16,0 13 1-16,0 19 1 16,0 17-1-16,-1 14 0 15,0 8-1-15,-3 1-5 0,6 7-25 16,-3-8-48-16,-5-11-1 16</inkml:trace>
  <inkml:trace contextRef="#ctx0" brushRef="#br0" timeOffset="142931.7289">13689 11569 380 0,'0'0'7'15,"0"0"3"-15,0-12 1 0,0 12 4 16,-4-15 1-16,4 15 2 16,-18-12 1-16,2 11 1 15,-3 4-5-15,-2 13-15 16,-5 11 0-16,3 8 0 0,-1 11 0 15,5 5 0-15,3-1 0 16,14 0 0-16,3-6 0 16,16-8 0-16,7-12 0 15,12-12 0-15,3-14 0 0,4-11-81 16,10-2-5-16</inkml:trace>
  <inkml:trace contextRef="#ctx0" brushRef="#br0" timeOffset="143350.2028">13948 11725 430 0,'0'0'1'15,"0"0"1"-15,0 0 0 16,8 0 2-16,1 0 0 16,5-10 0-16,4-4 1 15,2-7 1-15,4-4-2 16,0-4 0-16,-2-4 0 0,-4 0-1 16,-4-1-1-16,-8 1 1 15,-6 5-1-15,-5 7 0 16,-10 7 0-16,-1 11 0 15,-6 9 1-15,1 16 0 0,3 16-1 16,1 16 1-16,7 10 1 16,6 7 1-16,4 2 0 15,10 1-5-15,8-9 0 0,8-8 0 16,7-12 0-16,8-16 0 16,2-13 0-16,9-11 0 15,1-12 0-15,3-10-77 16,5-7-7-16</inkml:trace>
  <inkml:trace contextRef="#ctx0" brushRef="#br0" timeOffset="183766.4239">17529 7163 500 0,'0'0'1'0,"0"0"0"16,0 0 1-16,10-7 0 15,1 0 1-15,3-1-1 16,10-7-2-16,4-4 0 15,7-7 0-15,5-5 0 0,5-8 0 16,9-20-65-16,0 16-16 16</inkml:trace>
  <inkml:trace contextRef="#ctx0" brushRef="#br0" timeOffset="184622.2552">18217 6626 381 0,'0'0'9'0,"0"0"-1"16,0 0 0-16,0 0 1 16,0 0 0-16,9-2 0 0,0-4 1 15,6-5-1-15,7-6-6 16,0-3-1-16,3-7 0 15,0-6 0-15,-6-6 0 16,-2-1 2-16,-6 4 0 0,-8 4 3 16,-12 7 0-16,-5 13 2 15,-11 15 1-15,0 21-3 16,-3 18-7-16,2 15 0 16,4 11 0-16,6 2 0 0,12 0 0 15,5-7 0-15,17-12 0 16,6-22 0-16,19-21-18 15,3-16-64-15,2-18-4 0</inkml:trace>
  <inkml:trace contextRef="#ctx0" brushRef="#br0" timeOffset="185225.927">18741 6296 368 0,'0'0'3'16,"0"0"3"-16,0 0 3 15,0 0 0-15,0 0 2 16,0 0 3-16,-1-9 2 0,1 9 2 16,0 0-2-16,0 0-3 15,0 0-2-15,0 0 0 16,-11-7-5-16,11 7-6 16,0 0 0-16,-7-5 0 0,7 5 0 15,-10-6 0-15,10 6 0 16,-16-3 0-16,6 3 0 15,-5 0 0-15,4 12 0 16,-4 5 0-16,2 9 0 0,1 8 0 16,1 6 0-16,5-1 0 15,5-2 0-15,1-5 0 16,3-8 0-16,8-15 0 16,2-9 0-16,0-18 0 0,5-3 0 15,3 0 0-15,4-1 0 16,7 8-2-16,5 9 2 15,8 13 0-15,4 19 0 16,1 13 2-16,0 11-2 16,-4 9 0-16,-3 9 0 0,-11 6 0 15,-12 6 0-15,-12 0 0 16,-8-5 0-16,-12 2 0 16,-11-6 0-16,-10-13 0 0,-3-9 0 15,-5-25 0-15,4-25-62 16,-2-2-19-16</inkml:trace>
  <inkml:trace contextRef="#ctx0" brushRef="#br0" timeOffset="185610.0725">18914 5765 511 0,'0'0'0'0,"-9"-2"0"16,9 2 0-16,-11 0 0 16,11 0 0-16,-18 0 0 15,18 0 0-15,-14-1 0 0,14 1 0 16,17 3-73-16,-3 2-12 15</inkml:trace>
  <inkml:trace contextRef="#ctx0" brushRef="#br0" timeOffset="185750.069">19092 6329 466 0,'0'0'4'0,"0"0"-1"16,-10 7 0-16,10-7-4 0,0 0-21 15,17-3-51-15,-6-8-2 16</inkml:trace>
  <inkml:trace contextRef="#ctx0" brushRef="#br0" timeOffset="186236.3833">19886 6063 400 0,'0'0'8'0,"1"16"3"16,2-3 2-16,2 4 2 15,-2-1 0-15,1-4 0 16,-3 0 1-16,-1-12 0 0,0 0-14 15,-13-16-2-15,-7-20 0 16,-7-12 0-16,-5-14 0 16,-2-8 0-16,-3-2 0 15,6 6 0-15,2 8 0 0,12 5 0 16,8 8 0-16,9 10 0 16,11 13 0-16,11 4 0 15,9 2 0-15,5 0-8 16,7-1-18-16,-4 14-46 0,2-9-8 15</inkml:trace>
  <inkml:trace contextRef="#ctx0" brushRef="#br0" timeOffset="186642.3266">19706 5944 378 0,'0'0'3'0,"0"0"5"0,0 0 0 16,9-12 1-16,4 4 0 16,4-8 0-16,4 1 1 15,8-6-1-15,7-1-2 16,0-4-4-16,2 4-1 0,-3 4-1 16,4 7 1-16,-6 11 1 15,-5 6 1-15,-4 12 1 16,-6 14 1-16,-1 6 1 15,-3 0-1-15,0 4-1 0,1-3 0 16,5-11-1-16,2-8-2 16,2-16-2-16,-2-11-1 15,2-17-1-15,-3-8 0 0,-7-11 0 16,-6-5 3-16,-8-3 2 16,-15 0 1-16,-6 10 1 15,-4 7-5-15,-6 9 0 16,-3 11 0-16,4 9 0 15,5 8 0-15,6 8 0 0,16 13 0 16,8-4-75-16,11 2-10 16</inkml:trace>
  <inkml:trace contextRef="#ctx0" brushRef="#br0" timeOffset="187080.5963">20599 5749 315 0,'0'0'10'0,"8"14"3"0,3-5 2 16,-2 1 3-16,3 2 3 15,-3-4 1-15,-9-8 0 16,11 7 1-16,-12-13-9 15,-7-15-4-15,-11-9-2 16,0-10-3-16,-3-6-2 0,4 0-3 16,3-3 0-16,8 5-1 15,7 3 0-15,5 9-1 16,12 6-2-16,12 10-9 16,-1 4-24-16,7 4-39 0,6 3-4 15</inkml:trace>
  <inkml:trace contextRef="#ctx0" brushRef="#br0" timeOffset="187324.1729">20920 5548 427 0,'0'0'5'0,"0"0"1"0,0 0-1 15,0 0 0-15,0-6 1 16,4-7 0-16,5-3 0 16,0-10-1-16,4-2-5 0,-1-10-1 15,-1-4-1-15,-5-1 3 16,-6 6 1-16,-1 7 3 15,-10 10 0-15,-4 13 3 16,-9 14 1-16,5 18 2 0,-1 18-9 16,7 6-2-16,3 6 0 15,10-4 0-15,8 0 0 16,11-15 0-16,20-7 0 16,18-21-70-16,-5-11-14 15</inkml:trace>
  <inkml:trace contextRef="#ctx0" brushRef="#br0" timeOffset="187944.6902">21247 5220 346 0,'0'0'6'0,"1"22"2"16,5 0 5-16,4 5 2 0,1 2-1 15,3 0 0-15,2 4 1 16,-2-3 0-16,1-9-5 16,-5-13-3-16,-2-13-4 15,-2-19-1-15,-2-11-1 16,-4-10-1-16,5-7-1 0,-2 0 1 15,4 3-2-15,2 11 2 16,5 11-1-16,-2 17 1 16,7 13 0-16,1 20 1 15,-4 10 1-15,2 6-3 0,-3 4-8 16,0 7-49-16,-3-14-17 16,4-9-3-16</inkml:trace>
  <inkml:trace contextRef="#ctx0" brushRef="#br0" timeOffset="188281.1861">21682 4858 444 0,'0'0'5'0,"0"0"3"16,0 0 0-16,0 0 2 0,-5 5-1 15,5-5 2-15,-8 15-1 16,5-4-4-16,0 2-6 16,1 3 0-16,2 1 0 15,1 5 0-15,9-2 0 16,6 3 0-16,8-6 0 0,2 0 0 16,4-5-3-16,4-1-7 15,-1-2 0-15,-6 3 0 16,-5 2 2-16,-11 5 2 15,-10 6 3-15,-7 6 2 0,-13 4 2 16,-8-3-3-16,-4-7-19 16,-7-10-51-16,11-10-2 15</inkml:trace>
  <inkml:trace contextRef="#ctx0" brushRef="#br0" timeOffset="188434.7289">22070 5133 485 0,'0'0'3'0,"0"0"-1"16,0 0-1-16,0-7-1 15,0 7-7-15,0-29-23 16,0 3-46-16,4-8-1 16</inkml:trace>
  <inkml:trace contextRef="#ctx0" brushRef="#br0" timeOffset="188540.2087">21988 4758 477 0,'0'0'3'0,"-8"2"0"15,8-2 1-15,-13 6-2 16,13-6 0-16,-9 7-3 16,9-7-8-16,0 0-26 0,18-12-42 15,-1 2-2-15</inkml:trace>
  <inkml:trace contextRef="#ctx0" brushRef="#br0" timeOffset="188757.8983">22267 4553 433 0,'0'0'6'16,"-4"0"4"-16,4 0 1 16,-17 5 1-16,7 4 1 15,-5 6 3-15,-1 10-6 0,0 7-10 16,3 10 0-16,0 5 0 16,9 3 0-16,3-4 0 15,3-3 0-15,15-9 0 0,7-4 0 16,6-19 0-16,12-11 0 15,0-14 0-15,-5-10-63 16,17-2-24-16</inkml:trace>
  <inkml:trace contextRef="#ctx0" brushRef="#br0" timeOffset="189274.8654">22716 4346 358 0,'0'0'12'15,"0"0"5"-15,8-7 3 16,-8 7 1-16,0 0 2 0,3-9 1 16,-3 9 0-16,0 0-12 15,-16 1-12-15,3 7 0 16,-4 7 0-16,-2-1 0 15,2 6 0-15,-1 0 0 0,7-1 0 16,1 4 0-16,9-3 0 16,1-1 0-16,10-3 0 15,9-4 0-15,5 3 0 16,7-4 0-16,5-1 0 0,-2-1 0 16,1 1-3-16,-3 3-1 15,-7 3 3-15,-6 11 3 16,-10 1 1-16,-8 11 0 15,-9 2-3-15,-11 6 0 0,-6-4 0 16,-2-7 0-16,6-13-59 16,-4-7-22-16</inkml:trace>
  <inkml:trace contextRef="#ctx0" brushRef="#br0" timeOffset="300551.3182">3477 13712 346 0,'0'0'6'15,"0"0"5"-15,0 0 4 16,0 0 2-16,0 0-1 0,0 4 1 16,-1 6 1-16,-1 7 0 15,2 5-5-15,0 9-4 16,0 10-3-16,3 12-1 16,1 11-1-16,6 7-1 0,3 4 1 15,-2 5-1-15,6-1-3 16,-1-2 0-16,1-5 0 15,-4-10 0-15,2-10 0 0,-7-12 0 16,0-7 0-16,-1-12 0 16,-5-13 0-16,-2-8 0 15,-1-23 0-15,-6-13 0 16,-3-13 0-16,-1-8 0 16,-4-9 0-16,-2-9 0 0,-2 0 0 15,0 2 0-15,2 6 0 16,-1 9 0-16,5 3 0 15,0 8 0-15,5 4 0 16,6 6 0-16,2 3-2 0,0 5 0 16,7 3 1-16,12 6 0 15,3 0-1-15,7 5 1 16,4 4 1-16,4 2-1 16,4 1 1-16,1 6 0 0,-3 0 1 15,-2 4-1-15,-7 8 1 16,-7 4 0-16,-6 6 1 15,-9 2-1-15,-4 2 1 0,-4 2 0 16,-8-1-2-16,-4-4 0 16,0-1 0-16,-3-3 0 15,0-3 0-15,2 0 0 16,3 2 0-16,1 3 0 16,6 9 0-16,3 0 0 0,5 10 0 15,9 3 0-15,2 4 0 16,6 0 0-16,1 1 0 15,2-1 0-15,-2-2 0 16,1-1 0-16,-3-6 0 0,-3-4 0 16,-4-2 0-16,2-4 0 15,-5-9-7-15,3-22-69 16,-3 1-8-16</inkml:trace>
  <inkml:trace contextRef="#ctx0" brushRef="#br0" timeOffset="301153.4927">4223 14350 397 0,'0'0'3'0,"0"0"2"16,9 6 2-16,3-6 0 0,4-2 1 15,1-9 1-15,3-2-1 16,2-8 1-16,0-8-2 16,-4-5-1-16,-1 0-1 0,-6-2 2 15,-4 4 0-15,-7 5 1 16,-2 8 0-16,-10 11 0 16,-4 11-6-16,-2 21-2 15,-2 8 0-15,1 11 0 0,2 4 0 16,6 5 0-16,3-3 0 15,8-3 0-15,6-12 0 16,10-7 0-16,7-20 0 16,6-7-73-16,9-4-14 15</inkml:trace>
  <inkml:trace contextRef="#ctx0" brushRef="#br0" timeOffset="301515.6154">4865 14036 356 0,'0'0'9'15,"0"0"5"-15,0 0 3 16,-16-2 1-16,5 2 1 16,-2 0 2-16,-3 3 1 15,-3 3 1-15,-4 6-11 16,2 8-12-16,-2 3 0 0,4 9 0 16,-1 6 0-16,4 8 0 15,5-2 0-15,3 3 0 16,6-2 0-16,3-6 0 15,11-8 0-15,8-5 0 0,4-18 0 16,12-8-73-16,3 0-15 16</inkml:trace>
  <inkml:trace contextRef="#ctx0" brushRef="#br0" timeOffset="301857.7094">5151 14237 447 0,'0'0'3'16,"-4"20"3"-16,1-5 0 15,0 7 1-15,2 2 0 16,1 0 0-16,0 0 0 0,6-2 0 16,3-9-2-16,6-13-3 15,3-6 0-15,1-17-2 16,2-7 1-16,-3-8-1 15,-4-8 1-15,-5-8-1 16,-7 0 0-16,-3 0 1 0,-10 10 1 16,-7 8-2-16,-7 9 0 15,-2 17 0-15,-2 10 0 16,-1 18 0-16,4 18 0 16,5 5 0-16,5 5 0 0,6 2 0 15,7-7 0-15,10 2-25 16,24-13-58-16,-6-8-3 15</inkml:trace>
  <inkml:trace contextRef="#ctx0" brushRef="#br0" timeOffset="302665.5205">5486 13975 330 0,'0'0'7'15,"0"0"4"-15,-2 9 3 16,2-9 2-16,-2 22 2 0,2-3 1 15,0 6 1-15,0 4 0 16,1 6-6-16,3 1-4 16,3 6-2-16,-3-2-1 0,3-2-2 15,0-4-3-15,0-6 0 16,1-5-1-16,-3-9 0 16,-5-14-1-16,14 3 0 15,-8-11-1-15,1-16 0 0,0-2 0 16,-1-7 1-16,1-3-1 15,1 2 1-15,-2 1 0 16,4 9 0-16,-1 6 0 16,1 11 1-16,5 7-1 0,0 10 0 15,5 8-1-15,-2 3 1 16,1-2 0-16,0 3 0 16,-1-6 0-16,-4-6-1 15,-1-10 2-15,-3-7-1 16,-4-9 1-16,-3-4 0 0,0-2 0 15,-1 2-1-15,1 1 1 16,-1 10-1-16,-2 9 0 16,7 18 0-16,0 12 0 0,-1 9 0 15,5 9 1-15,0 1 0 16,-1 4 0-16,2-2 0 16,-2-5 1-16,1-9-2 15,-2-8 0-15,-3-6 0 0,0-6 0 16,-2-3 0-16,-4-14 0 15,9 15 0-15,-9-15 0 16,0 0-2-16,0 0-2 16,10 0-5-16,-6-9-21 15,9-11-50-15,-10-6-3 0</inkml:trace>
  <inkml:trace contextRef="#ctx0" brushRef="#br0" timeOffset="303271.75">6025 13309 429 0,'0'0'4'0,"-2"13"3"15,2 6 1-15,0 12 2 16,4 9-1-16,4 13 2 0,1 16 0 15,2 12 2-15,7 11-4 16,-2 9-9-16,0 0 0 16,2-4 0-16,-4-3 0 15,2-8 0-15,-4-13 0 16,0-14 0-16,-2-13 0 0,-2-14 0 16,0-18 0-16,-8-14 0 15,13-7 0-15,-7-19 0 16,-3-6 0-16,4-5 0 0,-2-4 0 15,2 0 0-15,1 4 0 16,3 6 0-16,5 6 0 16,1 10 0-16,2 9 0 15,2 9 0-15,1 13 0 0,0 9 0 16,-5 6 0-16,-2 7 0 16,-7 4 0-16,-7 0 0 15,-4-1 0-15,-15-9 0 16,-4-9 0-16,-6-10 0 15,-7-11 0-15,1-2 0 0,3-7-3 16,-3 3-62-16,10-12-21 16,11-1 1-16</inkml:trace>
  <inkml:trace contextRef="#ctx0" brushRef="#br0" timeOffset="303663.1877">6782 14320 472 0,'0'0'1'0,"0"0"0"0,0 0-1 16,-3-15-2-16,3-8-6 15,0-18-10-15,2-8-12 16,0-13-8-16,1-9 3 16,-2 2 19-16,-1 5 13 0,0 11 7 15,-11 17 8-15,1 24 11 16,-8 12 16-16,2 21 3 15,-3 9-2-15,2-1-19 0,7 4-15 16,2-9-6-16,8-4-16 16,5-9-43-16,12-11-24 15,8-1-1-15</inkml:trace>
  <inkml:trace contextRef="#ctx0" brushRef="#br0" timeOffset="304096.1636">7036 13997 383 0,'0'10'6'15,"0"6"3"-15,1 11 2 16,0 8 1-16,4 5 1 16,-1 5 0-16,0 1 0 15,1 1 0-15,0-10-6 0,0-9-3 16,0-21-1-16,-5-7-2 15,5-24 0-15,0-12-1 16,-1-9 0-16,2-3 0 16,2-2 0-16,0 3 1 0,2 8 1 15,3 18 0-15,1 17 0 16,6 15 0-16,-1 19 0 16,2 11-1-16,2 10-5 15,-3 1-33-15,10 3-42 0,-2-4-3 16</inkml:trace>
  <inkml:trace contextRef="#ctx0" brushRef="#br0" timeOffset="304723.1763">7756 14055 448 0,'0'0'6'0,"0"0"0"16,0 0 2-16,-14-5 1 0,14 5 1 15,-16-10-1-15,16 10 2 16,-16-14-7-16,5 3-4 16,5 2 0-16,-3-4 0 15,-1 3 0-15,5-1 0 0,-3 2 0 16,8 9 0-16,-16-17 0 16,16 17 0-16,-16-9 0 15,16 9 0-15,-15-5 0 16,15 5 0-16,-12-3 0 15,12 3 0-15,-13 0 0 0,13 0 0 16,-12 0 0-16,12 0 0 16,-12 5 0-16,12-5 0 15,-15 9 0-15,4-2 0 16,6 3 0-16,-7 2 0 0,4 5 0 16,0 6 0-16,2 5 0 15,5 7 0-15,1 2 0 16,0 5 0-16,9-6 0 0,3-1 0 15,3-5 0-15,1-8-2 16,6-13 0-16,0-9 1 16,-3-11-1-16,4-12 2 15,-2-7-1-15,-2 0 1 0,-1 2-1 16,-2 5 1-16,-2 13-1 16,1 10-2-16,1 18-8 15,-3 8-28-15,2 8-41 16,4 5-2-16</inkml:trace>
  <inkml:trace contextRef="#ctx0" brushRef="#br0" timeOffset="305239.3248">8006 13934 410 0,'0'0'4'0,"0"0"2"15,-5 12 1-15,4 6 2 16,1 5 0-16,-1 11 0 16,5 4 1-16,0 7 1 0,1 1-4 15,0-3-1-15,2-3-2 16,0-8-2-16,-4-10-1 15,-3-22 1-15,0 0-1 16,10-17-1-16,-6-15 0 0,4-9 0 16,1-2-1-16,-4-6 1 15,6 3-1-15,-2 8 1 16,1 13 1-16,5 16-1 0,-1 14 0 16,2 21 1-16,2 10 0 15,0 8-1-15,3 4-2 16,-5-7-11-16,3-12-60 15,-2 1-8-15</inkml:trace>
  <inkml:trace contextRef="#ctx0" brushRef="#br0" timeOffset="305449.3635">8341 13459 469 0,'2'8'4'0,"-2"15"1"15,0 14 2-15,2 19 1 16,3 19 1-16,3 10 0 16,6 15-9-16,1 10 0 0,2-9 0 15,6-5 0-15,0-12 0 16,3-14 0-16,-1-22 0 16,2-26-69-16,-8-5-16 0</inkml:trace>
  <inkml:trace contextRef="#ctx0" brushRef="#br0" timeOffset="305636.9174">8263 14026 427 0,'0'0'7'0,"-9"0"1"16,9 0 2-16,0 0 1 16,0 10 0-16,7-6 2 15,8-1-1-15,9-1 0 0,13-2-12 16,8-5 0-16,11-2 0 15,7-10 0-15,15 5-7 16,4 0-61-16,7-5-16 16</inkml:trace>
  <inkml:trace contextRef="#ctx0" brushRef="#br0" timeOffset="306238.1218">9694 13397 418 0,'0'0'5'15,"-6"12"1"-15,3 7 1 0,2 15 1 16,0 14 1-16,5 17 1 16,5 15 1-16,6 10 1 15,4 7-5-15,2 4-1 16,4-10-1-16,-3-7 2 15,-1-15-7-15,-5-16 0 0,-3-21 0 16,-7-17 0-16,-6-15 0 16,0-26 0-16,-5-26 0 15,-9-15 0-15,-3-19 0 0,1-8 0 16,0 0 0-16,2 0 0 16,5 9-3-16,4 14 1 15,5 21 1-15,8 22 1 16,13 27 0-16,7 13 1 0,7 22 1 15,4 18 1-15,5 15-3 16,3 11 0-16,-5 11 0 16,-1-1 0-16,-11 0 0 15,-8-6 0-15,-16-8 0 0,-6-10 0 16,-11-13 0-16,-13-15 0 16,-8-18 0-16,-7-15 0 15,-3-9 0-15,0-16 0 16,6-5-30-16,12-9-54 15,0 3-2-15</inkml:trace>
  <inkml:trace contextRef="#ctx0" brushRef="#br0" timeOffset="306781.3811">10469 14321 410 0,'0'0'4'16,"0"0"1"-16,-5-16 2 15,4-5 0-15,-2-8 2 16,-2-14-1-16,-2-13 1 16,3-14-1-16,0-12-2 0,0-8-2 15,4 1-2-15,1 10 2 16,0 8 0-16,5 17 0 15,6 24 0-15,5 28 0 0,8 29 0 16,2 29 0-16,5 24 0 16,6 11-4-16,2 9 0 15,0 2 0-15,2-6 0 16,-9-18 0-16,-2-19 0 0,-5-19 0 16,-8-25 0-16,-2-15 0 15,-9-25 0-15,-1-20 0 16,-4-21 0-16,-2-11 0 15,0-10 0-15,-1 0 0 16,-2 6 0-16,2 7 0 0,1 19-19 16,1 25-57-16,10 11-7 15</inkml:trace>
  <inkml:trace contextRef="#ctx0" brushRef="#br0" timeOffset="307255.7048">11159 13469 417 0,'-1'10'8'16,"-2"8"0"-16,2 12 3 16,-1 18 0-16,2 12 2 0,0 17 1 15,5 16-1-15,1 9 1 16,6-2-12-16,2 1-2 16,1-12 0-16,3-11 0 15,-1-15 0-15,0-19 0 0,0-22 0 16,-3-18 0-16,-2-17 0 15,-5-29-3-15,1-20-3 16,-7-24 0-16,0-15 0 16,-1-14 3-16,0 1 0 0,-1 1 3 15,2 12 2-15,4 15 1 16,7 22 1-16,3 32 1 16,7 32 0-16,4 24 0 0,3 27-2 15,5 26-3-15,0 17 0 16,0 13 0-16,-2 1 0 15,1 2-3-15,-10-3-73 16,1-21-7-16</inkml:trace>
  <inkml:trace contextRef="#ctx0" brushRef="#br0" timeOffset="307446.2622">11254 14105 487 0,'0'0'2'16,"0"0"0"-16,7 7 1 16,5-5 0-16,7-2 0 15,10 0 0-15,10-9-1 0,13 0-3 16,8-12-13-16,14-11-56 16,8 10-12-16</inkml:trace>
  <inkml:trace contextRef="#ctx0" brushRef="#br0" timeOffset="307849.2913">13015 13268 438 0,'0'0'4'0,"0"0"3"16,-6 15 2-16,6 17 1 16,0 15 1-16,3 16-1 15,4 20 2-15,4 11-2 16,3 15-10-16,2 2 0 0,1-4 0 16,3-13 0-16,4-10 0 15,-8-21-23-15,5-14-59 16,2-15-2-16</inkml:trace>
  <inkml:trace contextRef="#ctx0" brushRef="#br0" timeOffset="308234.3576">12885 13972 448 0,'0'0'3'15,"0"0"1"-15,0 0 0 16,0 0 1-16,4 11 2 0,10-8-1 16,4 0 1-16,10-2-1 15,9 0-1-15,10-1-2 16,5-1 0-16,3-5-1 16,2-1-1-16,1-5 0 0,-5-2 0 15,-7-2 0-15,-5-4 0 16,-8-5 0-16,-14-5 1 15,-5-1-2-15,-9-2 0 0,-5-1 0 16,-10 6 0-16,-6 8 0 16,-6 10 0-16,3 10 0 15,-3 22 0-15,4 16 0 16,3 12 0-16,9 9 0 16,5 3 0-16,5 2 0 0,12-9 0 15,10-9 0-15,15-9 0 16,0-17-78-16,9-14-7 15</inkml:trace>
  <inkml:trace contextRef="#ctx0" brushRef="#br0" timeOffset="308631.4934">13919 13712 441 0,'0'0'5'0,"0"0"2"16,0 0 1-16,-14 0 3 16,6 0 0-16,-5 0 2 0,-2 6-1 15,-5 9-9-15,-1 9-3 16,4 9 0-16,-3 11 0 16,10 12 0-16,1 7 0 15,7 0 0-15,3 0 0 0,15-9 0 16,8-14 0-16,10-13 0 15,0-27-4-15,-1-20-80 16,12-21-3-16</inkml:trace>
  <inkml:trace contextRef="#ctx0" brushRef="#br0" timeOffset="308903.5486">14001 13343 432 0,'-2'4'6'0,"0"18"2"0,0 10 3 16,2 17 0-16,0 12 0 15,6 13 2-15,4 11 0 16,3 7-7-16,6-5-6 16,1-10 0-16,0-14 0 15,4-16 0-15,0-22 0 16,0-20 0-16,-1-13 0 0,-2-20 0 16,0-6 0-16,-1-4 0 15,-2 4 0-15,2 4 0 16,-4 15 0-16,-1 15 0 15,1 13 0-15,-4 19 0 0,2 9 0 16,0 0 0-16,4 8-4 16,6-6-79-16,-9-7-2 15</inkml:trace>
  <inkml:trace contextRef="#ctx0" brushRef="#br0" timeOffset="309453.4592">14665 14076 347 0,'0'0'8'0,"-1"9"6"16,1-9 2-16,-7 15 1 16,7-15 1-16,-10 9 0 0,10-9 0 15,-15-8 0-15,9-14-8 16,5-12-4-16,1-9-3 15,0-2-1-15,7-3-1 16,7 2 1-16,2 5 0 0,3 12 1 16,2 15 1-16,1 14 0 15,0 14-4-15,-2 12 0 16,-2 9 0-16,0 5 0 16,-3 1 0-16,2-9-69 0,-2 10-13 15</inkml:trace>
  <inkml:trace contextRef="#ctx0" brushRef="#br0" timeOffset="309803.4049">15058 13911 455 0,'0'0'3'15,"-4"20"1"-15,2 2 1 16,0 4 1-16,2 1 0 16,0 0 0-16,7-1 1 0,5-3-1 15,6-12-2-15,2-11-1 16,2-14-1-16,5-12-1 16,-6-9 0-16,-3-8 1 0,-6-6-2 15,-6-1 0-15,-6-1 0 16,-14 7 0-16,-6 5 0 15,-7 11 0-15,-5 10 0 16,-2 12 0-16,-1 6 0 0,3 18 0 16,2 7 0-16,12 4 0 15,6-3-20-15,12-2-64 16,14-4-1-16</inkml:trace>
  <inkml:trace contextRef="#ctx0" brushRef="#br0" timeOffset="310174.2026">15388 12942 419 0,'0'0'7'0,"0"0"3"16,-2 9 1-16,-2 4 2 15,2 13 1-15,0 10 1 0,0 22 0 16,1 13-8-16,1 19-7 15,0 15 0-15,1 9 0 16,3 7 0-16,6-5 0 16,2-5 0-16,1-16 0 15,10-11-20-15,6-17-64 0,4-17-2 16</inkml:trace>
  <inkml:trace contextRef="#ctx0" brushRef="#br0" timeOffset="310563.6676">15743 13851 445 0,'0'0'4'16,"0"20"0"-16,0-1 2 16,0 6 0-16,0 3 1 15,5 0 0-15,4 0 1 16,3-1 0-16,3-8-3 0,4-14-1 16,2-8 0-16,-2-12-1 15,1-8-3-15,-4-9 0 16,-5-5 0-16,-8-3 0 15,-5 1 0-15,-11 3 0 16,-5 4 0-16,-9 10 0 0,1 8 0 16,-6 7 0-16,3 7 0 15,5 15 0-15,8 2 0 16,13 9-16-16,8-2-66 0,9-2-3 16</inkml:trace>
  <inkml:trace contextRef="#ctx0" brushRef="#br0" timeOffset="311185.2855">16315 13664 395 0,'0'0'7'16,"0"0"3"-16,0 0 4 0,-10 0 1 16,10 0 1-16,-13 5 1 15,13-5 1-15,-15 10 1 16,15-10-19-16,-13 11 0 16,13-11 0-16,-11 6 0 0,11-6 0 15,-11 0 0-15,11 0 0 16,-7 0 0-16,7 0 0 15,-11 0 0-15,11 0 0 16,-14 0 0-16,14 0 0 16,-16 8 0-16,7 1 0 0,-2 4 0 15,3 2 0-15,-3 3 0 16,4 2 0-16,-2 6 0 16,6 1 0-16,2 2 0 15,1-2 0-15,6 0 0 0,8-5 0 16,4-4 0-16,4-8 0 15,3-10 0-15,0-4 0 16,1-14 0-16,-5-4 0 0,1-6 0 16,-8 0 0-16,0 0 0 15,-4 5 0-15,-2 10 0 16,7 13 0-16,2 8 0 16,4 20 0-16,6 15 0 0,5 12 0 15,-1 14 0-15,2 6 0 16,-3 9 0-16,-7 4 0 15,-12 0 0-15,-11-4 0 16,-6-2 0-16,-14-7 0 16,-12-10 0-16,-10-12 0 0,-4-17 0 15,-3-19 0-15,-7-19 0 16,-3-15-80-16,10-11-7 16</inkml:trace>
  <inkml:trace contextRef="#ctx0" brushRef="#br0" timeOffset="311931.8379">16645 13571 408 0,'0'0'6'0,"-2"12"2"0,-1 5 2 15,0 12 1-15,3 11 1 16,0 7 0-16,7 8 1 16,2 1-1-16,10-1-4 15,5-8-3-15,1-13-3 0,5-15 0 16,-1-18 0-16,0-12-2 16,-2-18 0-16,-6-7 0 15,-3-13 0-15,-3-4 0 16,-3 2 0-16,-8 1 0 0,3 13 0 15,0 9 0-15,0 15 0 16,5 13 0-16,7 15 0 16,5 19 0-16,4 10 0 0,7 13 0 15,5 8 0-15,1 9 0 16,-1 4 0-16,3 8 0 16,-8 0 0-16,-8 4 0 15,-6 3 0-15,-10 0 0 16,-12-1 0-16,-1-4 0 0,-18-4 0 15,-10-6 0-15,-5-9 0 16,-10-10 0-16,-3-11 0 16,-5-12 0-16,-2-6 0 15,0-12 0-15,5-3 0 0,1 0-44 16,9-17-43-16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946.47601" units="1/cm"/>
          <inkml:channelProperty channel="Y" name="resolution" value="1676.0614" units="1/cm"/>
          <inkml:channelProperty channel="F" name="resolution" value="1.41944" units="1/deg"/>
          <inkml:channelProperty channel="T" name="resolution" value="1" units="1/dev"/>
        </inkml:channelProperties>
      </inkml:inkSource>
      <inkml:timestamp xml:id="ts0" timeString="2017-10-30T14:21:02.6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13751 4135 258 0,'0'0'6'0,"0"0"3"16,0 0 5-16,0 0 2 0,0 0 4 15,0 0 1-15,-6-5 3 16,6 5 2-16,-15-3-4 15,15 3-3-15,-17 0-3 16,7 0-2-16,2 0-2 16,-1 0-3-16,9 0-2 0,-12 2-2 15,12-2-1-15,0 0-2 16,0 0-1-16,0 0 1 16,10 5-1-16,5-5 0 15,7-2 1-15,11-6-2 0,8-5 0 16,13-3 0-16,10-4 0 15,7-1 0-15,6-8 0 16,1 4 0-16,3 4 0 16,-1 0 0-16,-8 5 0 0,-5-1 0 15,-5 13 0-15,-10 11-64 16,-9 2-20-16</inkml:trace>
  <inkml:trace contextRef="#ctx0" brushRef="#br0" timeOffset="536.125">14189 3886 365 0,'0'0'8'16,"0"0"5"-16,0 0 2 0,0 0 1 15,2 9 1-15,0 14 2 16,1 14 1-16,2 14 2 16,-1 17-8-16,4 8-12 15,-2 15-2-15,0 2 0 0,3 2 0 16,0-11 0-16,-2-8 0 16,7-10 0-16,-4-21 0 15,6-13-73-15,2-18-12 16</inkml:trace>
  <inkml:trace contextRef="#ctx0" brushRef="#br0" timeOffset="1607.9296">14761 4180 316 0,'0'0'8'15,"0"0"3"-15,-4 9 3 16,0-1 2-16,3 2 5 0,0 7-1 16,0 2 0-16,1 5 2 15,0 2-6-15,1 9-4 16,4 0-2-16,2 5-3 15,-1 3-1-15,2 0 0 16,-1 2 0-16,1-2-6 0,-2-4 0 16,1-6 0-16,-1-4 0 15,-2-7 0-15,-2-5 0 16,0-7 0-16,-2-10 0 0,0 0 0 16,0-13 0-16,0-8 0 15,-1-8 0-15,-1-4 0 16,-2-9 0-16,0-5 0 15,0-6 0-15,1 2 0 0,2 1 0 16,1-1 0-16,3 7 0 16,6 1 0-16,0 5 0 15,2 6 0-15,2 5 0 16,1 9 0-16,3 7 0 0,3 7 0 16,-3 5 0-16,6 13 0 15,-4 5 0-15,0 9 0 16,2 8 0-16,-2 4 0 15,-6 5 0-15,-2-2 0 16,-4-4 0-16,-1-7 0 0,-1-8 0 16,-5-24 0-16,7 1 0 15,2-16 0-15,-1-17 0 16,4-4 0-16,3-2 0 0,-1 4 0 16,2 5 0-16,1 12 0 15,0 14 0-15,1 11 0 16,-2 20 0-16,-2 9 0 15,-4 9 0-15,-2 6 0 0,-2 3 0 16,-3-2 0-16,1 1-2 16,-4 3-60-16,0-24-19 15,6-12 0-15</inkml:trace>
  <inkml:trace contextRef="#ctx0" brushRef="#br0" timeOffset="2629.1545">15637 4127 376 0,'0'0'3'0,"0"0"3"15,0 0 2-15,11-3 0 16,2-1 0-16,7 1 2 0,8 0-1 16,6-1 1-16,5 1-7 15,8-4-6-15,4-1-28 16,10 0-41-16,-11-1 0 16</inkml:trace>
  <inkml:trace contextRef="#ctx0" brushRef="#br0" timeOffset="3390.1885">15746 4320 120 0,'0'0'7'16,"0"0"8"-16,-13 1 7 16,13-1 6-16,0 0 3 15,-12 4 4-15,12-4 3 0,-9 5-1 16,9-5-5-16,0 0-3 16,0 0-9-16,0 0-3 15,0 0-6-15,0 0-2 16,0 0-3-16,0 0-1 0,0 0-1 15,9 0-1-15,2 3-1 16,3 0 1-16,3-3-1 16,7 0 0-16,6 0 1 0,5-2-2 15,3-2-3-15,3 2-11 16,1-1-39-16,-2-6-24 16,-2 3-3-16</inkml:trace>
  <inkml:trace contextRef="#ctx0" brushRef="#br0" timeOffset="4894.3566">16723 3789 251 0,'0'0'13'0,"0"0"5"16,0 0 4-16,-5-13 4 0,5 13 1 15,-1-10 3-15,1 10 1 16,0 0 0-16,0 14-10 15,0 16-4-15,2 15-5 16,5 12-2-16,-1 13-8 0,-2 13-2 16,5 5 0-16,-3 2 0 15,-2-3 0-15,5-11 0 16,-2-14 0-16,9-9-47 16,0-12-33-16,-3-11-4 15</inkml:trace>
  <inkml:trace contextRef="#ctx0" brushRef="#br0" timeOffset="5541.2307">16559 4250 404 0,'0'0'5'16,"0"0"1"-16,0 0 0 16,0 0 1-16,7 8 1 0,7-5 0 15,0-2 0-15,8 1 1 16,4-2-6-16,7 0-1 16,3 0 0-16,6-3-1 15,2-3-1-15,1-1-3 0,-1 0-4 16,-1 0-4-16,-6-2-7 15,1 0-3-15,-4 2 0 16,-7 0-1-16,-1 2 6 16,-10 0 6-16,-1 2 5 15,-7 2 5-15,1 1 7 0,-9 0 4 16,0 0 2-16,0 0 2 16,9 0-1-16,-9 0-5 15,12 0 1-15,-12 0 1 16,16-5 0-16,-8 0 0 0,-8 5-1 15,13-14-2-15,-13 14-1 16,11-18-1-16,-10 10-1 16,-1-1 0-16,0-6-1 0,-8 4-1 15,4-4 0-15,-3 1-1 16,0 0 0-16,-1 3 1 16,8 11 0-16,-17-13 0 15,17 13-3-15,-14 3 0 16,7 7 0-16,2 9 0 0,2 4 0 15,-3 3 0-15,5 10 0 16,-2 0 0-16,-3 1 0 16,5-1 0-16,1 3 0 15,1-3 0-15,9-5 0 0,3 4 0 16,2-8 0-16,9-3 0 16,2-7 0-16,12-1 0 15,-8-14-11-15,11-2-70 0,-3-8-2 16</inkml:trace>
  <inkml:trace contextRef="#ctx0" brushRef="#br0" timeOffset="6455.34">17550 4089 259 0,'0'0'8'0,"0"0"3"15,0 0 3-15,0 0 3 0,0 0 4 16,0 0 1-16,0 0 3 16,-6 4 1-16,6-4-6 15,0 10-3-15,3-2-3 0,0 6-2 16,1 2-3-16,0 3-3 16,-2 3 0-16,3 3-2 15,-1 3-1-15,1-2-1 16,2 3 0-16,0-5-1 15,-3-1 0-15,4-3 0 16,-2-2-1-16,-2-7 0 0,4-1 0 16,-8-10 1-16,0 0 0 15,10-20 0-15,-3-7 0 16,1-12-1-16,0-9 0 0,0-2 0 16,3-3-1-16,3 5 0 15,-1 3-1-15,3 14 0 16,0 14 1-16,2 17 0 15,4 12 0-15,-1 13 1 0,0 4 0 16,-1 7-1-16,-1-3 0 16,-1-1 0-16,-3-10-1 15,0-11 1-15,-9-8 0 0,6-6 1 16,-2-6-1-16,-1-4 2 16,1 3 1-16,3 4 1 15,1 6-1-15,3 6 1 16,2 13-1-16,1 5 1 15,-2 5-3-15,4 6-17 0,1 0-61 16,-1-8-2-16</inkml:trace>
  <inkml:trace contextRef="#ctx0" brushRef="#br0" timeOffset="7115.6919">18348 4105 380 0,'0'0'6'0,"0"0"2"16,0 5 2-16,6 9 2 0,4 11 1 16,3 11 2-16,4 10-1 15,1 10 3-15,4 9-6 16,0 10-1-16,-2-2-2 16,-5 1-1-16,-7-8-7 0,-2-10 0 15,-6-9 0-15,-8-9 0 16,-6-13 0-16,-4-14 0 15,-10-11 0-15,3-25 0 16,2-17 0-16,-3-20 0 16,4-9 0-16,5-10 0 0,4-4 0 15,8 1 0-15,5 5 0 16,6 9 0-16,10 18 0 16,5 15 0-16,5 8 0 0,4 16-2 15,1 10 2-15,1 6-1 16,-1 17 1-16,-5 8 1 15,-7 12 1-15,-11 3-2 16,-4 6 0-16,-8 0 0 0,-6-6 0 16,-4-4-4-16,-2-13-18 15,1-18-53-15,3-2-5 16</inkml:trace>
  <inkml:trace contextRef="#ctx0" brushRef="#br0" timeOffset="7423.1538">18775 4207 379 0,'0'0'1'16,"0"0"-1"-16,0 0 3 15,0 0 0-15,9-8 0 16,3-6 0-16,0-4 0 0,1-6 0 15,0-2 0-15,-5-7 4 16,4 3 3-16,-9 1 2 16,-3 10 3-16,-8 6-1 15,-4 13 1-15,-7 19 1 0,-1 12-1 16,2 13-9-16,4 6-6 16,6 5 0-16,8-5 0 15,14 1 0-15,5-13-25 0,16-10-57 16,12-9-1-16</inkml:trace>
  <inkml:trace contextRef="#ctx0" brushRef="#br0" timeOffset="7834.7219">19319 4381 378 0,'0'0'8'16,"0"0"2"-16,0 0 3 16,0 0 0-16,-7-13 0 15,-1 2 1-15,0-13 1 0,-3-5-1 16,-1-8-5-16,3-9-5 16,-1 0-1-16,2-2-1 15,6 2 0-15,2 4-2 16,7 13 1-16,9 4-3 15,7 15-3-15,6 2-9 0,9 5-43 16,7 9-22-16,1 6-1 16</inkml:trace>
  <inkml:trace contextRef="#ctx0" brushRef="#br0" timeOffset="8371.541">19808 4068 448 0,'0'0'4'0,"-10"-8"3"0,10 8 1 16,-15-11 2-16,1 4 0 16,4 1 1-16,-4-2 2 15,-1-2-13-15,1 5 0 16,4 0 0-16,0 0 0 16,0-2 0-16,10 7 0 0,-16-11 0 15,16 11 0-15,-15-10 0 16,15 10 0-16,-11-14 0 15,11 14 0-15,-13-11 0 16,13 11 0-16,-9-11 0 0,9 11 0 16,0 0 0-16,0 0 0 15,-9-4 0-15,9 4 0 16,0 0 0-16,0 0 0 16,0 0 0-16,-6 4 0 0,6-4 0 15,0 0 0-15,-10 14 0 16,10-14 0-16,-5 14 0 15,5-14 0-15,-8 14 0 16,2-4 0-16,1-1 0 0,-2 7 0 16,1 1 0-16,-1 2 0 15,-1 7 0-15,5 1 0 16,-2 2 0-16,4-3 0 0,1 2 0 16,7-9 0-16,4-2 0 15,8-9 0-15,2-8-2 16,4-6-1-16,1-4 1 15,1-1 1-15,0-2-1 16,-2 1 0-16,-2 7 0 0,-4 5 0 16,-3 0-1-16,1 3-9 15,-5 1-24-15,-2-1-43 16,5-3 0-16</inkml:trace>
  <inkml:trace contextRef="#ctx0" brushRef="#br0" timeOffset="8555.0635">20054 3420 458 0,'0'10'5'0,"0"15"2"15,2 15 1-15,0 16 1 16,4 17 0-16,1 12 0 16,3 8-3-16,2 10-6 15,5-7 0-15,1-8 0 0,-3-14-6 16,-5-12-74-16,6-10-4 15</inkml:trace>
  <inkml:trace contextRef="#ctx0" brushRef="#br0" timeOffset="8737.931">19944 4010 455 0,'0'0'1'0,"0"0"2"15,0 0 1-15,12 8 0 16,9-5 0-16,10-3-1 16,14 2-6-16,6-2-39 15,13-2-32-15,10-5-3 0</inkml:trace>
  <inkml:trace contextRef="#ctx0" brushRef="#br0" timeOffset="9399.1752">20490 3870 278 0,'0'0'4'0,"0"0"4"16,0 0 3-16,0 0 2 0,0 5 4 16,0-5 1-16,0 0 4 15,0 0 0-15,0 0-3 16,0 14-4-16,0-14-2 15,-2 11-1-15,1-2-3 0,0 3-2 16,0 5-2-16,-2 3-1 16,2 4 1-16,1 6-2 15,0 3-1-15,3 3-1 16,4 3-1-16,5-2 0 0,2 1 0 16,5-8 0-16,1-5-1 15,2-14 1-15,3-11 0 16,1-11 0-16,0-10 0 15,-1-6 0-15,-1-4-1 16,-5 3 2-16,-1 5-1 0,-6 11 1 16,-2 12-1-16,1 9 1 15,-5 15-1-15,2 3 0 16,0 5-3-16,-1-6-11 16,10-9-42-16,1-3-21 0,0-14-3 15</inkml:trace>
  <inkml:trace contextRef="#ctx0" brushRef="#br0" timeOffset="10013.951">20989 4085 392 0,'0'0'5'0,"0"18"1"16,0-1 2-16,4 4 1 16,1 1-1-16,4 3 0 0,0-3 1 15,1 3 0-15,-1-10-3 16,2-10-2-16,-3-5-2 15,-4-17 1-15,-3-6-1 16,0-9 1-16,-4-5-2 16,0-4 0-16,2 2-1 0,-1 1 0 15,2 1-1-15,1 10-1 16,7 5 1-16,2 8 0 16,8 7 1-16,4 4-1 0,-1 3 1 15,2 0 0-15,5 7 1 16,1 2-1-16,1 3 0 15,1 5-1-15,-3-1 1 16,-2-2 1-16,4 2-1 0,-4-4 1 16,3-3 1-16,2-7 0 15,-2-6 1-15,-1-10 0 16,0-9-2-16,-1-7 0 16,-2-6 0-16,-8 0 0 15,-8-2-1-15,-4 5 1 0,-5 6 1 16,-11 7 0-16,-5 13 1 15,-7 8 1-15,-1 21 0 16,1 7 0-16,4 11-1 0,3 8-1 16,7 3-2-16,9 0 0 15,19 0 0-15,7-12-9 16,18-3-30-16,6-11-40 16,7-7-2-16</inkml:trace>
  <inkml:trace contextRef="#ctx0" brushRef="#br0" timeOffset="11209.4208">13771 6317 433 0,'0'0'6'0,"0"0"1"16,-11-6 3-16,11 6 0 15,-12-9 2-15,1 3 1 0,0 0 0 16,1-2-6-16,-4 1-7 16,4-2 0-16,-1 1 0 15,-2-3 0-15,2 4 0 16,-2-4 0-16,3 3 0 0,0-3 0 16,0 1 0-16,-1-2 0 15,3 5 0-15,-4-2 0 16,1 4 0-16,1-1 0 15,0 2 0-15,-1 1 0 0,1 3 0 16,0 0 0-16,3 0 0 16,7 0 0-16,-15 0 0 15,15 0 0-15,-12 9 0 16,6 0 0-16,1 5 0 0,-1 3 0 16,2 4 0-16,-1 8 0 15,-2 5 0-15,6 1 0 16,1 5 0-16,-1-1 0 15,9 0 0-15,2-8 0 0,7-7 0 16,0-9 0-16,7-13 0 16,1-11 0-16,2-8 0 15,0-15 0-15,1 3 0 16,0-4 0-16,-5 6 0 0,-1 6 0 16,-3 18 0-16,1 9 0 15,-9 13 0-15,2 10 0 16,-6 1 0-16,0 6 0 0,-1-6 0 15,2-11 0-15,5-19-52 16,-5-7-29-16,4-17-2 16</inkml:trace>
  <inkml:trace contextRef="#ctx0" brushRef="#br0" timeOffset="11399.258">13925 5854 436 0,'0'0'6'15,"0"15"1"-15,0 9 3 16,0 12 0-16,3 14 1 0,4 15 1 16,2 10 0-16,3 9-5 15,4 0-7-15,1-5 0 16,1-10 0-16,4-7 0 16,-6-19-7-16,2-19-67 0,-2-4-10 15</inkml:trace>
  <inkml:trace contextRef="#ctx0" brushRef="#br0" timeOffset="11580.8502">13864 6350 461 0,'0'0'3'0,"0"0"1"16,0 0 2-16,9 10 0 0,5-7 1 15,7-3 0-15,10 0 1 16,12-8-1-16,9-6-5 15,16-3-7-15,2-11-31 16,20 1-43-16,5-2-3 0</inkml:trace>
  <inkml:trace contextRef="#ctx0" brushRef="#br0" timeOffset="12533.3252">15238 6152 229 0,'0'0'5'15,"0"0"5"-15,0 0 4 16,0 0 6-16,-2-7 1 16,2 7 2-16,0 0 2 15,-5-12 1-15,5 12-3 0,0 0-5 16,-1-11-3-16,1 11-4 16,0 0-3-16,0 0-1 15,0 0-2-15,0 0 0 0,0 0-2 16,0 0 1-16,-6 6 0 15,6-6 0-15,0 0 0 16,-7 9 0-16,7-9-1 16,0 0 1-16,0 0-1 0,0 0-1 15,0 0-1-15,0 0 0 16,0 0 0-16,0 0 0 16,0 0 1-16,0 0-1 15,0 0 1-15,0 0 0 16,0 0-2-16,-7 8 0 0,7-8 0 15,0 19 0-15,0-2 0 16,5 10 0-16,3 7 0 16,2 6 0-16,6 3 0 15,-1 0 0-15,3 0 0 0,3-11 0 16,1-8 0-16,2-15 0 16,2-9 0-16,2-12 0 15,0-6 0-15,0 0 0 0,2 1 0 16,3 7 0-16,4 8 0 15,-3 4 0-15,4 13 0 16,-4 4 0-16,0 3 0 16,-6-5 0-16,0-5 0 0,-7-12 0 15,-7-7 0-15,-8-15 0 16,-4-7 0-16,-2-9 0 16,-2-11 0-16,2 4-20 15,0-1-60-15,1 8-4 16</inkml:trace>
  <inkml:trace contextRef="#ctx0" brushRef="#br0" timeOffset="12998.9274">15884 5571 399 0,'0'0'7'16,"0"17"2"-16,3-1 3 0,0 14 1 15,2 13 2-15,3 8-1 16,4 15 1-16,2 9 1 16,7 5-5-16,-3-1-11 15,6-1 0-15,-2-8 0 0,1-10 0 16,1-14 0-16,-4-13 0 16,-4-16 0-16,3-17 0 15,-4-11 0-15,3-8 0 0,-3-8 0 16,-1-1 0-16,-2 5 0 15,7 2 0-15,-2 9 0 16,-1 12 0-16,3 9 0 16,-5 11 0-16,3 5 0 15,0 1 0-15,-7-4-24 0,1 2-55 16,2-3-2-16</inkml:trace>
  <inkml:trace contextRef="#ctx0" brushRef="#br0" timeOffset="13293.9581">16665 6338 463 0,'0'0'1'16,"0"0"0"-16,-5-5-1 16,2-8-3-16,3-3-16 15,0-10-28-15,0-10-27 16,0-6-3-16</inkml:trace>
  <inkml:trace contextRef="#ctx0" brushRef="#br0" timeOffset="13385.8677">16598 5875 411 0,'0'0'8'0,"-15"13"0"16,5 1 0-16,-2-1 0 15,0 1 0-15,4 2-3 16,2 0-10-16,2 10-50 16,12-21-20-16</inkml:trace>
  <inkml:trace contextRef="#ctx0" brushRef="#br0" timeOffset="13635.0314">16857 5917 396 0,'0'0'7'0,"0"0"3"15,-13 0 3-15,6 10 0 0,-2 5 2 16,-2 4 1-16,0 13 0 15,-2 11 1-15,6 7-9 16,2-3-8-16,5 6 0 0,6-7 0 16,10-6 0-16,3-13 0 15,9-15 0-15,0-16-2 16,7-16-34-16,-5-18-44 16,-4-11-3-16</inkml:trace>
  <inkml:trace contextRef="#ctx0" brushRef="#br0" timeOffset="13859.7581">16955 5524 375 0,'0'0'6'0,"0"11"6"16,0 13 1-16,2 12 3 16,5 15 0-16,3 17 0 0,5 9 1 15,3 7 0-15,2 0-6 16,4-2-4-16,2-14-2 16,0-13-5-16,-3-19 0 15,1-21 0-15,2-15-2 0,-3-10-1 16,2-7-1-16,0-1 0 15,1 2 1-15,-1 8 0 16,0 8 1-16,-2 18 0 16,-4 15-3-16,-3 13-26 15,-1 4-45-15,-6 1 1 0</inkml:trace>
  <inkml:trace contextRef="#ctx0" brushRef="#br0" timeOffset="14513.6682">18211 5245 423 0,'0'0'4'16,"0"0"2"-16,0 0 1 0,0 17 1 15,6 9 2-15,-1 12 2 16,5 18 0-16,3 19 2 16,2 19-5-16,3 11-3 0,0 9-6 15,5-3 0-15,-4-12 0 16,-2-11 0-16,-2-16 0 16,-5-24 0-16,5-19 0 15,-4-22 0-15,0-11 0 0,5-13 0 16,0-8 0-16,2 4 0 15,6-3 0-15,-1 7 0 16,-2 9 0-16,3 8 0 16,-1 11 0-16,-3 8 0 15,-1 9 0-15,-3 0 0 0,-2-2 0 16,2-11-47-16,-3 3-33 16,-5-10-2-16</inkml:trace>
  <inkml:trace contextRef="#ctx0" brushRef="#br0" timeOffset="15201.092">18950 6047 416 0,'0'0'3'15,"0"0"3"-15,0 0 2 16,0 0 1-16,0 0 3 15,0 0 2-15,0 0 1 0,0-6 2 16,0 6-6-16,0 0-11 16,0-12 0-16,0 12 0 15,0 0 0-15,-13-10 0 0,13 10 0 16,-12-12 0-16,12 12 0 16,-13-8 0-16,13 8 0 15,-12-7 0-15,12 7 0 16,0 0 0-16,-9-9 0 0,9 9 0 15,0 0 0-15,-12-9 0 16,12 9 0-16,0 0 0 16,0 0 0-16,-8-13 0 15,8 13 0-15,0 0 0 16,0 0 0-16,0 0 0 0,0 0 0 16,0 0 0-16,0 0 0 15,0 0 0-15,0 0 0 16,0 0 0-16,0 0 0 15,0 0 0-15,0 0 0 0,0 0 0 16,0 0 0-16,0 0 0 16,0 0 0-16,0 0 0 15,0 0 0-15,0 0 0 0,-10-2 0 16,10 2 0-16,0 0 0 16,0 0 0-16,-11 2 0 15,11-2 0-15,-10 14 0 16,3-3 0-16,-2 1 0 0,-1 7 0 15,4-2 0-15,0 4 0 16,0 0 0-16,3-1 0 16,3-3 0-16,5-2 0 15,6-6 0-15,2-4 0 0,3-2 0 16,2 3 0-16,1 0 0 16,3 7 0-16,2 3 0 15,-2 3 0-15,-3 5 0 16,0-3 0-16,-2-3 0 0,0-11-3 15,-2-13-35-15,-3-18-41 16,-4-13-4-16</inkml:trace>
  <inkml:trace contextRef="#ctx0" brushRef="#br0" timeOffset="15383.0371">19066 5334 483 0,'0'0'4'15,"0"18"1"-15,0 8 2 0,1 13 0 16,6 14-2-16,2 12-5 16,3 13 0-16,3 10 0 15,2-2 0-15,7 2 0 16,0-16 0-16,2-3-68 0,0-14-15 16</inkml:trace>
  <inkml:trace contextRef="#ctx0" brushRef="#br0" timeOffset="15649.3747">19481 6258 430 0,'0'0'3'0,"-3"-8"-1"16,0-4 2-16,-3-11 0 0,-3-14 0 15,-3-16 1-15,1-19-1 16,-8-20 0-16,3-5-3 15,0 0 0-15,2 0-1 16,-1 8 1-16,5 14 1 0,2 21 0 16,5 14 2-16,3 23-1 15,10 12 2-15,5 5-1 16,5 8-2-16,11 13-10 16,-4 1-25-16,9 7-43 0,-1 7-2 15</inkml:trace>
  <inkml:trace contextRef="#ctx0" brushRef="#br0" timeOffset="15825.7734">19371 5851 422 0,'0'0'4'0,"0"0"0"16,0 0 0-16,0 0 2 15,4 6 1-15,12-6 0 0,9 0 0 16,9 2-2-16,11-2-8 15,19-2-29-15,14-4-41 16,11-3-1-16</inkml:trace>
  <inkml:trace contextRef="#ctx0" brushRef="#br0" timeOffset="16243.3811">20449 5968 414 0,'0'0'4'16,"0"0"0"-16,10 6 1 16,1-6 1-16,4-2 1 0,2-11 0 15,1-4 1-15,5-5 0 16,-4-5-2-16,-5-7-2 16,-2 0 2-16,-10 1 1 15,-1 4 0-15,-12 7 0 0,-6 9 0 16,-6 10-3-16,-1 5-4 15,1 13 0-15,4 8 0 16,3 3 0-16,11 2 0 16,5 4 0-16,11-8-6 15,11-2-43-15,7-4-33 0,1-7-2 16</inkml:trace>
  <inkml:trace contextRef="#ctx0" brushRef="#br0" timeOffset="16473.281">20778 6050 378 0,'0'0'7'0,"0"0"3"0,2-6 0 16,1-5 1-16,-2-10 1 16,-1-8 0-16,0-12 0 15,-8-10 0-15,1-11-5 0,-10-12-5 16,2-3 0-16,-4-2-2 16,6 4 0-16,-2 4 0 15,7 10-2-15,6 13 1 16,2 6 0-16,9 16 1 0,10 7 0 15,4 9 0-15,6 5-3 16,7 5-6-16,1-2-30 16,3 7-37-16,-3 12 0 15</inkml:trace>
  <inkml:trace contextRef="#ctx0" brushRef="#br0" timeOffset="16655.856">20634 5661 438 0,'0'0'2'0,"0"0"0"16,0 0 1-16,0 0 0 15,9-5 1-15,7-2-1 16,12 0 1-16,9-3-2 16,17 1-8-16,12-4-26 0,15-4-42 15,13-2-1-15</inkml:trace>
  <inkml:trace contextRef="#ctx0" brushRef="#br0" timeOffset="16991.2471">21775 5232 414 0,'0'0'7'0,"1"10"1"15,2 12 4-15,0 10 2 16,0 9 0-16,8 14 2 15,-1 5-1-15,2 9-4 0,3 1-11 16,1-8 0-16,2-4 0 16,1-9 0-16,-5-14 0 15,4-5-69-15,-5-7-13 16</inkml:trace>
  <inkml:trace contextRef="#ctx0" brushRef="#br0" timeOffset="17643.1112">21661 5593 389 0,'0'0'5'0,"0"0"2"16,0 10 2-16,0-10 0 15,15 9 2-15,7-8-1 0,3-4 1 16,5-11 1-16,11-8-8 15,0-10-5-15,1-5-9 16,-5-15-8-16,-3-9-7 16,-11-11-1-16,-5-1-2 0,-9 1 4 15,-7 0 11-15,-1 10 10 16,-9 6 11-16,3 16 8 16,-6 16 10-16,11 24 1 0,-14 16-1 15,14 24-1-15,0 22-8 16,6 6-7-16,7 16-3 15,3-1-1-15,2-1-2 16,4-8-1-16,0-10-1 16,5-16-2-16,-1-19 0 0,-2-9-2 15,-1-18-1-15,0-4 0 16,1-11 1-16,-7 4 0 16,2-6 2-16,-5 12 2 15,0 3 2-15,-5 11 0 0,2 11 1 16,-2 7-1-16,3 3 0 15,3 1 0-15,4-2-4 16,1-6 0-16,2-13 0 16,3-9 0-16,3-10 0 0,1-15 0 15,1-13 0-15,-2-5 0 16,-5-6 0-16,-6-5 0 16,-2 2-2-16,-10 3 0 0,-5 9 0 15,-6 6 2-15,-11 17 1 16,-6 11 1-16,0 10 1 15,-3 16-3-15,5 13 0 16,5 6 0-16,8 9 0 0,8-4 0 16,8 2 0-16,17-6 0 15,14-11 0-15,9-8 0 16,11-5 0-16,10-19 0 16,9-5-79-16,2-6-4 15</inkml:trace>
  <inkml:trace contextRef="#ctx0" brushRef="#br0" timeOffset="18853.6146">13646 7766 408 0,'0'0'5'0,"0"0"2"0,0 0 2 16,-5 6 0-16,4 3 3 16,-1 5 0-16,2 5 0 15,0 6 2-15,3 6-5 16,2 3-2-16,6 7 0 0,-1 0-7 15,2-2 0-15,0-3 0 16,-2-5 0-16,-1-8 0 16,0-5 0-16,-6-7 0 15,-3-11 0-15,1-13 0 0,-1-16 0 16,-3-9 0-16,-2-11 0 16,0-1 0-16,1-7 0 15,0 2 0-15,3 6 0 0,1 11 0 16,5 17-4-16,7 18 2 15,0 11 1-15,7 17 0 16,0 7 1-16,0 8 1 16,2-1-1-16,-2-3 1 15,-1-8 0-15,0-10-1 0,-1-18 1 16,5-16-1-16,-2-13 0 16,-1-5 0-16,2-5 0 15,1 3 0-15,1 4 0 16,-4 14 1-16,-1 18 0 0,-5 14 1 15,-4 22-2-15,-1 10 0 16,-3 10 0-16,5 2 0 16,4 5-7-16,16-12-72 0,-7-11-3 15</inkml:trace>
  <inkml:trace contextRef="#ctx0" brushRef="#br0" timeOffset="19369.5812">14502 7877 428 0,'0'0'2'0,"0"12"2"0,6-2 0 16,0 2 0-16,8-1 1 16,1-5 0-16,5-1 1 15,1-3 0-15,3-5-1 0,-6-13-2 16,1-5 0-16,-7-6 0 16,-6-2 1-16,-6 1 0 15,-5 2 1-15,-9 5 0 16,-6 2 1-16,-6 10 0 15,2 5-3-15,1 5-3 0,3 12 0 16,5 2 0-16,7-1 0 16,8-1 0-16,0-13 0 15,24 2-24-15,13-14-56 16,-9-16-3-16</inkml:trace>
  <inkml:trace contextRef="#ctx0" brushRef="#br0" timeOffset="19558.0158">14741 7240 466 0,'0'0'4'0,"0"23"1"15,1 5 2-15,1 12 0 16,1 11 0-16,3 16 1 16,2 9-1-16,0 10-7 0,6-3 0 15,1-5 0-15,3-6 0 16,-3-9-35-16,7-13-46 15,-1-9-2-15</inkml:trace>
  <inkml:trace contextRef="#ctx0" brushRef="#br0" timeOffset="19878.6761">15053 7887 467 0,'0'0'2'0,"0"0"-1"0,8 13 1 16,4-9 1-16,4-4 0 15,5 0 1-15,4-9-1 16,2-7 0-16,1-5 0 16,-2-8 0-16,-2-4-1 0,-8 1 0 15,-7-1 1-15,-3 5 0 16,-6 6 2-16,-10 8-3 15,-2 8-2-15,-6 9 0 16,2 12 0-16,-1 12 0 0,7 6 0 16,3 6 0-16,7 1 0 15,17 3 0-15,4-11-12 16,16-5-71-16,9-4-1 16</inkml:trace>
  <inkml:trace contextRef="#ctx0" brushRef="#br0" timeOffset="20316.8027">15754 7656 417 0,'0'0'6'0,"0"0"3"16,-1-11 3-16,1 11 1 16,-12-14 2-16,-2 8 0 0,2 6 1 15,-10 0-8-15,0 11-8 16,-1 14 0-16,-1 5 0 16,4 10 0-16,4 4 0 0,7-2 0 15,7-2 0-15,13-5 0 16,8-19 0-16,22-5-9 15,2-11-75-15,4-19-2 16</inkml:trace>
  <inkml:trace contextRef="#ctx0" brushRef="#br0" timeOffset="20563.4668">15984 7600 435 0,'0'0'8'0,"-7"11"1"16,-2 3 2-16,6 7 1 15,-5 3 0-15,5 3-1 16,3 0 2-16,0-2-13 0,14-8 0 15,6-8 0-15,6-9 0 16,2-14 0-16,0-5 0 16,1-8 0-16,-3-2 0 15,-4 0 0-15,-9 8 0 0,-1 7 0 16,-12 14 0-16,0 0 0 16,9 21 0-16,-4 6 0 15,5 1 0-15,3 1 0 16,11 1 0-16,0-12-7 0,11-5-76 15,3-8-3-15</inkml:trace>
  <inkml:trace contextRef="#ctx0" brushRef="#br0" timeOffset="20973.0928">16464 7045 403 0,'0'14'9'0,"0"13"2"15,0 19 4-15,2 11-2 16,2 16 2-16,2 10 1 0,3 4-1 15,2 9-1-15,4-13-14 16,3-12 0-16,7-11-2 16,-2-2-71-16,6-33-9 15</inkml:trace>
  <inkml:trace contextRef="#ctx0" brushRef="#br0" timeOffset="21281.7863">16744 7739 396 0,'0'0'6'0,"0"0"1"16,5 10 1-16,3-7 2 16,6-3 1-16,3 0 0 0,6-10 0 15,2-3 0-15,-2-1-5 16,1-12 0-16,-2 1-1 15,-7-3-1-15,-8 3 1 0,-7 3 0 16,-1 7 0-16,-10 6-1 16,-4 9-4-16,-4 5 0 15,4 17 0-15,3 4 0 16,5 2 0-16,7 9 0 0,7-5 0 16,15 0-26-16,14-7-55 15,2-11-2-15</inkml:trace>
  <inkml:trace contextRef="#ctx0" brushRef="#br0" timeOffset="21539.141">17201 7460 499 0,'0'0'3'0,"0"0"1"16,-12 5 1-16,2 2-5 0,-3 2 0 15,5 2 0-15,0 1 0 16,5 1 0-16,3 3 0 15,2 1 0-15,12 0 0 16,6-1 0-16,-3 4 0 16,7-1 0-16,-1 8 0 0,-8-2 0 15,-8 7 0-15,-6 4 0 16,-3 0 0-16,-12 4 0 16,-3-5 0-16,-1 1 0 15,-4-6-39-15,6-16-43 0,1-12-4 16</inkml:trace>
  <inkml:trace contextRef="#ctx0" brushRef="#br0" timeOffset="22249.8114">18346 7614 407 0,'0'0'6'0,"0"0"2"0,-10-8 3 15,10 8 2-15,-9-9 1 16,9 9 2-16,-12-14 1 16,6 5 0-16,6 9-15 15,-8-16-2-15,1 5 0 0,2 0 0 16,-4-1 0-16,5-1 0 15,-6 4 0-15,4-1 0 16,-2 1 0-16,1-2 0 0,7 11 0 16,-12-11 0-16,12 11 0 15,-12-8 0-15,12 8 0 16,0 0 0-16,-12-6 0 16,12 6 0-16,0 0 0 0,-10 0 0 15,10 0 0-15,-11 13 0 16,11-13 0-16,-16 21 0 15,5-10 0-15,2 4 0 16,-2 0 0-16,2 6 0 0,-1 1 0 16,3 5 0-16,1 3 0 15,4 2 0-15,2 0 0 16,5 0 0-16,5-8 0 16,8-5 0-16,0-11 0 15,5-5 0-15,1-11 0 0,2-7 0 16,-2-6 0-16,-1 1 0 15,-8 3-3-15,1 4 2 16,-7 7-1-16,-1 6 1 16,1 10 1-16,-3 5-3 0,1 3-7 15,4-12-20-15,-7 4-47 16,11-5-3-16</inkml:trace>
  <inkml:trace contextRef="#ctx0" brushRef="#br0" timeOffset="22645.1231">18556 7736 373 0,'0'0'3'0,"5"10"0"0,-5-10 1 16,13 11 0-16,-13-11 2 16,14 9 2-16,-14-9 1 15,15 0 0-15,-10-5-1 0,-5-9-1 16,0-4 0-16,-3 4 0 15,1-6-2-15,2 6-2 16,0 0 1-16,5 4-1 16,8 4 1-16,3 1 0 0,7 2 0 15,3 0 0-15,3-4 0 16,2-1 0-16,1-3-1 16,-1-4 0-16,-4-5-1 15,-6 0 2-15,-7 0-2 0,-3-5 2 16,-9 3-2-16,-2 5 2 15,-8 2-4-15,1 8 0 16,-5 6 0-16,-1 5 0 16,8 15 0-16,-3 7 0 0,8 6 0 15,0 5 0-15,9 7 0 16,10-7 0-16,9-2-6 16,6 0-61-16,7-14-18 15</inkml:trace>
  <inkml:trace contextRef="#ctx0" brushRef="#br0" timeOffset="23444.0567">19776 6897 398 0,'0'0'6'15,"0"12"2"-15,1 13 2 16,0 13 3-16,3 14 0 16,1 14 1-16,4 12 0 0,2 10 0 15,-2 1-5-15,3-2-3 16,-1-8-2-16,0-13-2 16,-4-15-2-16,0-15 0 15,-2-9 0-15,-4-15 0 16,-1-12 0-16,-5-9 0 0,-9-11 0 15,-2-8 0-15,-4-2 0 16,-6 0 0-16,-3 0 0 16,-4 7 0-16,1 10 0 0,0 13 0 15,5 8 0-15,3 12 0 16,3 11 0-16,8 1 0 16,6 5 0-16,7-3 0 15,9-7 0-15,8-4 0 0,9-13 0 16,13-3 0-16,-1-11-4 15,9-18-71-15,-1 5-9 16</inkml:trace>
  <inkml:trace contextRef="#ctx0" brushRef="#br0" timeOffset="23700.7693">20025 7541 400 0,'0'0'6'0,"0"0"0"16,0 0 1-16,0 0 2 0,6 6-1 15,5-6 1-15,1-8 1 16,3-4 0-16,-1-8-4 16,1-1-1-16,-3-4 1 15,-2 0 1-15,-6 1 1 0,-4 5 1 16,-9 7-4-16,-6 9-5 16,-4 6 0-16,-4 16 0 15,5 10 0-15,2 7 0 16,5 3 0-16,11 4 0 0,3-8 0 15,23 1-18-15,9-11-66 16,12-10-1-16</inkml:trace>
  <inkml:trace contextRef="#ctx0" brushRef="#br0" timeOffset="24155.1145">20476 7745 405 0,'0'0'5'0,"0"0"-1"15,-6-6 1-15,3-4 0 16,-1-11-1-16,1-8 1 15,2-10 0-15,1-6-1 0,4-3-4 16,3-1 1-16,8 7 1 16,0 9 2-16,2 16 1 15,4 17 0-15,-2 11 1 16,-3 24 0-16,2 5-1 0,-1 9-4 16,-1-4-14-16,2 2-61 15,3-2-4-15</inkml:trace>
  <inkml:trace contextRef="#ctx0" brushRef="#br0" timeOffset="24717.3643">21024 7492 485 0,'0'0'3'0,"0"0"1"15,-11-17 3-15,11 17 0 16,-12-17-2-16,7 9-5 0,0 0 0 15,-4-5 0-15,9 13 0 16,-9-12 0-16,9 12 0 16,0 0 0-16,-10-8 0 15,10 8 0-15,0 0 0 0,-14-3 0 16,14 3 0-16,-10-6 0 16,10 6 0-16,-13-7 0 15,13 7 0-15,-11-5 0 16,11 5 0-16,0 0 0 15,0 0 0-15,-12-5 0 16,12 5 0-16,0 0 0 0,0 0 0 16,0 0 0-16,0 0 0 15,-11 7 0-15,11-7 0 16,0 0 0-16,-10 13 0 16,10-13 0-16,-7 12 0 0,7-12 0 15,-12 12 0-15,12-12 0 16,-11 15 0-16,5-3 0 15,-1 2 0-15,3 1 0 0,-2 3 0 16,4 5 0-16,0-1 0 16,2-1 0-16,0 1 0 15,3-3 0-15,4-2 0 16,4-9 0-16,3-5 0 0,2-3 0 16,0-3 0-16,2 1 0 15,2-1 0-15,-1 3 0 16,3 0 0-16,-3 8 0 15,-3 4 0-15,5 1 0 0,-4-4-11 16,2-1-21-16,5-8-46 16,-9-8-3-16</inkml:trace>
  <inkml:trace contextRef="#ctx0" brushRef="#br0" timeOffset="24884.6178">21246 6886 455 0,'0'4'7'15,"-1"22"1"-15,-1 15 4 16,2 16 0-16,0 13 0 0,1 11-7 16,5 16-5-16,3 4 0 15,7-3 0-15,0-9 0 16,3-8 0-16,-5-6-50 16,6-24-35-16</inkml:trace>
  <inkml:trace contextRef="#ctx0" brushRef="#br0" timeOffset="25081.3653">21138 7481 493 0,'0'0'1'0,"0"0"1"0,0 0 1 15,9 0 1-15,9 0 0 16,6-3 0-16,12-3-4 15,8-10 0-15,18-3-54 16,3-1-25-16,6 3-2 0</inkml:trace>
  <inkml:trace contextRef="#ctx0" brushRef="#br0" timeOffset="25625.6315">21698 7340 318 0,'0'0'9'0,"0"0"2"15,0 0 4-15,0 0 4 16,-1 9 2-16,-1-1 2 0,1 10 0 16,0 7 1-16,0 7-8 15,1 8-3-15,2 2-3 16,6 2-4-16,3 1-3 16,7-8-3-16,1-10 0 15,7-15 0-15,1-12 0 16,5-9 0-16,-2-10 0 0,-1-1-2 15,1 0 1-15,-1 9 0 16,-4 8-1-16,0 8 2 16,-4 13-1-16,-1 5-1 0,-3 1-5 15,9 0-16-15,-3-9-54 16,-2-8-4-16</inkml:trace>
  <inkml:trace contextRef="#ctx0" brushRef="#br0" timeOffset="26118.1979">22256 7606 433 0,'0'0'5'0,"-6"19"-1"15,6-7 1-15,0 5 1 16,4-1 0-16,3 0 0 0,2-4 0 15,-3-1 2-15,7-11-5 16,-5-6 1-16,-2-14-2 16,-4-6 1-16,0-6-1 0,-2-1 0 15,0-3 0-15,0 0-1 16,0 3-1-16,7 4 1 16,2 7 0-16,3 6-1 15,5 7 0-15,5 6 0 16,-1 3 1-16,4 0-1 0,4 3 0 15,2 1 0-15,1-4 1 16,3 0 0-16,-3-4-1 16,-3-7 0-16,1-6 1 15,-7-3-2-15,-4-3 1 0,-8-2 0 16,-8 1 1-16,-3 0-1 16,-13 6 1-16,0 7 2 15,-7 9 0-15,-4 6-3 16,0 21 0-16,3 6 0 0,3 7 0 15,7 11 0-15,8 3 0 16,3-4 0-16,11-2 0 16,9-10 0-16,11-9 0 15,3-20-4-15,8-11-75 0,3-12-4 16</inkml:trace>
  <inkml:trace contextRef="#ctx0" brushRef="#br0" timeOffset="26509.3216">22931 6873 498 0,'-1'10'3'16,"1"16"1"-16,0 10 2 0,0 13-6 16,0 7 0-16,4 9 0 15,7 12 0-15,4 4 0 16,3-6 0-16,0-8 0 15,4-10 0-15,-2-12 0 0,-2-6 0 16,1-12 0-16,-9-10 0 16,-10-17 0-16,0 0 0 15,0 0 0-15,-7-21-6 16,-10 0 1-16,-5-2 1 0,-4 2 0 16,-5 5 2-16,1 8 2 15,-2 8 1-15,5 8 2 16,0 8 2-16,7 11 0 0,4-1 2 15,8 7-7-15,7-2 0 16,2-5 0-16,13-4 0 16,5-7 0-16,8-3 0 15,7-12 0-15,8 0 0 16,-3-15-2-16,-5 1-78 0,13 1-3 16</inkml:trace>
  <inkml:trace contextRef="#ctx0" brushRef="#br0" timeOffset="36131.879">13848 9488 410 0,'0'0'8'0,"0"0"3"0,0 0 1 15,-5-12 0-15,5 12 1 16,0 0 0-16,-4-11 0 15,4 11 1-15,0 0-9 16,6 0-5-16,14 0 0 16,4 0 0-16,3 2 0 15,6-2 0-15,10 0 0 0,-2-6-6 16,-1 2-74-16,7 3-2 16</inkml:trace>
  <inkml:trace contextRef="#ctx0" brushRef="#br0" timeOffset="36395.0844">13848 9828 473 0,'0'0'2'0,"0"0"1"16,0 0 1-16,9-3 2 16,-1-7 0-16,10 2 1 15,6-5 0-15,4-1-4 0,7-5-3 16,7 1 0-16,5-6-10 16,-9 7-70-16,18 5-2 15</inkml:trace>
  <inkml:trace contextRef="#ctx0" brushRef="#br0" timeOffset="37333.6735">14682 9353 336 0,'0'0'6'15,"0"12"4"-15,0 3 4 16,0 6 4-16,0 6-1 0,2 9 2 15,5 7 0-15,2 10 2 16,1 1-6-16,3 7-4 16,-2-5-3-16,5-3-3 15,-4-6-1-15,0-10-1 0,-3-5-1 16,0-10 1-16,-3-8-3 16,-6-14 0-16,0 0 0 15,2-11 0-15,-2-14 0 16,-4-11 0-16,-3-10 0 15,1-11 0-15,0-10 0 0,2-5 0 16,2-1 0-16,2 4 0 16,6 4-4-16,3 9 0 15,3 8 1-15,2 13 0 0,-1 11 2 16,1 14 0-16,2 10 1 16,2 16 1-16,0 11 1 15,5 14 1-15,1 8 0 16,1 7 0-16,1 3 1 0,-1 0-4 15,-1-4 0-15,-4-8 0 16,-3-12 0-16,-3-13 0 16,-1-19 0-16,-2-20 0 15,1-21 0-15,-2-12 0 0,1-9-3 16,3 1 0-16,1-2-1 16,3 9 2-16,-1 16 0 15,1 19 2-15,3 24 1 16,0 22 1-16,-3 19 0 15,2 13 0-15,-3 9 0 0,2 9-7 16,-6 16-67-16,4-21-8 16</inkml:trace>
  <inkml:trace contextRef="#ctx0" brushRef="#br0" timeOffset="37863.7164">15579 9665 272 0,'0'0'10'16,"0"0"4"-16,0 0 4 15,8-6 2-15,-2 1 1 0,7-3 2 16,3-5 0-16,0-3 0 16,2-1-8-16,-1-7-4 15,-3-3-3-15,-4-2-1 16,-3 2-1-16,-6 1 1 0,-1 6-1 16,-7 7 1-16,-4 10 0 15,-5 9-1-15,-1 18 1 16,-2 14-7-16,2 10 0 15,2 8 0-15,4-2 0 0,8 3 0 16,6-10 0-16,12-9 0 16,13-19 0-16,13-11 0 15,1-8-71-15,6-25-13 16</inkml:trace>
  <inkml:trace contextRef="#ctx0" brushRef="#br0" timeOffset="38107.5338">15936 8917 429 0,'0'0'7'0,"0"0"2"0,0 5 2 16,-1 5 2-16,0 9 0 15,1 13 0-15,-2 14 1 16,2 13-12-16,6 17-2 15,3 17 0-15,1 12 0 16,4 0 0-16,1-3 0 0,9-3 0 16,-2-17 0-16,4-14-69 15,3-17-16-15</inkml:trace>
  <inkml:trace contextRef="#ctx0" brushRef="#br0" timeOffset="38331.319">16280 9088 422 0,'0'0'6'16,"-5"19"1"-16,5 5 3 16,0 9 1-16,0 13 0 15,0 12 1-15,7 12-1 0,2 8 1 16,4 0-6-16,3 1-3 15,5-4-9-15,-6-15-30 16,6-4-42-16,0-11-4 0</inkml:trace>
  <inkml:trace contextRef="#ctx0" brushRef="#br0" timeOffset="38555.8665">16178 9582 438 0,'0'0'4'0,"0"0"1"15,0 0 2-15,0 0 2 16,6 5 1-16,11-5 0 16,6-8 0-16,8-5 1 15,11-4-6-15,7-1-6 16,3-3-44-16,10 0-33 0,-4 8-4 15</inkml:trace>
  <inkml:trace contextRef="#ctx0" brushRef="#br0" timeOffset="38951.6415">16626 9747 502 0,'0'0'2'16,"0"0"-2"-16,-10 0 1 0,10 0-4 15,0-19-9-15,-1 5-64 16,1-22-3-16</inkml:trace>
  <inkml:trace contextRef="#ctx0" brushRef="#br0" timeOffset="39077.5315">16554 9357 464 0,'0'0'3'15,"-12"5"-1"-15,12-5 1 16,-14 8-1-16,14-8-3 15,0 0-6-15,0 0-37 0,2-5-30 16,14-4-4-16</inkml:trace>
  <inkml:trace contextRef="#ctx0" brushRef="#br0" timeOffset="39349.1988">16896 9687 376 0,'0'0'4'0,"0"0"1"15,-10-6 0-15,0-13 0 16,4-9-1-16,-2-5 0 0,1-7 1 16,4-3 0-16,3 2-3 15,2 7 2-15,8 5 2 16,1 19 1-16,4 13 1 15,0 21 1-15,-1 14 0 0,-2 11 0 16,1 7-4-16,1-3-18 16,-10 3-59-16,17-5-5 15</inkml:trace>
  <inkml:trace contextRef="#ctx0" brushRef="#br0" timeOffset="39899.9293">17367 9426 428 0,'0'0'6'0,"0"0"3"0,0 0 2 15,0 0 1-15,-6 2 0 16,6-2 1-16,0 0 1 16,-9 4-8-16,9-4-6 15,0 0 0-15,-10-1 0 0,10 1 0 16,0 0 0-16,0 0 0 15,-7-8 0-15,7 8 0 16,0 0 0-16,-15-9 0 0,15 9 0 16,-9-6 0-16,9 6 0 15,0 0 0-15,-11-14 0 16,11 14 0-16,-9-8 0 16,9 8 0-16,-12-4 0 0,2 4 0 15,0 1 0-15,-1 10 0 16,-2 6 0-16,-1 4 0 15,2 7 0-15,-3 2 0 0,4 0 0 16,4-1 0-16,-2 0 0 16,7-10 0-16,2-6 0 15,0-13 0-15,18 1 0 16,-3-4 0-16,6-5 0 16,6 3 0-16,1 3 0 0,2 2 0 15,5 11 0-15,-1 14 0 16,2 8 0-16,-3 6 0 15,-2 10 0-15,-6 4 0 16,-8 5 0-16,-6 3 0 0,-9 2 0 16,-5-3 0-16,-15-1 0 15,-8-4 0-15,-9-7 0 16,-7-9 0-16,-3-17 0 16,-1-13-15-16,-4-9-68 0,0-12-3 15</inkml:trace>
  <inkml:trace contextRef="#ctx0" brushRef="#br0" timeOffset="40387.2248">18307 8911 446 0,'0'0'5'0,"0"0"1"16,2 16 2-16,-2 9 1 15,0 15 0-15,0 14 2 16,2 13 0-16,1 13-5 0,3 11-6 16,0 0 0-16,2-2 0 15,4-9 0-15,1-13 0 16,5-8-5-16,8-18-76 16,-8-18-3-16</inkml:trace>
  <inkml:trace contextRef="#ctx0" brushRef="#br0" timeOffset="40805.5068">18170 9512 298 0,'0'0'9'0,"0"0"3"0,6 3 3 15,5 0 2-15,3-1 2 16,3 1 1-16,11 1-1 16,4-3 0-16,5-1-7 15,8 0-3-15,1-5-3 0,7-3-2 16,-5 0 0-16,3-1-1 16,-5-3-1-16,-1-2 1 15,-7 0-1-15,-4-1 0 0,-7-2-1 16,-5-2 1-16,-9-3 0 15,-5-1-1-15,-8 1 0 16,-4 1 1-16,-8 7 0 16,-7 2 1-16,1 12 1 0,-2 7 1 15,0 17 0-15,6 11 0 16,1 8-2-16,9 7-3 16,5-1 0-16,14 1 0 15,8-11 0-15,9-10 0 16,13-5-3-16,10-19-77 0,1-7-3 15</inkml:trace>
  <inkml:trace contextRef="#ctx0" brushRef="#br0" timeOffset="41355.2605">19117 9378 361 0,'0'0'7'0,"0"0"3"0,0 0 2 16,0 0 0-16,0 0 1 16,0 0 1-16,0 0 0 15,0 0 1-15,0 0-5 16,0 0-4-16,0 0 0 0,0 9-1 15,0 3-1-15,2 4 0 16,2 3 0-16,1 5 1 16,-1 1 0-16,-1 1-1 15,5-2-4-15,-3 0 0 0,-1-7 0 16,4-6 0-16,-8-11 0 16,20 5 0-16,-9-13 0 15,3-10 0-15,0-11 0 16,4-5 0-16,-4-3 0 0,2 1 0 15,-1 2 0-15,1 5-3 16,-1 15 1-16,2 14 1 16,2 6 1-16,-1 17 0 15,3 5 0-15,-1 4 0 0,4-3 1 16,-5 0-1-16,1-14 0 16,-3-13 1-16,-3-5-2 15,1-15 1-15,-4-4-1 16,4-7 1-16,-4 7 0 0,-2 0-1 15,6 12 1-15,-3 10 1 16,2 12-1-16,1 11-2 16,-3 1-8-16,9 0-66 15,2 8-4-15</inkml:trace>
  <inkml:trace contextRef="#ctx0" brushRef="#br0" timeOffset="42022.7198">19856 9351 354 0,'0'0'9'0,"0"14"5"0,1 8 2 16,5 14 2-16,2 10 0 15,7 13 2-15,3 8 1 16,4 10 0-16,-1-2-9 15,2-2-4-15,-1-8-8 0,-2-14 0 16,-7-14 0-16,-3-13 0 16,-10-24 0-16,0-8 0 15,-12-24 0-15,-5-19 0 0,-3-19 0 16,-2-13 0-16,-3-8 0 16,6-2 0-16,3 7 0 15,11 7-4-15,4 15 1 16,3 17 0-16,11 20 2 0,7 21 0 15,3 7 1-15,0 19 0 16,2 6 2-16,-5 10 0 16,-4 3 1-16,-6 2 0 15,-5-4-1-15,-5-3-2 0,-4-10 0 16,-5-6-12-16,-8-7-45 16,5-14-23-16,0-10-2 15</inkml:trace>
  <inkml:trace contextRef="#ctx0" brushRef="#br0" timeOffset="42309.2103">20217 9440 431 0,'0'0'7'0,"0"12"-2"16,0-12 2-16,2 13 1 0,-2-13-1 15,11 9 2-15,3-9-1 16,-1-7 1-16,6-12-6 15,3-3-1-15,-1-10-1 16,0 3 0-16,-4-4 1 0,-6 6 0 16,-9 4 1-16,-2 12 1 15,-9 11-2-15,-9 7-2 16,0 17 0-16,0 7 0 0,0 9 0 16,8 2 0-16,7-1 0 15,5-1 0-15,16-11 0 16,14-5-18-16,10-9-63 15,0-13-3-15</inkml:trace>
  <inkml:trace contextRef="#ctx0" brushRef="#br0" timeOffset="42519.6788">20682 9608 403 0,'0'0'5'0,"0"0"3"15,0 0 2-15,0-13 2 16,-3-1 2-16,0-9 0 15,0-6 1-15,1-6 0 16,0-3-4-16,-2-3-7 16,4 3-4-16,0 1 0 0,0 7 0 15,8 7 0-15,4 4 0 16,8 5 0-16,10 7 0 16,3 9-66-16,7-9-17 15</inkml:trace>
  <inkml:trace contextRef="#ctx0" brushRef="#br0" timeOffset="43330.696">21282 9335 402 0,'0'0'6'0,"0"0"4"16,0 0 2-16,0 0 2 15,-2-11 2-15,-2 1 1 0,1 1 1 16,0-3-2-16,-1-2-16 15,-3 3 0-15,1 0 0 16,-4 3 0-16,2-2 0 16,-4 3 0-16,0 2 0 0,0 1 0 15,-2-1 0-15,3 2 0 16,1 0 0-16,-1-1 0 16,4 2 0-16,7 2 0 15,-16-8 0-15,16 8 0 0,-12-5 0 16,12 5 0-16,-10 0 0 15,10 0 0-15,-10 0 0 16,10 0 0-16,-9 1 0 0,9-1 0 16,-8 9 0-16,8-9 0 15,-12 12 0-15,12-12 0 16,-8 15 0-16,1-4 0 16,4 5 0-16,-2 1 0 15,1 4 0-15,3 8 0 0,1 0 0 16,5 5 0-16,3 2 0 15,5-7 0-15,6-2 0 16,2-10 0-16,0-10 0 16,3-9 0-16,3-17 0 0,0-7 0 15,-3-9 0-15,-2 0 0 16,-5 0 0-16,-2 8 0 16,-3 10 0-16,-12 17 0 0,14 12 0 15,-10 15 0-15,1 8 0 16,0 3 0-16,5 1 0 15,0-3 0-15,2-15-30 16,-1-14-49-16,9-9-2 0</inkml:trace>
  <inkml:trace contextRef="#ctx0" brushRef="#br0" timeOffset="43513.2227">21526 8856 497 0,'0'0'3'15,"1"18"2"-15,1 14 1 16,5 9-6-16,1 9 0 16,3 11 0-16,5 9 0 15,0 5 0-15,7-4 0 0,0-5 0 16,0-14 0-16,1-6-67 16,-4-10-18-16</inkml:trace>
  <inkml:trace contextRef="#ctx0" brushRef="#br0" timeOffset="43703.8607">21424 9247 489 0,'0'0'2'0,"0"0"0"16,1 4 1-16,-1-4 0 15,21 12 0-15,2-10 0 16,9-1 1-16,12 1-2 15,5-5-7-15,15-5-24 0,8 0-49 16,3-5-3-16</inkml:trace>
  <inkml:trace contextRef="#ctx0" brushRef="#br0" timeOffset="44127.137">22015 9077 415 0,'0'0'6'0,"0"0"3"0,0 9 0 16,0 7 2-16,0 10 0 15,0 6 1-15,2 7 0 16,3 6 1-16,1 4-6 16,4-3-3-16,2-5-2 0,4-8-2 15,5-15 0-15,0-15 0 16,4-9 0-16,2-9 0 15,-1-6-4-15,0 2 2 16,-2 6 0-16,-3 7 0 0,-4 8 1 16,-3 14 1-16,-4 11 1 15,-2 0-2-15,1-1-6 16,9-21-62-16,-5 7-9 0</inkml:trace>
  <inkml:trace contextRef="#ctx0" brushRef="#br0" timeOffset="44658.0646">22449 9157 454 0,'0'9'4'0,"0"10"2"16,0 9 1-16,1 8 0 15,5 2 1-15,2 4-1 16,4 1 1-16,2-1 0 15,0-11-6-15,3-11-2 16,-1-13 0-16,3-10 0 0,-4-10 0 16,-1-12-4-16,-8-7 2 15,0-5-1-15,0-1 1 16,-3 1 1-16,-2 5-1 16,2 4 2-16,1 4 0 0,3 9 1 15,5 3 0-15,4 8 0 16,3 1 0-16,5 3 0 15,3 0 0-15,2 0 0 0,5 0 0 16,0 0 0-16,3 0-1 16,-1-2 0-16,3-5 1 15,-6-5-1-15,-1-3-1 16,-4-5-1-16,-5-2-1 16,-6 1 1-16,-7 0 0 0,-7-1 0 15,-6 5 1-15,-12 9 0 16,-1 4 3-16,-6 8 1 15,-3 16 0-15,-2 7 0 16,5 9 1-16,6 10-1 0,5 2-3 16,9 4 0-16,4-1 0 15,14-1 0-15,6-9 0 16,7-4 0-16,8-12 0 16,6-5 0-16,5-18 0 0,-4-2-79 15,14-4-3-15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946.47601" units="1/cm"/>
          <inkml:channelProperty channel="Y" name="resolution" value="1676.0614" units="1/cm"/>
          <inkml:channelProperty channel="F" name="resolution" value="1.41944" units="1/deg"/>
          <inkml:channelProperty channel="T" name="resolution" value="1" units="1/dev"/>
        </inkml:channelProperties>
      </inkml:inkSource>
      <inkml:timestamp xml:id="ts0" timeString="2017-10-30T14:25:08.0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11218 4750 12 0,'0'0'2'0,"0"0"9"0,0 0 12 15,0 0 9-15,0 0 5 16,0 0 4-16,0 0 2 15,0 0 1-15,0 0-2 16,0 0-7-16,0 0-10 0,0 0-6 16,-8-8-2-16,8 8-3 15,0 0-2-15,0 0-1 16,0 0 0-16,0 0 0 16,-9-1-2-16,9 1 0 0,0 0-2 15,0 0 0-15,0 0-2 16,-11 0 0-16,11 0-1 15,0 0 0-15,-8 5 1 0,8-5-2 16,0 0 1-16,-15 3 0 16,15-3-1-16,-11 2-3 15,2 0 0-15,9-2 0 16,-16 2 0-16,16-2 0 0,-12 5 0 16,12-5 0-16,0 0 0 15,-11 0 0-15,11 0 0 16,0 0 0-16,0 0 0 15,0 0 0-15,0 0 0 16,0 0 0-16,0 0 0 0,8 0 0 16,-8 0 0-16,16 0 0 15,2-3 0-15,-3-3 0 16,9 1 0-16,2-3 0 0,3-2 0 16,8-1 0-16,5-1 0 15,5-2 0-15,6-3 0 16,8 2 0-16,8-4 0 15,6 4 0-15,8-3 0 16,3 0 0-16,2 0 0 0,1 0 0 16,2 6 0-16,-5-3 0 15,-7 5 0-15,-2 1 0 16,-9 1 0-16,-9 4 0 0,-5-2 0 16,-5 4 0-16,-8 1 0 15,-4-5 0-15,-3 4 0 16,-9 2-59-16,0-10-27 15</inkml:trace>
  <inkml:trace contextRef="#ctx0" brushRef="#br0" timeOffset="1984.0523">12983 4063 301 0,'0'0'9'16,"0"0"5"-16,0 0 2 0,-10-3 4 15,10 3 1-15,0 0 3 16,-10-6-1-16,10 6 1 16,0 0-8-16,-11-9-4 15,11 9-3-15,0 0-2 0,-1 17-2 16,1 9 0-16,5 7-2 16,4 9-1-16,-1 8-2 15,3 8 0-15,5 2 0 16,-3 2 0-16,3 2 0 0,-4-10 0 15,4-4 0-15,-4-7 0 16,1-7 0-16,-2-10 0 16,-5-4 0-16,2-4 0 15,-4-9 0-15,-4-9 0 0,0 0 0 16,0 0 0-16,0-9 0 16,-10-11 0-16,0-9 0 15,-6-11 0-15,-1-10 0 16,-2-4 0-16,1-3 0 0,-1-8 0 15,2-1 0-15,4 2 0 16,4 2 0-16,1 6 0 16,7 6 0-16,1 7 0 15,6 5 0-15,6 6 0 0,10 10 0 16,5 12 0-16,9 10 0 16,6 5 0-16,11 12 0 15,4 6 0-15,2 9 0 16,0 9 0-16,-3 7 0 0,-7 4 0 15,-11 3 0-15,-11 4 0 16,-14 3 0-16,-12 4 0 16,-9 1 0-16,-9-3 0 15,-9-4 0-15,-6-10 0 0,-1-6 0 16,-2-9 0-16,3-14 0 16,2-13 0-16,-1-7-29 15,8-10-55-15,5-6-2 0</inkml:trace>
  <inkml:trace contextRef="#ctx0" brushRef="#br0" timeOffset="2812.0242">13683 4464 306 0,'0'0'5'16,"0"0"1"-16,0 0 2 0,0 0 1 15,8 7 2-15,2-7 1 16,6-3 1-16,0-5 1 15,6-9-5-15,1-1-1 0,2-7-2 16,-5 0 0-16,2-8 0 16,-5 2 0-16,-6 0 2 15,-8 1 1-15,-3 5 1 16,-2 5 2-16,-12 7-1 0,-2 7 0 16,-7 12 0-16,2 14-2 15,-5 13-4-15,3 7-5 16,4 8 0-16,7 1 0 15,5 1 0-15,7-7 0 0,12-8 0 16,14-13 0-16,10-11 0 16,6-11 0-16,14-5-33 15,0-16-48-15,2 0-4 16</inkml:trace>
  <inkml:trace contextRef="#ctx0" brushRef="#br0" timeOffset="3327.9626">14202 4113 373 0,'0'0'5'0,"0"0"5"16,-1 8 1-16,1 9 2 15,1 8 2-15,3 7 0 16,5 7 1-16,-4 4 0 16,6 8-4-16,-3-5-4 0,1-6-2 15,-4-4-3-15,2-11 0 16,-1-13-1-16,-6-12-1 16,8-17 1-16,0-14-2 0,-1-10 0 15,2-3-2-15,1-6 4 16,3 5-5-16,2 7 3 15,0 14-1-15,1 16 1 16,-1 8 0-16,-1 24 1 0,-1 9-1 16,0 6 1-16,3 6-2 15,-6-7-5-15,5 0-36 16,1-5-37-16,-1-8-1 16</inkml:trace>
  <inkml:trace contextRef="#ctx0" brushRef="#br0" timeOffset="3948.1736">14855 4196 408 0,'0'0'6'0,"0"0"3"0,0 0 2 15,0 0 1-15,0 0 1 16,0 0 2-16,-2-14 0 16,2 14 1-16,-7-16-10 0,1 6-6 15,6 10 0-15,-12-16 0 16,5 8 0-16,7 8 0 16,-18-15 0-16,11 9 0 15,7 6 0-15,-17-13 0 0,7 6 0 16,10 7 0-16,-15-12 0 15,15 12 0-15,-12-11 0 16,12 11 0-16,-11-9 0 16,11 9 0-16,-11-2 0 0,11 2 0 15,0 0 0-15,-10 0 0 16,10 0 0-16,0 0 0 16,-13 9 0-16,13-9 0 15,-11 9 0-15,11-9 0 0,-7 9 0 16,7-9 0-16,-12 16 0 15,5-8 0-15,1 8 0 16,-1-2 0-16,3 10 0 16,-2 0 0-16,1 3 0 0,5 3 0 15,0-2 0-15,8-3 0 16,2-3 0-16,2-7 0 16,4-6 0-16,2-9 0 0,-1 0 0 15,3-5 0-15,-2-1 0 16,0 5 0-16,2 1 0 15,1 6 0-15,-4 4 0 16,0 6 0-16,1-2 0 16,-2 1-4-16,-5-8-6 15,7-7-15-15,-10-6-31 0,-2-20-25 16,1-12-1-16</inkml:trace>
  <inkml:trace contextRef="#ctx0" brushRef="#br0" timeOffset="4123.5244">14962 3546 431 0,'0'0'7'16,"0"16"3"-16,3 7 2 16,-1 10 1-16,1 16 1 15,2 14 1-15,9 12-6 0,-1 9-9 16,8 2 0-16,0 1 0 16,6-8 0-16,-2-4 0 15,2-16 0-15,6-11-34 16,-9-5-50-16,-5-6-2 0</inkml:trace>
  <inkml:trace contextRef="#ctx0" brushRef="#br0" timeOffset="4320.3802">14925 4129 465 0,'0'0'4'16,"0"0"1"-16,-9-2 1 15,9 2 1-15,8-2 1 16,7-3 1-16,13-1-2 0,8-8-7 16,18-2 0-16,6-5 0 15,16 3-23-15,-2-6-57 16,2 3-2-16</inkml:trace>
  <inkml:trace contextRef="#ctx0" brushRef="#br0" timeOffset="5142.5195">15521 3904 292 0,'0'0'8'16,"0"0"1"-16,0 0 4 15,0 5 2-15,0-5 3 16,0 0 4-16,0 9 3 0,0-9-1 16,0 0-6-16,-1 12-1 15,1-12-3-15,-1 11-3 16,1 1-3-16,-2 2-4 16,2 4-1-16,0 6-1 15,2 3-2-15,2 2 0 0,8-1 0 16,1-1 0-16,5-4-1 15,0-3 1-15,4-5-1 16,2-10 0-16,0-5-1 0,-4-3 0 16,-1-10 0-16,-1-4-1 15,-2-6 1-15,-1-4-1 16,-6-2 0-16,0 0 1 16,0 5-2-16,-4-1-1 15,0 11 1-15,-3 3-3 0,-2 11-1 16,12 12-4-16,0 12-13 15,2 13-44-15,2-10-5 16</inkml:trace>
  <inkml:trace contextRef="#ctx0" brushRef="#br0" timeOffset="5447.6748">16118 4180 431 0,'0'0'3'15,"0"0"2"-15,0 0 2 16,0 0 0-16,0 0 1 16,1-12 1-16,-1-3 0 15,-1-6 1-15,-6-11-3 0,-3-2-2 16,2-2-1-16,2-6-1 15,-1 4 0-15,1 6-3 16,6 2 0-16,1 4 0 16,10 7 0-16,3 5 0 15,9 1 0-15,7 5-15 0,-1 5-62 16,9-2-3-16</inkml:trace>
  <inkml:trace contextRef="#ctx0" brushRef="#br0" timeOffset="5999.7729">16639 3855 405 0,'0'0'7'0,"0"0"2"16,-10-5 2-16,10 5 1 15,0 0 0-15,-12-7 2 16,12 7 1-16,-7-12 1 0,7 12-6 15,-8-9-10-15,8 9 0 16,-10-11 0-16,10 11 0 16,-13-16 0-16,13 16 0 15,-16-11 0-15,16 11 0 16,-15-16 0-16,15 16 0 0,-16-9 0 16,16 9 0-16,-9-9 0 15,9 9 0-15,-13-5 0 16,13 5 0-16,-12 0 0 15,12 0 0-15,-11 1 0 0,11-1 0 16,-10 9 0-16,10-9 0 16,-10 11 0-16,10-11 0 15,-9 14 0-15,9-14 0 0,-14 12 0 16,10 1 0-16,-5-1 0 16,2 5 0-16,-3 5 0 15,4 4 0-15,0-1 0 16,5 5 0-16,1-4 0 0,2-4 0 15,7-4 0-15,8-7 0 16,0-7 0-16,8-6 0 16,-2-11 0-16,-2-5 0 15,1 0 0-15,0-3 0 16,-6 8 0-16,-2 5 0 0,-1 9 0 16,1 12 0-16,-3 12 0 15,3 7-5-15,0-7-15 16,-9 8-57-16,19-6-3 0</inkml:trace>
  <inkml:trace contextRef="#ctx0" brushRef="#br0" timeOffset="6489.0373">16837 3214 402 0,'0'0'8'0,"0"0"2"15,0 0 3-15,-5 10 0 16,5 16 1-16,0 13 0 0,6 13 1 16,5 15 1-16,7 10-10 15,-1 13-6-15,4 5 0 16,6-6 0-16,-1-11 0 16,-4-9 0-16,6-8-4 0,-8-19-33 15,-6-12-43-15,4-10-3 16</inkml:trace>
  <inkml:trace contextRef="#ctx0" brushRef="#br0" timeOffset="6759.2864">16792 3778 453 0,'0'0'3'16,"0"0"0"-16,0 0 1 0,7 2 2 15,5-2 0-15,8-5 2 16,4-2-1-16,11-6 0 16,6 0-2-16,4-4-1 0,5 1-3 15,2 3-4-15,-2 1-8 16,2 0-44-16,-7 10-26 15,-3 2 1-15</inkml:trace>
  <inkml:trace contextRef="#ctx0" brushRef="#br0" timeOffset="6907.9472">17546 3880 474 0,'-6'0'3'16,"-3"0"0"-16,-3 0-1 0,-1-11-3 15,1-5-10-15,0-13-21 16,-3-8-41-16,6-7-4 16</inkml:trace>
  <inkml:trace contextRef="#ctx0" brushRef="#br0" timeOffset="7013.8683">17454 3471 447 0,'0'0'6'0,"-15"0"2"0,5 4 0 16,1-3-1-16,-2 6 0 15,2-5-2-15,9-2-4 16,-4 12-7-16,11-9-45 0,11 4-28 15,3-1-3-15</inkml:trace>
  <inkml:trace contextRef="#ctx0" brushRef="#br0" timeOffset="7285.7026">17703 3631 386 0,'0'0'6'0,"0"11"3"16,0 4 1-16,1 0 1 15,2 3 1-15,3 4-1 0,4-2 0 16,2 2 1-16,1-11-6 16,4-8-2-16,1-3-2 15,0-12-1-15,-1-12 0 16,-4-7 0-16,-5-7 1 16,-7-4 1-16,-1-4 2 0,-14 8 1 15,-6 1 1-15,-7 5-2 16,3 9-5-16,-3 8 0 15,1 8 0-15,5 7 0 16,1 2-5-16,6 14-76 0,14 2-3 16</inkml:trace>
  <inkml:trace contextRef="#ctx0" brushRef="#br0" timeOffset="8004.1296">18010 3435 375 0,'0'0'8'0,"-4"17"2"16,4 4 2-16,2 3 1 16,6 8 1-16,-2 1 0 0,5 1 0 15,2 1-1-15,1-6-5 16,1-13-4-16,-1-13-1 15,0-11-2-15,-3-15 0 16,-3-13-1-16,2-12 1 0,-2-3 0 16,0-6-1-1,1 7 0-15,0 8 0 0,1 12 0 16,5 13 2-16,2 17-1 16,1 21 0-16,3 11 1 15,2 8-1-15,0 6-2 0,5 8-16 16,4-6-59-16,-7-2-3 15</inkml:trace>
  <inkml:trace contextRef="#ctx0" brushRef="#br0" timeOffset="8722.1837">17657 3384 190 0,'0'0'4'0,"0"0"4"16,5 0 5-16,-5 0 4 0,0 0 3 15,0 0 2-15,14 12 3 16,-14-12 0-16,0 17-3 16,1-5-3-16,-1 4-5 15,0 2-2-15,-1-1-4 0,0 2-4 16,1 2-8-16,-3-6-22 16,3 2-40-16,5-1-3 15</inkml:trace>
  <inkml:trace contextRef="#ctx0" brushRef="#br0" timeOffset="12042.0413">11179 6128 209 0,'0'0'5'0,"0"0"5"15,0 0 2-15,0 0 3 16,0 0 2-16,0 0 3 15,0 0 2-15,5 0 1 0,-5 0-3 16,0 0-2-16,0 0-1 16,0 0-1-16,0 0-3 15,0 0-1-15,0 0-1 16,0 0-2-16,0 0-1 0,0 0-1 16,0 0-2-16,0 0-1 15,-5 0-1-15,5 0-2 16,0 0 0-16,0 0-2 15,0 0 0-15,0 0 0 16,0 0 0-16,0 0-1 0,0 0 1 16,5 0 0-16,-5 0 1 15,8 0 0-15,-8 0 0 16,12 2 0-16,-12-2 0 16,14 3 0-16,-14-3 0 0,15 4 0 15,-5-4 0-15,-1 1 0 16,6 1 0-16,-3-2 1 15,3 0-1-15,-1 0 0 0,3 0 1 16,-4 2-1-16,3-1 0 16,-5 2 0-16,5 2 0 15,-2-2 1-15,2 4-1 16,2-1 0-16,-1-1 0 0,5 1 0 16,1 2 0-16,0-6 0 15,4 3 0-15,-1-2 0 16,3 1 0-16,1-1 0 0,-2-3 0 15,-1 7 0-15,2-1 0 16,0-1 0-16,-2 1 0 16,2 3 0-16,-1 0 0 15,2-3 0-15,2 1 1 16,0-2-1-16,4-2 0 0,0 0 0 16,0 3 1-16,2-6-1 15,2 5 1-15,-1 0-1 16,0 2 0-16,0 0 1 15,-2 5-1-15,-1-2 1 0,2 1-1 16,0 0 0-16,0-1 1 16,2 0 0-16,1-2 0 15,5-2 0-15,-2 1 0 16,4-2 0-16,-2-2-1 0,-2 0 1 16,0 1-1-16,-3-2 1 15,0 4-1-15,-5-2 1 16,-1-2-1-16,-2-2 1 15,0 3-1-15,-3-2-2 0,0-1-5 16,-4 0-15-16,-7 0-52 16,4 0-4-16</inkml:trace>
  <inkml:trace contextRef="#ctx0" brushRef="#br0" timeOffset="18941.5856">13467 6197 225 0,'0'0'9'0,"0"0"6"0,0 0 4 16,0 0 5-16,0 0 1 16,0 0 3-16,0 0 2 15,0 0 3-15,0 0-9 0,0 0-4 16,0 0-5-16,0 24-3 16,0 8-2-16,3 11-3 15,7 11-1-15,-3 15-2 16,5 4 1-16,2 8-5 0,-2-6 0 15,-1-12 0-15,1-12 0 16,-4-13 0-16,-1-13 0 16,-7-25 0-16,0 0 0 15,7-33 0-15,-7-12 0 0,1-10 0 16,-1-13 0-16,0-7 0 16,0 0 0-16,0 9 0 15,5 8 0-15,4 15-2 16,10 16 1-16,2 22 2 0,7 20 1 15,5 19-2-15,1 16 0 16,0 10 0-16,-1 6 0 16,-4 7 0-16,0 2-6 15,-14 0-49-15,3-15-26 0,-4-9-2 16</inkml:trace>
  <inkml:trace contextRef="#ctx0" brushRef="#br0" timeOffset="19208.0089">13582 6604 405 0,'0'0'5'0,"0"0"0"0,-10 0 0 15,10 0 3-15,0 0 2 16,8-12-2-16,5 2 2 16,8-2 0-16,11-4-5 15,5-4 0-15,12 1-6 16,6-7-26-16,6 4-47 0,5 1-3 16</inkml:trace>
  <inkml:trace contextRef="#ctx0" brushRef="#br0" timeOffset="19944.2673">14112 6413 301 0,'0'0'7'15,"0"0"3"-15,0 0 2 16,0 4 1-16,0-4 2 0,-1 14 3 16,1-2 0-16,0 6 2 15,5 0-7-15,0 6-2 16,4 2 0-16,-5 6-2 0,5-5-2 15,-4 2 0-15,0-8-2 16,-3-6 0-16,0-4-2 16,-2-11-2-16,-2-4 0 15,-3-20 0-15,1-10-1 0,-5-5-1 16,6-4 0-16,1-3-1 16,1 0 0-16,1 2 1 15,4 8 0-15,8 10-1 16,2 15 2-16,5 11 0 15,2 9 1-15,1 12 0 16,5 15 1-16,1 4 0 0,-4 8 1 16,-1 2-2-16,-6-2-3 15,-1-9-11-15,-3-17-50 16,-3 2-15-16</inkml:trace>
  <inkml:trace contextRef="#ctx0" brushRef="#br0" timeOffset="20507.9353">14606 6307 296 0,'0'0'7'0,"0"0"3"15,0 15 5-15,1 1 1 16,3 1 2-16,0 10 4 16,1 4-1-16,0 2 1 0,-4 3-6 15,1-3-4-15,-1-6-3 16,1-5-2-16,-2-8-3 15,0-14-2-15,0-3 0 16,0-21-2-16,1-12-1 0,5-3 0 16,-1-6-1-16,1-4 1 15,2 5 0-15,4 8 1 16,3 9 0-16,4 15 0 16,5 12 1-16,-1 15 0 0,3 11 2 15,-1 13-3-15,-3 0-4 16,4 7-37-16,-7 2-35 15,-5-4-1-15</inkml:trace>
  <inkml:trace contextRef="#ctx0" brushRef="#br0" timeOffset="20903.8512">15062 6437 394 0,'0'0'3'0,"0"0"2"15,11 5 2-15,-2-5 0 16,5-1 3-16,3-9-1 15,6-8 0-15,-1-3 0 16,-2-6-2-16,0-9-2 0,-4-1-2 16,-6 1 1-16,-8 1 1 15,-2 10 1-15,-10 7 2 16,-4 12 1-16,-5 12 0 16,-1 21-7-16,2 13-2 0,2 8 0 15,10 6 0-15,4 3 0 16,7-4 0-16,13-12 0 15,14-7 0-15,2-7-41 16,13-23-41-16,3-4-4 0</inkml:trace>
  <inkml:trace contextRef="#ctx0" brushRef="#br0" timeOffset="21482.4104">15659 6256 464 0,'0'0'4'0,"0"0"1"16,0 0 2-16,-9-9 0 0,9 9 2 15,0 0 0-15,-13-8-3 16,13 8-6-16,-10-7 0 16,10 7 0-16,-7-3 0 15,7 3 0-15,-14-8 0 0,14 8 0 16,-14-16 0-16,5 7 0 15,9 9 0-15,-13-17 0 16,6 8 0-16,7 9 0 16,-9-13 0-16,9 13 0 0,0 0 0 15,0 0 0-15,-8-8 0 16,8 8 0-16,0 0 0 16,0 0 0-16,0 0 0 15,-10-1 0-15,10 1 0 0,0 0 0 16,0 0 0-16,-9 0 0 15,9 0 0-15,-7 9 0 16,7-9 0-16,-10 14 0 16,10-14 0-16,-14 20 0 0,6-11 0 15,0 3 0-15,-3 0 0 16,4 0 0-16,-1 2 0 16,0 2 0-16,2 1 0 15,3 2 0-15,1 3 0 0,2-1 0 16,0-1 0-16,7-3-2 15,2-4 1-15,3-7 1 16,2-3-1-16,3-3 0 16,1-9 1-16,1 1-1 0,0 5-1 15,1 3-2-15,-2 8-3 16,-1 8-3-16,3 4-7 16,-7-2-15-16,4 7-16 15,-4-8-30-15,0-11-2 0</inkml:trace>
  <inkml:trace contextRef="#ctx0" brushRef="#br0" timeOffset="21664.3583">15733 5670 498 0,'0'7'5'16,"-4"23"3"-16,1 12-8 15,0 18 0-15,3 15 0 16,3 13 0-16,7 6 0 0,3 10 0 15,10-8 0-15,0-15 0 16,10-5 0-16,18-20-64 16,-20-14-22-16</inkml:trace>
  <inkml:trace contextRef="#ctx0" brushRef="#br0" timeOffset="22123.858">16205 6449 467 0,'0'0'3'0,"-9"5"0"16,9-5 0-16,-10 0-2 15,8-12-5-15,2-10-22 16,0-14-46-16,1-12-3 0</inkml:trace>
  <inkml:trace contextRef="#ctx0" brushRef="#br0" timeOffset="22230.3604">16177 5908 477 0,'0'0'4'0,"-13"9"0"15,3 3 0-15,-3-2 0 16,1 4-1-16,1-4-2 0,5 2-10 16,-3-4-36-16,9-8-33 15,12-8-3-15</inkml:trace>
  <inkml:trace contextRef="#ctx0" brushRef="#br0" timeOffset="22578.3816">16458 6357 390 0,'0'0'4'0,"0"-14"0"16,-2-7 1-16,3-6 0 15,2-8 0-15,1-8 0 16,2-4 0-16,1-1 1 15,2 5-3-15,1 10 0 16,4 12 1-16,-3 16 0 0,0 10 0 16,4 23 1-16,-1 8 0 15,3 10-8-15,-4 0-30 16,7 5-39-16,-1-5-2 16</inkml:trace>
  <inkml:trace contextRef="#ctx0" brushRef="#br0" timeOffset="23203.3864">17048 6044 488 0,'0'0'2'0,"0"0"1"0,0 0 0 15,-9 0 0-15,9 0 1 16,0 0 0-16,0 0 0 15,-11-3-4-15,11 3 0 16,0 0 0-16,0 0 0 0,-5-10 0 16,5 10 0-16,0 0 0 15,-12-10 0-15,12 10 0 16,0 0 0-16,-13-9 0 16,13 9 0-16,-9-8 0 0,9 8 0 15,-12-2 0-15,12 2 0 16,-15-1 0-16,7-1 0 15,-3 1 0-15,3 1 0 16,-3 0 0-16,-5 0 0 16,4 4 0-16,-4 8 0 0,2 3 0 15,-3 9 0-15,4 2 0 16,-1 6 0-16,9 5 0 16,1 1 0-16,4-6 0 0,6-3 0 15,9-10 0-15,3-7 0 16,4-12 0-16,6-9 0 15,-2-11 0-15,1-5 0 16,-3-3 0-16,0 0-2 0,-4 3 2 16,-5 7 0-16,-3 4 0 15,0 9 2-15,2 8-2 16,2 13 0-16,1 8 0 16,6 8 0-16,6 11 0 0,2 8 0 15,0 7 0-15,-3 4 0 16,-1 4 0-16,-12 2 0 15,-7 7 0-15,-8-1 0 16,-15-2 0-16,-4 0 0 0,-12-5 0 16,-1-7 0-16,-3-10 0 15,0-9 0-15,-3-21 0 16,3-9-62-16,4-11-25 16</inkml:trace>
  <inkml:trace contextRef="#ctx0" brushRef="#br0" timeOffset="29789.6832">11788 6332 131 0,'0'0'13'0,"0"0"12"0,0 0 4 16,0 0 5-16,0 0 2 15,0 0 0-15,-4 0 1 16,4 0 1-16,0 0-11 15,0 0-9-15,-10 4-4 0,10-4-4 16,-8 7-1-16,8-7-2 16,-13 10-1-16,4-1 0 15,-1-1-1-15,-2 1-1 0,-2 2 0 16,-2 0 0-16,-3 1-1 16,-1-2 0-16,-2 1-1 15,1-4 0-15,-1-2 0 16,-2 1-1-16,1-1 0 0,2-1-1 15,-5-1 1-15,0 4-1 16,-2-2 0-16,-2 5 0 16,-2-2 1-16,-1 4-1 15,-4-3 0-15,0 3 0 0,1 3 0 16,-3-6 0-16,3 1 0 16,0 2 2-16,1-4-2 15,2 1 0-15,-2 0 0 16,2 3 0-16,3 1 0 15,-1-1 0-15,0 2 0 0,-1 4 0 16,2 1 0-16,0-3 0 16,2 1 0-16,2-2 0 15,-1 0 0-15,2 0 0 16,1-3 0-16,3 2 0 0,-1-5 0 16,-2 4 0-16,-1-4 0 15,6 0 0-15,-6-3 0 16,4 3 0-16,2 0 0 0,2-3 0 15,3 0 0-15,2 0 0 16,2-1 0-16,10-5 0 16,-12 8 0-16,12-8 0 15,0 0 0-15,-7 3 0 0,7-3 0 16,0 0 0-16,0 0 0 16,0 0 0-16,0 0 0 15,0 0 0-15,0 0 0 16,0 0 0-16,0 0 0 0,-12 6 0 15,12-6 0-15,0 0-12 16,0 0-37-16,0 0-32 16,7 0-2-16</inkml:trace>
  <inkml:trace contextRef="#ctx0" brushRef="#br0" timeOffset="31537.9386">10993 8029 242 0,'0'0'3'0,"0"0"4"16,0 0 1-16,-11 8 3 16,11-8 2-16,-10 7 2 15,10-7 0-15,-14 7 1 0,14-7-4 16,0 0-2-16,0 0-3 16,-4 10-1-16,4-10-3 15,15 0-2-15,2 3-1 16,9 0-1-16,2 2 1 0,9-1 1 15,4 2 0-15,6 0-1 16,4-1 1-16,4 1 0 16,0-3 0-16,-2-2 0 0,2-1 0 15,-10 1 0-15,3-1 0 16,-11 0-1-16,-4 0 1 16,-8-1 0-16,-5 1 1 15,-8 0 1-15,-2 0-1 0,-10 0 1 16,10 12-1-16,-10 2 1 15,0 5-1-15,0 7 1 16,0 7-1-16,4 10 0 16,-1 5-1-16,7 15 1 15,0 12-1-15,7 9 0 0,2 10 1 16,6 8-1-16,0 6-1 16,4 1 1-16,-2 4 0 15,3-4 1-15,-3-10-1 16,-3-4-1-16,-4-7 1 0,4-7-1 15,-3-4 0-15,-3-7 0 16,1-7 0-16,-1-2 0 16,-1-8-1-16,-3-5 0 0,0-5 1 15,-6-11-1-15,-4 0 1 16,0-11 0-16,-2-3 1 16,0-4-1-16,-2-7 1 15,0-7-1-15,0 12 1 0,0-12 1 16,0 0 0-16,-11 5 0 15,11-5 0-15,-11 3 0 16,1 0 1-16,0 3-1 16,-2-1 0-16,0 3-1 0,-2 0 2 15,1 0-2-15,-3 2 1 16,0 2 1-16,1 0 0 16,-4 0 0-16,-1-1 0 15,-3 2 0-15,-5 2 0 16,-2 0-1-16,-3 4 0 0,-6 1-2 15,-1-3-2-15,1 6-8 16,-6-3-29-16,6-1-36 16,2 0-3-16</inkml:trace>
  <inkml:trace contextRef="#ctx0" brushRef="#br0" timeOffset="32434.4764">11907 9070 216 0,'0'0'9'0,"0"0"8"16,-9-1 4-16,9 1 3 0,0 0 0 15,-11 1 3-15,11-1 0 16,0 0 2-16,0 0-6 16,0 0-5-16,17 3-4 15,5-3-3-15,7 0 0 0,7-3-1 16,9 1-2-16,7-2-1 15,3-1-2-15,7-1-2 16,0-1-1-16,-2 0-3 16,-4-3-6-16,1 3-23 0,5-1-48 15,-19 0-4-15</inkml:trace>
  <inkml:trace contextRef="#ctx0" brushRef="#br0" timeOffset="39781.3965">13135 8670 283 0,'0'0'10'15,"0"0"7"-15,0 0 5 0,0 0 1 16,-10 0 2-16,10 0 2 15,0 0-1-15,0 0 0 16,-9 0-11-16,9 4-5 16,0 14-4-16,-1 14-2 0,7 11-2 15,5 11-2-15,2 9 0 16,4 2 1-16,2 8 0 16,1-7 0-16,-1-9 0 15,-2-12 0-15,-3-13 0 0,-8-16 2 16,-6-16-1-16,3-6 0 15,-6-20 0-15,-9-11-2 16,-3-11 0-16,-2-9 0 0,0-9 0 16,0 4 0-16,0 0 0 15,7 9 0-15,3 4 0 16,7 11 0-16,0 4 0 16,11 12-3-16,6 3 2 15,5 3 0-15,5 0 0 0,8 1 1 16,2-1-3-16,7 4-4 15,0 0-10-15,3 2-31 16,-2 8-32-16,1 2-1 16</inkml:trace>
  <inkml:trace contextRef="#ctx0" brushRef="#br0" timeOffset="40095.7982">13206 8941 395 0,'0'0'7'15,"0"0"0"-15,0 0 1 0,0 0 3 16,5 0 0-16,6-2 1 16,6-2 1-16,9-4-1 15,5-2-5-15,5-4-2 0,8-4-3 16,3 2-9-16,-3-1-18 16,-8 1-50-16,10 8-5 15</inkml:trace>
  <inkml:trace contextRef="#ctx0" brushRef="#br0" timeOffset="40373.2513">13224 9215 362 0,'0'0'7'16,"0"0"3"-16,10 0 3 15,2 0 1-15,9-3 1 0,4 0 2 16,9-3-3-16,8-4 2 16,4 2-5-16,9-5-4 15,5-2-7-15,-4-6-13 16,4-4-61-16,1 2-4 0</inkml:trace>
  <inkml:trace contextRef="#ctx0" brushRef="#br0" timeOffset="41146.376">13755 8836 366 0,'0'0'10'16,"0"0"3"-16,0 0 0 15,0 0 1-15,0 0 1 16,16 7 2-16,-1 2-1 0,8 0 1 16,8 6-8-16,4-1-3 15,11 2-1-15,0 0-2 16,10-3-4-16,-4-4-9 15,2 3-33-15,-1-3-35 0,-14 4-2 16</inkml:trace>
  <inkml:trace contextRef="#ctx0" brushRef="#br0" timeOffset="41417.5032">13907 9201 420 0,'0'0'4'0,"0"0"1"0,0 0 2 16,0-11 1-16,0-5 1 15,7-15 1-15,4-5-1 16,3-10 1-16,7-10-4 15,0-5-2-15,6-2-4 16,2 1-6-16,0 5-16 0,-2 8-55 16,6 10-3-16</inkml:trace>
  <inkml:trace contextRef="#ctx0" brushRef="#br0" timeOffset="41670.3507">14432 8397 418 0,'-4'13'5'15,"3"8"2"-15,1 12 2 0,0 14 1 16,0 14 0-16,8 7 0 15,0 6 0-15,4 6 0 16,8-2-13-16,-1-15-23 16,-1-5-50-16,8-11-4 0</inkml:trace>
  <inkml:trace contextRef="#ctx0" brushRef="#br0" timeOffset="41948.435">14228 8867 435 0,'0'0'4'15,"0"0"0"-15,-10 0 1 16,10 0 2-16,0 0 0 0,3-9 0 15,11 1 1-15,3-3 0 16,13-5-4-16,5 2 0 16,5-6-1-16,3-2-4 15,8 8-7-15,-4-3-29 0,0 5-42 16,2 4 0-16</inkml:trace>
  <inkml:trace contextRef="#ctx0" brushRef="#br0" timeOffset="42233.6789">14738 8809 416 0,'0'0'1'15,"0"0"0"-15,0 0 1 0,12-3 0 16,1-6 1-16,3-3 0 16,1-3 0-16,1-4 0 15,1-5-1-15,0 0 0 16,-3 2-2-16,-6-2 2 0,-4 5 0 15,-6 3 2-15,0 8 1 16,0 8 3-16,-16 0-1 16,3 11 2-16,2 11-1 15,3 9-1-15,-2 4-1 16,9 5-1-16,2 1-1 0,9-2-3 16,8-8-4-16,10-4-12 15,2-9-61-15,11-13-4 16</inkml:trace>
  <inkml:trace contextRef="#ctx0" brushRef="#br0" timeOffset="42792.001">15143 8617 398 0,'0'0'5'0,"3"21"1"16,1-2 3-16,5 5-1 15,2 2 1-15,-1 1 1 0,3 0-1 16,0 0 0-16,0-13-4 16,-2-9-2-16,1-13-2 15,-5-16-2-15,-2-16-1 16,1-11 0-16,-1-5-1 0,4 0 0 16,-2 2 1-16,1 8 1 15,4 10 0-15,0 24 2 16,5 12 1-16,-1 18 0 15,0 15 1-15,-2 9 0 0,2 3-7 16,5-4-45-16,-3 10-26 16,-5-10-2-16</inkml:trace>
  <inkml:trace contextRef="#ctx0" brushRef="#br0" timeOffset="43201.9784">15750 8385 446 0,'0'0'4'0,"0"0"3"0,0 0 1 16,0 0 2-16,0 0 0 15,-7 0 1-15,7 0 1 16,-19 0-9-16,7 3-3 0,-2 4 0 16,1 1 0-16,-5 1 0 15,4 3 0-15,-1 3 0 16,6-1 0-16,2 3 0 0,7 3 0 16,3-4 0-16,9-1 0 15,7 3 0-15,3-2 0 16,5-2 0-16,-3 2 0 15,2 0 0-15,-5 3 0 0,-7 2 0 16,-9 5 0-16,-5 2 0 16,-8-1 0-16,-8-1 0 15,-5-4 0-15,-4-14-4 16,7-16-67-16,-2 5-11 0</inkml:trace>
  <inkml:trace contextRef="#ctx0" brushRef="#br0" timeOffset="43696.2679">16036 8703 418 0,'0'0'0'0,"0"0"0"0,-2-11-7 15,2-5-24-15,5-11-37 16,-5-11-3-16</inkml:trace>
  <inkml:trace contextRef="#ctx0" brushRef="#br0" timeOffset="43807.7455">15915 8226 469 0,'0'0'3'0,"-8"13"1"15,-1-5-1-15,4 5 0 16,-1-5-1-16,5 0-4 16,1-8-10-16,6 0-32 0,9-2-33 15,7-9-3-15</inkml:trace>
  <inkml:trace contextRef="#ctx0" brushRef="#br0" timeOffset="44101.3514">16153 8378 256 0,'0'0'7'0,"0"0"1"16,2 11 5-16,4 3 2 15,3 5 2-15,1 2 2 0,0 3-1 16,9 0 2-16,0 0-4 16,3-8-5-16,-2-5-1 15,2-11-4-15,-4-14-1 0,-2-8 0 16,-7-9-1-16,-3-5 4 15,-6-5-1-15,-9 1 3 16,-5 2 0-16,-6 4 0 16,-4 10 0-16,-1 9 0 15,-2 10-1-15,2 9-4 0,1 10-3 16,10 9-6-16,5-3-10 16,9 1-41-16,3 4-27 15,8-4 1-15</inkml:trace>
  <inkml:trace contextRef="#ctx0" brushRef="#br0" timeOffset="44443.2688">16537 8463 414 0,'0'0'3'0,"0"-7"1"0,0-7 0 16,0-6 1-16,0-10 0 16,0-6-1-16,7-7 0 15,-2-5 0-15,4 0-2 16,-2 5-1-16,8 8 2 15,-3 8 1-15,2 18 1 0,-2 13 1 16,2 17 1-16,-2 14 0 16,-5 8 0-16,3 11-7 15,-5-4-29-15,0 1-46 16,3-2-5-16</inkml:trace>
  <inkml:trace contextRef="#ctx0" brushRef="#br0" timeOffset="45326.3669">17037 7141 429 0,'0'0'6'0,"0"0"2"16,0 0 2-16,0 0 0 15,7 14 2-15,-5 17 1 16,0 23 0-16,3 21-3 15,-1 33-10-15,4 22 0 0,3 25 0 16,-3 23 0-16,3 12 0 16,0-1 0-16,3-12 0 15,-5-18 0-15,12-18-15 0,2-25-67 16,-3-30-4-16</inkml:trace>
  <inkml:trace contextRef="#ctx0" brushRef="#br0" timeOffset="45903.6483">17558 8122 271 0,'0'0'2'16,"2"-15"0"-16,3-2 2 15,1 0 1-15,-2-7 3 16,3-4 7-16,-3-2 5 0,-4 0 3 16,0 4 3-16,-10 10 1 15,1 8 0-15,-8 11-2 16,-2 16-2-16,0 16-5 16,1 10-5-16,7 8-11 0,4 5-2 15,7 0 0-15,11-5 0 16,10-14 0-16,11-10 0 15,11-14 0-15,0-16-38 16,8-13-44-16,0-13-2 0</inkml:trace>
  <inkml:trace contextRef="#ctx0" brushRef="#br0" timeOffset="46139.9325">17856 7475 453 0,'0'0'6'15,"-7"23"1"-15,6 7 1 16,1 16 2-16,1 11 0 16,5 12 1-16,4 9-5 0,4 9-6 15,8-3 0-15,-4-8 0 16,12-4 0-16,-6-18-23 15,5-11-58-15,5-11-3 16</inkml:trace>
  <inkml:trace contextRef="#ctx0" brushRef="#br0" timeOffset="46634.2414">18313 7957 366 0,'0'0'7'16,"15"0"1"-16,-15 0 2 16,18 8-1-16,-7-3 1 15,3-3 0-15,2 0 1 0,0-2 1 16,-5-3-6-16,3-8-2 15,-8-6 0-15,2-10-1 16,-7 0 1-16,-1-5 1 16,-11 0 2-16,-5 6-1 0,-4 5 1 15,-6 9 1-15,-3 12-1 16,-1 9 0-16,2 18-7 16,4 7 0-16,8 4 0 15,5 2 0-15,11-2 0 0,6-8 0 16,21-9-33-16,13-11-48 15,0-10-3-15</inkml:trace>
  <inkml:trace contextRef="#ctx0" brushRef="#br0" timeOffset="46928.1465">18681 7945 406 0,'0'0'2'0,"0"0"0"0,-4-7 0 16,3-6 0-16,-4-8-1 16,5-6 1-16,0-9 1 15,0-2 1-15,8 1-2 16,-2 0 1-16,-1 8 1 0,5 10 2 15,2 12 1-15,-4 8-2 16,3 15-2-16,0 8-5 16,4 3-30-16,5 4-40 15,-1-4-3-15</inkml:trace>
  <inkml:trace contextRef="#ctx0" brushRef="#br0" timeOffset="47435.903">19152 7614 496 0,'0'0'3'16,"0"0"2"-16,-10 2-1 15,10-2-1-15,-12 0-3 0,12 0 0 16,-11 0 0-16,11 0 0 16,-8-5 0-16,8 5 0 15,-2-11 0-15,2 11 0 16,0 0 0-16,0 0 0 0,-10-8 0 15,10 8 0-15,-8-3 0 16,8 3 0-16,-11 0 0 16,11 0 0-16,-15-6 0 15,15 6 0-15,-11-1 0 0,11 1 0 16,-15 0 0-16,6 7 0 16,-2 4 0-16,1 4 0 15,-3 4 0-15,-2 4 0 16,3 6 0-16,-1-4 0 0,3 0-2 15,3-4 0-15,2-6 0 16,5-6 1-16,0-9-1 16,21 0 1-16,-2-9-1 15,6 3 1-15,6 1 1 0,4 1 0 16,5 4 2-16,3 12-1 16,-6 12 0-16,-2 7 1 15,1 5 1-15,-5 11 1 16,-6 7-4-16,-8 7 0 0,-8 2 0 15,-9 3 0-15,-7 3 0 16,-13-3 0-16,-7-6 0 16,-6-9 0-16,-5-19 0 15,-14-15-81-15,14-14-3 0</inkml:trace>
  <inkml:trace contextRef="#ctx0" brushRef="#br0" timeOffset="48166.064">19610 7556 386 0,'0'0'7'0,"0"0"4"0,0 0 2 16,0 0 3-16,0 0 1 16,0 0 2-16,0 0 1 15,0 0 2-15,0-8-22 0,0 8 0 16,-1-13 0-16,1 13 0 16,-13-13 0-16,13 13 0 15,-14-12 0-15,7 6 0 16,-6 3 0-16,7-3 0 0,-6 1 0 15,2 1 0-15,1 1 0 16,9 3 0-16,-19-8 0 16,19 8 0-16,-14-10 0 15,14 10 0-15,-16-4 0 16,16 4 0-16,-8-1 0 0,8 1 0 16,-9 0 0-16,9 0 0 15,-11 9 0-15,11-9 0 16,-9 12 0-16,4-1 0 15,-1 4 0-15,1 3 0 0,2 7 0 16,1 2 0-16,2 4 0 16,0-2 0-16,7 4 0 15,6-8 0-15,1-5 0 16,7-10 0-16,0-8 0 0,7-4 0 16,-1-12 0-16,2 0 0 15,-2-4 0-15,-2 6 0 16,-2 3 0-16,1 9 0 0,-5 0 0 15,-3 12-4-15,-5-3-13 16,-1 3-19-16,7-3-44 16,-17-9-1-16</inkml:trace>
  <inkml:trace contextRef="#ctx0" brushRef="#br0" timeOffset="48340.3888">19823 7016 479 0,'0'5'4'15,"0"16"1"-15,0 14 4 0,1 11-1 16,6 14-2-16,1 6-6 16,4 9 0-16,4 7 0 15,2-7 0-15,2-6 0 16,8-12 0-16,-7-18 0 16,-13-8-80-16,10-5-5 0</inkml:trace>
  <inkml:trace contextRef="#ctx0" brushRef="#br0" timeOffset="48549.9185">19669 7456 509 0,'0'0'2'15,"0"0"-2"-15,0 0 0 0,0 0 0 16,17 0 0-16,9-7 0 15,10-10 0-15,12 0 0 16,12-15 0-16,17 3 0 0,5-1-45 16,7-6-36-16,0 6-4 15</inkml:trace>
  <inkml:trace contextRef="#ctx0" brushRef="#br0" timeOffset="49119.6889">20463 7570 478 0,'0'0'1'0,"0"0"0"16,-8-8-2-16,8-4-4 15,-2-13-11-15,1-8-27 16,1-9-23-16,-1-9-5 16,-3-12 21-16,-1 4 29 0,-2 9 16 15,-1 6 12-15,-4 17 14 16,-5 15 30-16,-1 9 20 16,2 8 4-16,3 17-24 15,5 0-29-15,4-5-14 0,5-3-8 16,10-7-6-16,8-6-5 15,8-1-6-15,4-8-1 16,2-3 0-16,1-1 3 16,0 6 8-16,-6 2 7 0,-1 5 6 15,-9 9 6-15,-2 7 5 16,-6 7 2-16,-4 13 0 16,2 1-2-16,-4-2-12 0,3-1-5 15,2-1 0-15,5-9 0 16,2-5 0-16,5-7 0 15,5-10 0-15,-3-6 0 16,1-14 0-16,-4-2 0 0,-6-8 0 16,-8-6 0-16,-6 2 0 15,-14 1 0-15,-5 6 0 16,-11 1 0-16,-2 7 0 16,1 4 0-16,0 6 0 15,5 6 0-15,4-2 0 0,7 2-70 16,15 0-16-16</inkml:trace>
  <inkml:trace contextRef="#ctx0" brushRef="#br0" timeOffset="49712.6291">21045 7086 396 0,'0'0'6'15,"-6"16"1"-15,4 5 3 16,2 5 0-16,0 6 1 16,1 3 0-16,7 5 0 0,0 0 0 15,3-5-5-15,3-9-2 16,-1-11-1-16,2-15-1 16,-1-12 0-16,1-20-2 15,-2-9 1-15,-3-10 0 0,4-4-1 16,-2 0 0-16,4 3-1 15,-3 9 1-15,2 11 1 16,0 20 1-16,2 12 0 0,-2 19 1 16,3 14 0-16,1 9 2 15,-1 9-3-15,-1 0-5 16,5 9-35-16,-1-6-40 16,-6-6-3-16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946.47601" units="1/cm"/>
          <inkml:channelProperty channel="Y" name="resolution" value="1676.0614" units="1/cm"/>
          <inkml:channelProperty channel="F" name="resolution" value="1.41944" units="1/deg"/>
          <inkml:channelProperty channel="T" name="resolution" value="1" units="1/dev"/>
        </inkml:channelProperties>
      </inkml:inkSource>
      <inkml:timestamp xml:id="ts0" timeString="2017-10-30T14:28:32.7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3858 6186 344 0,'0'0'6'16,"-13"0"2"-16,-6 0 2 15,-3 0 0-15,-7 0 3 16,-9 0 0-16,-4 0 1 16,-13 0 1-16,-3 5-5 15,-3 7-1-15,0 6 0 0,-8 6-1 16,-2 6 0-16,-1 9 0 15,-3 2-2-15,0 12 0 16,-1 4 0-16,2 7-2 16,-5 4 0-16,2 10-4 0,0 6 0 15,1 9 0-15,0 7 0 16,-2 5 0-16,4 15 0 16,1 3 0-16,2 6 0 0,8 9 0 15,3-2 0-15,8 5 0 16,4 6 0-16,12 1 0 15,4-1 0-15,8 5 0 0,11 2 0 16,4-1 0-16,7 1 0 16,5-5 0-16,14-6 0 15,5 1 0-15,8-10 0 16,14-6 0-16,8-11 0 16,14-3 0-16,10-8 0 0,11-5 0 15,11-6 0-15,9-6 0 16,7-8 0-16,6-3 0 15,5-5 0-15,3-3 0 16,2-6 0-16,0-4 0 0,-1-4 0 16,-4-3 0-16,-5-5 0 15,-9-5 0-15,-7 1 0 16,-12-10 0-16,-9-4 0 16,-14-1 0-16,-13-8 0 0,-13-3 0 15,-3-6 0-15,-15-3 0 16,-7-7 0-16,-7-2 0 15,-11 0 0-15,0-14 0 16,-15-1 0-16,-11-8 0 0,-7-4 0 16,-6-7 0-16,-11-3 0 15,-7-2 0-15,-6 1 0 16,-2-1 0-16,-1 3 0 16,1 5 0-16,4 1 0 0,2 6 0 15,8 6 0-15,8 4 0 16,11 6 0-16,12 1 0 15,20 7 0-15,0 0 0 16,26 5 0-16,17 4 0 0,16 6 0 16,16 3 0-16,10 3 0 15,9 1 0-15,4 6 0 16,2 4 0-16,-2 1 0 0,0 3 0 16,-8 3 0-16,-5 2 0 15,-4-3 0-15,-8 4 0 16,-7-1 0-16,-9-2 0 15,-5-3 0-15,-13 1 0 16,-10-4 0-16,-12 0 0 0,-14 2 0 16,-13 5 0-16,-17 5 0 15,-14 0 0-15,-13 7 0 16,-10-1 0-16,-9 3 0 0,-6-1 0 16,2-4 0-16,7 3 0 15,2-10-80-15,6-3-7 16</inkml:trace>
  <inkml:trace contextRef="#ctx0" brushRef="#br0" timeOffset="1170.0726">5531 10873 346 0,'0'0'5'0,"0"21"3"16,0 5 4-16,2 9 2 15,6 16 0-15,0 7 2 16,2 7 1-16,3 8 0 0,3 0-5 15,-1-10-3-15,-1-11-2 16,0-9-2-16,-6-16-1 16,-2-14-1-16,-6-13-1 15,0-27 0-15,-9-19-1 0,-5-16-1 16,-3-14 0-16,-3-8-1 16,0-7 0-16,0 2-1 15,4 10 1-15,3 10-1 16,8 15 0-16,5 18 2 15,12 20-1-15,10 16 0 0,12 13 0 16,10 20 0-16,7 9 1 16,6 11 1-16,2 11 0 15,-1 4 1-15,-6 2 1 16,-7-4 1-16,-12-2 1 0,-13-4 0 16,-12-9 1-16,-13-10-3 15,-15-9-3-15,-9-6 0 16,-8-11 0-16,-6-9 0 0,-6 0 0 15,3-6 0-15,7 0-5 16,0 11-67-16,16-11-12 16</inkml:trace>
  <inkml:trace contextRef="#ctx0" brushRef="#br0" timeOffset="1740.1203">6340 11214 299 0,'0'0'6'0,"0"0"3"16,10-9 3-16,-3-2 1 0,3 0 1 16,2-5 2-16,-3-4 2 15,1-2 1-15,-2-3-3 16,-6 6-3-16,-2 2 1 15,-12 7-2-15,-1 10 1 0,-11 15-2 16,1 9 0-16,-3 14-2 16,2 3-3-16,6 6-6 15,3-1 0-15,13-1 0 16,3-8 0-16,17-11 0 0,7-13 0 16,12-9-3-16,1 7-67 15,14-20-14-15</inkml:trace>
  <inkml:trace contextRef="#ctx0" brushRef="#br0" timeOffset="2276.1433">6739 11076 407 0,'0'7'4'16,"0"13"3"-16,6 10 2 15,1 12 2-15,4 12-1 16,4 9 1-16,4 9 1 0,1 7 0 16,1-4-3-16,-2-8-3 15,0-11-1-15,-7-11-2 16,0-13-1-16,-10-16-1 16,-2-16-1-16,-8-22-1 0,-5-22-2 15,-5-23-2-15,1-16 0 16,-4-10-2-16,2-7 2 15,4 4-1-15,5 6 1 16,5 15 1-16,5 17 1 0,9 24 2 16,4 23 1-16,8 14 1 15,0 17 0-15,1 14 3 16,1 8 0-16,-4 8 1 0,-6 3 0 16,-5-2 0-16,-6-2 0 15,-4-5-2-15,-10-10-3 16,-4-8-8-16,-8-13-30 15,3-13-41-15,0-1-3 16</inkml:trace>
  <inkml:trace contextRef="#ctx0" brushRef="#br0" timeOffset="2783.6373">7244 11136 293 0,'0'0'7'15,"0"0"3"-15,12-2 3 16,-2-7 1-16,8-6 2 15,-1-6 0-15,2-4 2 16,3-6 1-16,-4-1-4 0,-3-1-2 16,-7 5-1-16,-8 2 0 15,-3 9-1-15,-12 13 1 16,-4 10-2-16,-7 14 0 16,-4 11-3-16,2 11-4 15,7 2-3-15,6 5 0 0,7-1 0 16,10-6 0-16,14-15 0 15,16-6-13-15,6-1-66 16,14-20-6-16</inkml:trace>
  <inkml:trace contextRef="#ctx0" brushRef="#br0" timeOffset="3264.0729">7645 10952 337 0,'-2'10'5'16,"2"9"3"-16,0 6 1 16,4 8 3-16,3 4 1 15,-2 1 0-15,2-1-1 0,1 2 1 16,6-12-4-16,-6-15-2 15,4-12-3-15,0-20-2 16,-5-17 0-16,5-9-1 16,-2-8 0-16,-2-5-1 0,6 1 0 15,-3 9-1-15,3 11 0 16,0 15 1-16,1 23 1 16,2 15 0-16,0 18 0 15,-4 8 0-15,1 7-4 0,-4-3-14 16,-4-3-57-16,5-8-1 15</inkml:trace>
  <inkml:trace contextRef="#ctx0" brushRef="#br0" timeOffset="3606.3285">8167 10270 439 0,'0'12'7'0,"-4"13"0"16,-1 19 1-16,1 16 0 0,2 18 1 15,1 12 0-15,1 10 0 16,4 7 0-16,8-8-6 0,2-10-2 16,3-16 1-16,3-15-2 15,-2-19-2-15,0-18 1 16,-5-11-1-16,-6-13-2 16,-6-16 0-16,-3-12 0 15,-10-5 1-15,-7-6 1 16,-6 1 1-16,-7 7 1 0,-2 11 0 15,1 14 2-15,2 12 1 16,5 21 0-16,4 15 0 16,10 7-1-16,7 2-1 15,5 2 0-15,14-10-1 0,10-4-2 16,4-12-8-16,16-24-50 16,1 0-22-16,3-7-1 15</inkml:trace>
  <inkml:trace contextRef="#ctx0" brushRef="#br0" timeOffset="3871.4322">8545 10778 466 0,'0'0'4'15,"0"0"1"-15,-15 3 1 0,0 6 1 16,-1 0 0-16,-6 6 0 16,1 7 0-16,-3 2-5 15,2 5-2-15,5 1 0 16,9 0 0-16,8 0 0 0,6 0 0 15,13-3 0-15,4-6 0 16,4 3 0-16,6-5 0 16,-6-1 0-16,-1 6 0 15,-9 6 0-15,-7 0 0 16,-10 6 0-16,-6 3 0 0,-8 1 0 16,-8-7 0-16,5-10-42 15,-5 4-41-15,-1-14-3 16</inkml:trace>
  <inkml:trace contextRef="#ctx0" brushRef="#br0" timeOffset="4371.4915">9427 11292 379 0,'0'0'2'16,"0"0"2"-16,17-3 0 0,-1-9 1 16,5-5 1-16,1-5 0 15,1-5 1-15,-1-9 1 16,1-3 1-16,-10-5 0 15,-7 3 1-15,-10 5 1 0,-11 10 1 16,-9 4-1-16,-2 15-1 16,-7 8-2-16,-1 14-1 15,0 18-4-15,5 4-3 16,8 7 0-16,6 0 0 0,12 0 0 16,3-8-6-16,21-7-11 15,5 0-50-15,10-26-16 16</inkml:trace>
  <inkml:trace contextRef="#ctx0" brushRef="#br0" timeOffset="4643.1767">9758 11223 340 0,'0'0'4'0,"0"0"4"15,0 0 0-15,0 0 2 16,0 0 0-16,-8-14 3 0,5-9-1 16,2-12 1-16,0-8-3 15,1-5-3-15,3-1 0 16,7 2-2-16,-2 9 1 16,3 8-1-16,0 14 0 0,2 16-1 15,2 14-1-15,0 14-2 16,-1 7-6-16,4-7-60 15,0 20-12-15</inkml:trace>
  <inkml:trace contextRef="#ctx0" brushRef="#br0" timeOffset="5111.557">10864 10253 449 0,'0'8'3'0,"0"16"2"16,0 16 0-16,0 19 2 0,3 16-1 16,2 17 1-16,2 12 1 15,4 8-1-15,0-1-1 16,4-8-4-16,1-15-5 16,10-10-16-16,16-20-59 0,-12-16-4 15</inkml:trace>
  <inkml:trace contextRef="#ctx0" brushRef="#br0" timeOffset="5549.3957">11292 11069 394 0,'0'0'1'0,"0"0"1"16,0 0 1-16,11-5 2 15,-5-7 0-15,6-4 2 16,0-6 1-16,1-6 1 16,-1-3 1-16,-3-5 0 0,-1-1 1 15,-8 5-1-15,-1 6 1 16,-11 7-1-16,-2 12-1 16,-6 9-3-16,-1 24-6 15,1 10 0-15,2 8 0 16,5 10 0-16,7 0 0 0,5-1 0 15,13-6 0-15,13-10 0 16,7-24-20-16,4-5-62 16,14-8-3-16</inkml:trace>
  <inkml:trace contextRef="#ctx0" brushRef="#br0" timeOffset="5856.2276">11693 11134 392 0,'0'0'1'0,"-9"-7"1"15,5-5 1-15,-4-10-1 0,1-7 1 16,1-13 2-16,3-4 0 15,2-2 2-15,1 0 0 16,7 4 0-16,3 10 2 16,1 15-1-16,4 16 1 15,-2 16-1-15,-2 13-2 0,1 14 0 16,-1 7-3-16,-2 0-11 16,7 3-67-16,1-1-3 15</inkml:trace>
  <inkml:trace contextRef="#ctx0" brushRef="#br0" timeOffset="6425.6364">12149 10832 392 0,'0'0'5'0,"0"0"3"16,0 0 2-16,0 0 3 0,0 0 1 16,0 0 1-16,-2-10 1 15,2 10 1-15,0 0-5 16,0 0-3-16,-11-12-9 0,11 12 0 15,-8-8 0-15,8 8 0 16,-11-9 0-16,11 9 0 16,-16-12 0-16,9 9 0 15,-4 3 0-15,-2 0 0 0,0 8 0 16,0 8 0-16,1 8 0 16,-1 5 0-16,1 8 0 15,2 2 0-15,3-1 0 16,5-1-4-16,2-6 2 0,0-11 1 15,10-13 0-15,7-7 1 16,1-14-1-16,7-6-1 16,3 1 2-16,2 0-1 15,2 9 1-15,3 9 0 16,-6 12 1-16,-2 18-1 0,-4 17 1 16,-3 12 1-16,-7 11 0 15,-8 12 1-15,-5 3 0 16,-9-1-3-16,-6-2 0 0,-6-6 0 15,-6-15 0-15,2-11-4 16,-6-22-24-16,-5-18-53 16,10-21-2-16</inkml:trace>
  <inkml:trace contextRef="#ctx0" brushRef="#br0" timeOffset="6789.4701">12526 10558 409 0,'0'0'6'0,"-3"15"2"16,3 6 1-16,-1 9 2 16,1 10 0-16,5 9 0 0,3 5 1 15,1 5-1-15,5-3-5 16,2-1-3-16,2-10-3 15,0-6-7-15,-2-14-18 0,-11-4-54 16,4-7-3-16</inkml:trace>
  <inkml:trace contextRef="#ctx0" brushRef="#br0" timeOffset="6971.5534">12418 10982 415 0,'0'0'1'0,"8"4"1"16,3-1-1-16,6-3 2 16,3-13-1-16,7-3-2 15,-1-13-3-15,11-6-9 16,-4-10-32-16,2-16-25 0,-2-11-7 16</inkml:trace>
  <inkml:trace contextRef="#ctx0" brushRef="#br0" timeOffset="7193.6834">12769 10257 359 0,'-4'8'4'0,"1"12"4"16,1 17 1-16,1 13 2 16,1 8-1-16,0 10 1 0,5 5-1 15,6 4 1-15,3-10-5 16,4-10-3-16,5-15-3 16,0-21 0-16,2-12-1 15,-4-9 0-15,1-5 1 16,-4-8 1-16,-3 5 3 0,-1 8 0 15,-4 8 2-15,-4 17-1 16,1 13 1-16,0 10 0 16,0 7-5-16,0-3-19 0,6 7-58 15,2-9-1-15</inkml:trace>
  <inkml:trace contextRef="#ctx0" brushRef="#br0" timeOffset="7820.1473">14179 10069 415 0,'0'0'7'0,"0"0"0"16,-12 0 2-16,8 12 1 15,1 22 1-15,-1 19 1 0,1 18 0 16,3 19 1-16,2 20-6 16,5 12-2-16,0 11-2 15,5-6-3-15,-4-8 0 0,1-16 0 16,2-17 0-16,-8-17 0 15,-2-14-6-15,-3-22-3 16,-12-12-1-16,-5-15-1 16,-10-12 0-16,-6-15 2 0,-11-10 2 15,-2-5 3-15,-6-3 6 16,4 1 2-16,6 1 1 16,5 8 0-16,11 7 1 15,10 5 0-15,17 7 1 16,9 4 0-16,20-2-1 0,14 1-1 15,9-7-1-15,13-4 0 16,9-1-1-16,8-5-3 16,7 2-6-16,0-7-13 0,3 5-60 15,3 7-3-15</inkml:trace>
  <inkml:trace contextRef="#ctx0" brushRef="#br0" timeOffset="8299.5628">15444 10618 452 0,'0'0'3'16,"-15"0"0"-16,1-3 1 16,-2-1 1-16,-8 2 1 15,-1 0 0-15,-3 1 0 0,-2 1 0 16,3 0-3-16,7 5-1 15,5 6-1-15,7 2 0 16,8 4-1-16,5 3-1 16,13 4 0-16,4 4 0 15,7 2 0-15,5 1 1 0,-2 1 0 16,-4 4 0-16,-5 0 1 16,-8 1 0-16,-11 1 1 15,-6 1 0-15,-14 0 0 0,-8-5 0 16,-6-5-3-16,-5-5-3 15,2-6-6-15,0-14-10 16,10-4-27-16,9-6-35 16,7-10-2-16</inkml:trace>
  <inkml:trace contextRef="#ctx0" brushRef="#br0" timeOffset="8573.2158">15656 10917 432 0,'0'0'4'15,"0"0"0"-15,0 0 1 16,0 0 1-16,8-3 0 16,2-10 0-16,3-8 1 15,-2-4-1-15,4-8-2 16,-2-4 1-16,1-1 0 0,-9 1 1 16,-5 2 1-16,-5 12 1 15,-12 7-8-15,-3 16 0 16,-8 16 0-16,-2 17 0 15,3 12 0-15,2 8 0 0,9 6 0 16,11 0 0-16,8-5 0 16,21-6 0-16,9-21 0 15,20-18-81-15,4-5-4 16</inkml:trace>
  <inkml:trace contextRef="#ctx0" brushRef="#br0" timeOffset="8997.5785">16088 10685 428 0,'0'0'3'0,"0"0"1"0,0-10 1 16,0 10 2-16,-1-13 1 15,1 13 2-15,-2-14 1 16,2 14 1-16,-1-17-2 0,1 17-1 16,0-10-5-16,0 10-4 15,0 0 0-15,-4-12 0 16,4 12 0-16,0 0 0 15,-12-10 0-15,12 10 0 0,-9-6 0 16,9 6 0-16,-14 0 0 16,14 0 0-16,-17 10 0 15,2 8 0-15,1 6 0 16,-6 6 0-16,-1 5 0 0,-1 2 0 16,1 1 0-16,1-6 0 15,5-5 0-15,5-11 0 16,10-16 0-16,0 0 0 15,9-21 0-15,10 0 0 16,7 1 0-16,2 3 0 0,2 12 0 16,1 9 0-16,-3 23 0 15,-6 17 0-15,-6 12 0 16,-7 11 0-16,-5 3 0 0,-3 3 0 16,-1-10 0-16,0-14-54 15,3-6-27-15,1-14-3 16</inkml:trace>
  <inkml:trace contextRef="#ctx0" brushRef="#br0" timeOffset="9555.7886">16335 10535 344 0,'0'0'4'0,"0"0"3"16,0 0 0-16,0 0 3 15,0 0 2-15,0 0 0 16,0 0 2-16,6 9 2 16,-6-9-3-16,1 9-2 0,-1-9 0 15,1 17-1-15,-1-5-2 16,0 2-1-16,0 7-2 15,0 5-2-15,0 6-1 16,3 7-1-16,4 4 0 0,-2 2-1 16,6 0-1-16,-1-7 0 15,6-6 1-15,1-11-1 16,3-13 1-16,2-11 0 0,1-18-1 16,1-9 1-16,2-7 0 15,-5-1-1-15,-4 1 2 16,-1 7-1-16,-4 15 0 15,1 15-1-15,-3 9 0 16,-4 16-3-16,7 13-20 0,17 5-53 16,-10-1-4-16</inkml:trace>
  <inkml:trace contextRef="#ctx0" brushRef="#br0" timeOffset="9999.5775">16769 10749 432 0,'0'0'1'0,"0"0"0"15,0 0 1-15,15 1 1 16,1-5 0-16,3-7 0 16,4-6 1-16,4-8-1 0,2-3 1 15,-4-4 0-15,-7-1 2 16,-1 1 1-16,-13 7 1 15,-3 4 1-15,-5 12 0 16,-10 9-1-16,-4 9-4 16,-1 22-4-16,2 13 0 0,2 8 0 15,12 7 0-15,3 2 0 16,9-1 0-16,14-9 0 16,13-9-4-16,8-21-14 0,11-9-28 15,10-12-38-15,-5-9-1 16</inkml:trace>
  <inkml:trace contextRef="#ctx0" brushRef="#br0" timeOffset="10362.4124">17389 10754 444 0,'0'0'3'0,"0"18"0"0,0-2 2 15,0 1 0-15,0 4 0 16,4-3 0-16,-1 1 0 16,0-4 2-16,-3-15-4 15,5-6 0-15,1-19 0 16,0-15-1-16,2-7 0 0,5-10-1 15,0-1 1-15,2 2-1 16,3 9 0-16,-1 12-1 16,1 21 1-16,-2 16 0 0,0 27 0 15,-5 12-1-15,2 12 1 16,2 5-3-16,-6 1-7 16,10-14-50-16,-7 7-22 15,3-13-1-15</inkml:trace>
  <inkml:trace contextRef="#ctx0" brushRef="#br0" timeOffset="10627.4648">17865 10526 474 0,'0'0'4'0,"-15"-1"1"0,6 1 1 15,-3 3 1-15,-3 4 1 16,-1 9-1-16,-3 4-7 16,2 9 0-16,2 4 0 15,11 8 0-15,1 3 0 16,3-2 0-16,6 0 0 0,11-5 0 16,7-7 0-16,4-10 0 15,15-5-21-15,1-12-62 16,-3-6-1-16</inkml:trace>
  <inkml:trace contextRef="#ctx0" brushRef="#br0" timeOffset="10942.1552">18096 10711 386 0,'0'0'2'0,"0"0"2"0,10 0 1 15,3-3 1-15,3-5 2 16,5-7 0-16,0-3 1 15,6-4 1-15,-4-5-1 0,-1-3-1 16,-5 0 0-16,-6 0 0 16,-9 1-1-16,-2 6-1 15,-10 6 0-15,-5 8-1 16,-5 9-1-16,-5 7-1 0,5 19-1 16,-1 8-2-16,4 10 1 15,6 9-1-15,9 1 0 16,1 1 1-16,12 0 0 0,13-7 1 15,9-6 0-15,12-14-2 16,9-7 0-16,13-12 0 16,0-12-34-16,14-3-46 15,3-7-3-15</inkml:trace>
  <inkml:trace contextRef="#ctx0" brushRef="#br0" timeOffset="11731.6206">6091 13082 389 0,'0'0'4'0,"0"19"0"16,0-4 1-16,1-1 0 15,4 3 0-15,0-2 2 0,2-8 0 16,5-3 1-16,-3-10-4 16,0-17 1-16,0-6 0 15,-5-7 0-15,-4-2 2 0,-4 1 0 16,-8 5 0-16,-9 11 1 15,1 10 0-15,-9 13-1 16,1 19 1-16,1 10-2 16,4 8-6-16,9 7 0 0,3-2 0 15,11 0 0-15,6-9 0 16,15-8 0-16,2-19-14 16,10-8-66-16,0-5-2 15</inkml:trace>
  <inkml:trace contextRef="#ctx0" brushRef="#br0" timeOffset="11981.8769">6472 13283 431 0,'0'0'3'0,"0"0"2"16,-6-7 0-16,-5-5 2 16,0-11-1-16,-6-10 1 15,-2-8 0-15,-5-15 0 16,-4-12-4-16,2-9-1 15,-1-3-1-15,5 3-1 0,2 9 1 16,6 3-1-16,6 11 0 16,8 12 1-16,5 13 0 15,10 10 1-15,9 8-1 0,6 3-1 16,8 4-3-16,0 0-10 16,9 0-62-16,-4 8-5 15</inkml:trace>
  <inkml:trace contextRef="#ctx0" brushRef="#br0" timeOffset="12172.0143">6186 13058 381 0,'0'0'4'0,"0"0"0"15,8 0 3-15,3-3 1 16,9-4 1-16,11-4 0 15,10-6-1-15,14-10-7 16,12-2-20-16,21-7-51 0,5-3-3 16</inkml:trace>
  <inkml:trace contextRef="#ctx0" brushRef="#br0" timeOffset="12658.2425">7536 12984 418 0,'0'0'5'0,"0"20"2"0,0 9 1 16,0 6 1-16,2 10 0 16,4 6 2-16,1 5 0 15,-2 4 0-15,2-6-3 16,0-9-2-16,-4-12-1 0,0-12-2 16,-3-21-3-16,-5 0 0 15,-4-19 0-15,-3-23 0 16,-3-16 0-16,-2-13-2 15,5-8-1-15,0-5 0 0,7 4 2 16,5 3 0-16,3 11 1 16,11 15 0-16,8 16 1 15,6 15 0-15,5 15 1 16,2 6 1-16,-1 17 0 16,-2 10-3-16,-4 7 0 0,-7 7 0 15,-12 3 0-15,-8-2 0 16,-6 0 0-16,-13-11-4 15,-2-14-54-15,-5-6-25 16,-2-10-1-16</inkml:trace>
  <inkml:trace contextRef="#ctx0" brushRef="#br0" timeOffset="13055.944">8118 13087 415 0,'0'0'7'0,"0"0"1"16,-2-3 2-16,-5-8 0 0,-2-4 1 15,-2-4 0-15,-3-8 0 16,1-7 0-16,-2-2-6 16,0-4-2-16,3 0 0 15,5 2-2-15,6 5 1 0,2 5-2 16,17 6 3-16,0 3-3 15,15 6 0-15,3 2-3 16,8 4-6-16,2-4-27 0,6 10-44 16,2 1-2-16</inkml:trace>
  <inkml:trace contextRef="#ctx0" brushRef="#br0" timeOffset="13251.5878">8594 12987 459 0,'0'0'2'0,"0"0"-1"16,0-7 0-16,0-7-4 15,1-9-4-15,0-10-6 16,3-6-2-16,-2-9-1 16,-1-4 3-16,-1-5 7 0,-3 6 8 15,-6 9 5-15,-8 9 7 16,-3 12 4-16,-2 13 4 16,-1 8-2-16,7 7-8 15,-2 0-18-15,13 8-68 0,5-6-6 16</inkml:trace>
  <inkml:trace contextRef="#ctx0" brushRef="#br0" timeOffset="13911.9335">8910 12655 332 0,'0'0'7'16,"0"0"3"-16,0 0 3 16,0 0 2-16,0 17 1 15,0-5 0-15,0 8 1 0,0 7 0 16,0 10-5-16,2-1-4 15,3 7-1-15,1-2-3 16,1-3 0-16,0-5-2 16,-2-7-1-16,3-11 0 15,-8-15 0-15,14-13-2 0,-9-16 0 16,1-11 0-16,3-8-1 16,-1-1 1-16,2 0 0 15,0 6 0-15,1 10 1 16,3 16 1-16,1 17 0 0,4 8 0 15,2 14 1-15,-2 3 0 16,5 4-1-16,2-5 0 16,-2-7-1-16,0-12 0 0,-3-8 0 15,3-16 0-15,-4-6 0 16,0-4 1-16,-5 3 1 16,-2 3 0-16,-1 14 1 15,-1 13 0-15,-2 18 0 0,-1 15 1 16,1 9-3-16,4 0-3 15,11 8-25-15,6-6-51 16,-2-9-3-16</inkml:trace>
  <inkml:trace contextRef="#ctx0" brushRef="#br0" timeOffset="14315.0139">9611 12762 424 0,'0'0'3'0,"0"0"0"0,7 7 2 16,1-7 1-16,5-1 0 16,5-12 0-16,1-3 1 15,2-6 0-15,-1-5-2 0,-2-4 0 16,-5-1 1-16,-6 5-1 16,-7 6 1-16,-7 8 0 15,-7 13 0-15,-5 13-1 16,-3 17-5-16,2 11 0 0,3 9 0 15,7 4 0-15,8 1 0 16,9-2 0-16,12-10-4 16,12-11-16-16,5-3-54 15,8-23-8-15</inkml:trace>
  <inkml:trace contextRef="#ctx0" brushRef="#br0" timeOffset="14545.7674">10040 12966 445 0,'0'0'4'0,"0"0"1"16,0 0 1-16,-10-10 0 15,4-4 0-15,0-9 0 16,-3-8 0-16,3-9 0 0,1-4-4 16,-2-5 0-16,1 3-1 15,4 3 0-15,1 6 0 16,1 11 0-16,7 7-1 15,4 9-3-15,8 8-7 0,-2 0-14 16,4 1-53-16,14 1-4 16</inkml:trace>
  <inkml:trace contextRef="#ctx0" brushRef="#br0" timeOffset="14831.3368">10442 12429 463 0,'0'0'4'0,"0"0"1"16,0 0 3-16,0 0 1 15,-12 0 0-15,0 0 1 16,-2 7-7-16,-7 3-3 0,1 4 0 16,-1 8 0-16,-4 0 0 15,5 6 0-15,6 0 0 16,5 3 0-16,4-1 0 16,5-2 0-16,10-3 0 0,4-2 0 15,3 0 0-15,2 0 0 16,0 0 0-16,-1 2 0 15,-4 6 0-15,-10 2 0 16,-4 5 0-16,-4 1 0 0,-7 0 0 16,-8 2 0-16,-4-7 0 15,5-4 0-15,-6-14-57 16,0-9-31-16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946.47601" units="1/cm"/>
          <inkml:channelProperty channel="Y" name="resolution" value="1676.0614" units="1/cm"/>
          <inkml:channelProperty channel="F" name="resolution" value="1.41944" units="1/deg"/>
          <inkml:channelProperty channel="T" name="resolution" value="1" units="1/dev"/>
        </inkml:channelProperties>
      </inkml:inkSource>
      <inkml:timestamp xml:id="ts0" timeString="2017-10-30T14:29:36.8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8389 7829 333 0,'0'0'7'16,"0"0"1"-16,-4-8 2 0,3-5 2 15,1 1-1-15,0-3 3 16,0-5 0-16,5-2 1 16,4 1-5-16,1-2-2 15,5 0-1-15,1 2-1 0,4 1 0 16,-1 0-1-16,7 1-2 15,0 3 0-15,2-1-1 16,2 8 0-16,0 3 0 0,2 6-1 16,-1 0 1-16,5 15 1 15,-3 8-1-15,2 9 1 16,-4 8 0-16,-2 12 0 16,0 8 0-16,-4 10 0 0,-2 8 0 15,-8 8 0-15,-3 7-1 16,-10 4 0-16,-2 2-2 15,-12 0 0-15,-6-7 0 16,-5-4 0-16,-6-11 0 0,-5-12 0 16,-4-17 0-16,0-21 0 15,0-21 0-15,-1-20-4 16,5-23-4-16,1-16 0 16,9-11 0-16,6-2 1 15,7-3 2-15,11 10 2 0,3 13 4 16,19 21 2-16,9 19 2 15,12 18 0-15,4 16 1 16,10 9 0-16,-1 7 0 0,4 6-2 16,-4-2-1-16,-10-5-5 15,-4-1-19-15,5-15-57 16,-23-13-3-16</inkml:trace>
  <inkml:trace contextRef="#ctx0" brushRef="#br0" timeOffset="743.3439">9458 7021 372 0,'0'0'8'16,"0"0"5"-16,0 0 0 0,-2 10 1 15,0 4 1-15,0 10 1 16,1 13 1-16,-6 12 0 15,4 9-7-15,-3 14-4 16,2 0-2-16,0 6 0 0,0-9-4 16,4-6-5-16,-2-16-15 15,2-15-58-15,6-17-4 16</inkml:trace>
  <inkml:trace contextRef="#ctx0" brushRef="#br0" timeOffset="961.7592">9583 6954 430 0,'0'0'5'0,"-2"21"2"16,-4 6 3-16,3 13 0 16,-1 14 2-16,-1 9-1 15,-2 10 1-15,0 3 0 0,4-1-10 16,0-6-2-16,3-14 0 15,1-15-6-15,11-25-57 16,0-3-20-16,-3-12-2 16</inkml:trace>
  <inkml:trace contextRef="#ctx0" brushRef="#br0" timeOffset="1219.357">9250 7221 408 0,'0'0'5'0,"0"0"2"16,17-11 1-16,-1 0 2 15,9-2-2-15,3-2 1 0,8 0 1 16,8-4-1-16,4 2-4 15,2 1-6-15,4 5-11 16,-5 2-40-16,-3 3-25 16,0 6-3-16</inkml:trace>
  <inkml:trace contextRef="#ctx0" brushRef="#br0" timeOffset="1441.8272">9170 7442 430 0,'0'0'2'0,"0"0"2"16,0 0 3-16,12-3 2 0,2-4 0 16,10-8 1-16,5-2 0 15,10-6 1-15,11-9-2 16,6-5-6-16,5-4-11 15,12-14-55-15,-2 21-17 0</inkml:trace>
  <inkml:trace contextRef="#ctx0" brushRef="#br0" timeOffset="2059.9928">10246 7445 356 0,'0'0'4'0,"0"0"2"16,0 0 3-16,9 5 1 15,0-5 0-15,7-9 0 16,1-8 1-16,6-4 0 15,1-8-2-15,-3-5-3 0,-6-6 0 16,-2-2 1-16,-11 3 2 16,-2 9-1-16,-15 2 2 15,-2 13-1-15,-5 13 0 16,-4 4 0-16,1 15-7 0,3 6-2 16,9 7 0-16,2-3 0 15,11 3 0-15,11-9-2 16,13-5-37-16,7-8-42 0,4-8-3 15</inkml:trace>
  <inkml:trace contextRef="#ctx0" brushRef="#br0" timeOffset="2297.6995">10666 7420 408 0,'0'0'4'0,"0"0"2"15,0 0 1-15,3-9 0 16,-3-9 1-16,-2-5 1 15,-4-11-1-15,-2-11 1 0,-5-10-3 16,1-7-4-16,-3-5 1 16,3 7-1-16,1 0-1 15,3 7 0-15,6 7 0 16,2 7-1-16,6 12 1 16,8 5 0-16,3 3-2 0,6 0-3 15,10 7-15-15,4 4-55 16,0 4-5-16</inkml:trace>
  <inkml:trace contextRef="#ctx0" brushRef="#br0" timeOffset="2507.9597">10437 7144 448 0,'0'0'1'15,"0"0"0"-15,0 0 1 16,5 0 2-16,8 0-1 0,6-10 2 16,9-2-1-16,10-6 1 15,6-2-4-15,15-4-12 16,6 11-61-16,9-13-5 16</inkml:trace>
  <inkml:trace contextRef="#ctx0" brushRef="#br0" timeOffset="2993.949">11674 6987 450 0,'0'0'4'16,"0"0"2"-16,-13-6 2 15,13 6 1-15,-20-6 1 0,7 6 0 16,-2 7 0-16,-4 10-6 15,3 11-4-15,2 7 0 16,4 9 0-16,3 2 0 0,7 3 0 16,10-7 0-16,11-3-12 15,6 0-59-15,10-32-12 16</inkml:trace>
  <inkml:trace contextRef="#ctx0" brushRef="#br0" timeOffset="3335.985">11838 7084 418 0,'0'0'3'0,"-2"20"3"15,1 2 1-15,1 1 1 16,2 6-1-16,3 0 1 16,2 2 0-16,2-2-1 15,5-9-2-15,2-13-2 16,3-10-1-16,1-9-1 0,-1-7 0 15,4-6-1-15,0 2 1 16,1 3-1-16,1 7 0 16,3 11 0-16,0 10-1 15,2 11 0-15,-4 15 1 0,-1 10-1 16,-6 8 2-16,-6 7 0 16,-8 5 1-16,-5 1 0 15,-16-1 2-15,-10-5 0 0,-6-6 0 16,-10-9-1-16,-4-22-4 15,0-14-5-15,-3-26-22 16,1-18-50-16,13-12-4 16</inkml:trace>
  <inkml:trace contextRef="#ctx0" brushRef="#br0" timeOffset="3830.3592">12560 7002 438 0,'0'0'3'0,"0"-11"4"16,-3 2 2-16,-3-1 0 16,-4-6 2-16,-1-2 2 0,-7 1 0 15,-3 5-5-15,-4 10-8 16,-1 2 0-16,-2 17 0 16,-1 7 0-16,7 10 0 15,5 8 0-15,9-6 0 0,8 0 0 16,18-12 0-16,10-17 0 15,14-7-2-15,5-28-81 16,1-14-1-16</inkml:trace>
  <inkml:trace contextRef="#ctx0" brushRef="#br0" timeOffset="3990.0616">12638 6462 461 0,'0'0'5'15,"-4"24"1"-15,0 11 2 16,3 14 0-16,1 12 1 15,2 11 0-15,6 6-4 0,2 7-5 16,8-6 0-16,5-10 0 16,7-12 0-16,-2-14 0 15,8-28-75-15,2 2-9 0</inkml:trace>
  <inkml:trace contextRef="#ctx0" brushRef="#br0" timeOffset="4247.9811">12928 7054 432 0,'0'0'3'0,"0"0"1"16,-2 12-1-16,2-12 2 15,8 3-1-15,2-3 1 16,2-9 1-16,6-4 0 0,6-10-3 16,-4-7 0-16,-2-4 0 15,-3-2 1-15,-6 7 1 16,-5 4 0-16,-4 10 0 15,0 15 1-15,-14 6-2 0,1 18 1 16,9 12-5-16,-1 4 0 16,6 4 0-16,8-7-11 15,17-10-51-15,4 0-20 16,3-8-1-16</inkml:trace>
  <inkml:trace contextRef="#ctx0" brushRef="#br0" timeOffset="4519.0664">13425 6699 490 0,'0'0'3'16,"-11"0"2"-16,3 0 2 15,-9 5-1-15,1 7-6 16,-7 7 0-16,4 0 0 16,-1 7 0-16,3 1 0 0,8 3 0 15,8 3 0-15,6-3 0 16,9 0 0-16,8-6 0 15,2 3 0-15,4-6 0 16,-3 1 0-16,-5 4 0 16,-8 2 0-16,-9 1 0 0,-6 5 0 15,-16 2 0-15,-2-6 0 16,-6 3 0-16,-8-10-3 16,9-7-81-16,2-8-2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946.47601" units="1/cm"/>
          <inkml:channelProperty channel="Y" name="resolution" value="1676.0614" units="1/cm"/>
          <inkml:channelProperty channel="F" name="resolution" value="1.41944" units="1/deg"/>
          <inkml:channelProperty channel="T" name="resolution" value="1" units="1/dev"/>
        </inkml:channelProperties>
      </inkml:inkSource>
      <inkml:timestamp xml:id="ts0" timeString="2017-10-30T14:30:41.1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12292 3862 365 0,'0'0'6'16,"0"0"-1"-16,-11 0 2 15,0 0 0-15,-2-3 1 0,-3 3 2 16,-6 0 2-16,-5 0 2 15,-4 1-3-15,0 3 0 16,-2 1-2-16,-1 1 0 0,-2-1-1 16,2 1-2-16,-1-3-2 15,0-3-2-15,0 0-1 16,0-1-1-16,-1-4 2 16,-2 0-1-16,-5 2 0 0,1 1 0 15,-3 2 0-15,1 2 0 16,-2 5 1-16,-4 0-1 15,9 3-1-15,-3 0 0 16,8-1 0-16,2-3 0 16,2 0 1-16,5-3-1 0,5-2 0 15,0 0 0-15,3-1 0 16,-1 0 0-16,1 2 0 16,0-1 0-16,0 3-1 15,-1 4 1-15,4 3 0 0,0 3-1 16,3 2 0-16,3 5 0 15,3 3 0-15,2 3 1 16,4 3-1-16,0 4 0 16,1 5 0-16,0 4 0 0,1 3 1 15,0 3-1-15,1 4 1 16,-3 7 0-16,1 4 0 16,-2 5 0-16,-1-1-1 0,-3 5 1 15,-1-4-1-15,2 1 1 16,1-4-1-16,-1-9-1 15,3-6 1-15,2-9-1 16,2-9 1-16,7-3 0 16,3-9-1-16,3-6 1 0,8-8 0 15,3-5-1-15,4-2 1 16,8 0 0-16,2-4 0 16,5-3 0-16,5 2 0 15,3-1 0-15,0 1 0 0,0 4 1 16,3 1-1-16,-2 0 1 15,2 1 0-15,0 2 0 16,-3-1 1-16,4-1-1 0,0-1 0 16,1 0 0-16,4 0 0 15,0-6 1-15,1 0-1 16,1-6 0-16,2 3 0 16,0-3 0-16,-2-1 0 0,1 1 0 15,-2 1 1-15,2 0-1 16,-3 1 0-16,0 4 0 15,3-2 0-15,-3 0 0 16,0 2 0-16,0 3 0 16,-1-2 0-16,0-2 0 0,0 4 1 15,0-2-2-15,0 1 2 16,-2 4-1-16,-2-2 0 16,-6 4 0-16,1-2 1 15,-8 4-1-15,-4 2 0 0,-5-1 2 16,-3 2-1-16,-3-5 0 15,-2-2 0-15,-2 0 0 16,0-9 0-16,1-3 1 0,-4-8-1 16,1-8 0-16,-3-7 0 15,1-6 0-15,-3-9-1 16,1-5 1-16,0-4-1 16,-2-4 0-16,-1 0 0 15,-5-2 0-15,-1 3 0 0,-2 6 0 16,-8 4 1-16,1 6 0 15,-9 5 0-15,0 5 1 16,-2 9-1-16,1 6 0 16,-1 0-1-16,2 10 1 0,1 1 0 15,7 10 0-15,-10-12 0 16,10 12 0-16,-13-9 0 16,13 9-1-16,-11-5 1 15,11 5 0-15,-16-12-1 0,9 4 1 16,-5-1-1-16,-1-1 1 15,1-3-1-15,-6-1 0 16,-3 1 0-16,0-3 0 0,-4 5 0 16,-4-3 1-16,-3 4-1 15,1-1-1-15,-7 3 2 16,3 0-1-16,-4 2 0 16,1-1 0-16,1-1 0 15,-2 1 0-15,0 1 0 0,2-2 2 16,2 1-2-16,-1 0 0 15,2-2 0-15,-4 2 0 16,1 0 0-16,1-2 0 16,-2 3 0-16,2 0 0 0,0 1 0 15,-1-2 0-15,0 1 0 16,4 1 0-16,0-1 0 16,1 1 0-16,0-1 0 15,3 0 0-15,-2 2 0 0,2 1 0 16,0 0 0-16,-1 0 0 15,0 2 0-15,-1 1 0 16,1 0 0-16,0 1 0 0,-2-1 0 16,5 1 0-16,-4-1 0 15,4 0 0-15,-2-1 0 16,3-6-3-16,-2-2-8 16,2 0-18-16,10-2-49 15,-15 4-5-15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139BD6-7D48-AC49-99A9-2EF6C95D4385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76077E-E9E3-464E-8536-4DC9844BE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7426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6077E-E9E3-464E-8536-4DC9844BEDD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2034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Each of these bonds or interactions is individually weak; their sum is strong.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6077E-E9E3-464E-8536-4DC9844BEDD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4513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Each of these bonds or interactions is individually weak; their sum is strong.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6077E-E9E3-464E-8536-4DC9844BEDD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3872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Solicit reasons why you might need to do this</a:t>
            </a:r>
          </a:p>
          <a:p>
            <a:r>
              <a:rPr lang="en-US" dirty="0" smtClean="0"/>
              <a:t>Sequence one particular gene from an</a:t>
            </a:r>
            <a:r>
              <a:rPr lang="en-US" baseline="0" dirty="0" smtClean="0"/>
              <a:t> entire genome to see if it has a mutation (is this strain of TB resistant to antibiotics? Do I have a mutation that increases my risk of breast cancer?)</a:t>
            </a:r>
          </a:p>
          <a:p>
            <a:r>
              <a:rPr lang="en-US" dirty="0" smtClean="0"/>
              <a:t>Recombinant</a:t>
            </a:r>
            <a:r>
              <a:rPr lang="en-US" baseline="0" dirty="0" smtClean="0"/>
              <a:t> DNA technology (I want to engineer my E. coli to produce insulin)</a:t>
            </a:r>
          </a:p>
          <a:p>
            <a:r>
              <a:rPr lang="en-US" baseline="0" dirty="0" smtClean="0"/>
              <a:t>Analyze very small amounts of DNA (DNA from a mummy or a crime scene)</a:t>
            </a:r>
          </a:p>
          <a:p>
            <a:r>
              <a:rPr lang="en-US" baseline="0" dirty="0" smtClean="0"/>
              <a:t>IT REALLY COMES IN HANDY! PCR is a step in many of the methods we will talk about in this course.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6077E-E9E3-464E-8536-4DC9844BEDD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2057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Define Tm: temperature where half of the </a:t>
            </a:r>
            <a:r>
              <a:rPr lang="en-US" dirty="0" err="1" smtClean="0"/>
              <a:t>basepairs</a:t>
            </a:r>
            <a:r>
              <a:rPr lang="en-US" dirty="0" smtClean="0"/>
              <a:t> are denatured and half are annealed, on average.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6077E-E9E3-464E-8536-4DC9844BEDD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5342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2^number of cycles</a:t>
            </a:r>
          </a:p>
          <a:p>
            <a:r>
              <a:rPr lang="en-US" dirty="0" smtClean="0"/>
              <a:t>25 cycles: 33 million fold amplification.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6077E-E9E3-464E-8536-4DC9844BEDD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050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6077E-E9E3-464E-8536-4DC9844BEDD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51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What is ATP composed of?</a:t>
            </a:r>
          </a:p>
          <a:p>
            <a:r>
              <a:rPr lang="en-US" smtClean="0"/>
              <a:t>https://www.polleverywhere.com/free_text_polls/57yuo5fGZkWD4QT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6077E-E9E3-464E-8536-4DC9844BEDD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698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
What is ATP composed of?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6077E-E9E3-464E-8536-4DC9844BEDD1}" type="slidenum">
              <a:rPr lang="en-US" smtClean="0"/>
              <a:t>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810000" cy="1270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3804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How does the 2' OH on ribose give RNA distinct properties from DNA?</a:t>
            </a:r>
          </a:p>
          <a:p>
            <a:r>
              <a:rPr lang="en-US" smtClean="0"/>
              <a:t>https://www.polleverywhere.com/discourses/xFZVMJ8AfnvSpMY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6077E-E9E3-464E-8536-4DC9844BEDD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793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
How does the 2' OH on ribose give RNA distinct properties from DNA?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6077E-E9E3-464E-8536-4DC9844BEDD1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810000" cy="1270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2759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What types of bonds, forces, and/or effects contribute to base stacking interactions?</a:t>
            </a:r>
          </a:p>
          <a:p>
            <a:r>
              <a:rPr lang="en-US" smtClean="0"/>
              <a:t>https://www.polleverywhere.com/free_text_polls/6NKYzVQUjwRa6Vd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6077E-E9E3-464E-8536-4DC9844BEDD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5305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
Poll Title: What types of bonds, forces, and/or effects contribute to base stacking interactions?
https://</a:t>
            </a:r>
            <a:r>
              <a:rPr lang="en-US" dirty="0" err="1" smtClean="0"/>
              <a:t>www.polleverywhere.com</a:t>
            </a:r>
            <a:r>
              <a:rPr lang="en-US" dirty="0" smtClean="0"/>
              <a:t>/</a:t>
            </a:r>
            <a:r>
              <a:rPr lang="en-US" dirty="0" err="1" smtClean="0"/>
              <a:t>free_text_polls</a:t>
            </a:r>
            <a:r>
              <a:rPr lang="en-US" dirty="0" smtClean="0"/>
              <a:t>/6NKYzVQUjwRa6Vd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6077E-E9E3-464E-8536-4DC9844BEDD1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810000" cy="1270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8525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Click on the 5' end of the complementary strand</a:t>
            </a:r>
          </a:p>
          <a:p>
            <a:r>
              <a:rPr lang="en-US" smtClean="0"/>
              <a:t>https://www.polleverywhere.com/clickable_images/lTgTKtCENDtNVLU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6077E-E9E3-464E-8536-4DC9844BEDD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6030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
Click on the 5' end of the complementary strand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6077E-E9E3-464E-8536-4DC9844BEDD1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810000" cy="1270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627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A174D-5BCC-7846-B0FE-F44A6F07585B}" type="datetime1">
              <a:rPr lang="en-US" smtClean="0"/>
              <a:t>10/30/17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BAAF1-C300-F24C-B3A6-14AFD545B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575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8B5D4-CEE9-5043-B90E-CD25EC42D41C}" type="datetime1">
              <a:rPr lang="en-US" smtClean="0"/>
              <a:t>10/30/17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BAAF1-C300-F24C-B3A6-14AFD545B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367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11310-C7DD-E44F-BFCD-BE227E7E08BB}" type="datetime1">
              <a:rPr lang="en-US" smtClean="0"/>
              <a:t>10/30/17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BAAF1-C300-F24C-B3A6-14AFD545B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91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7983D-1AA8-BE4C-9D44-25B8D6EB22E4}" type="datetime1">
              <a:rPr lang="en-US" smtClean="0"/>
              <a:t>10/30/17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BAAF1-C300-F24C-B3A6-14AFD545B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298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CF42-C62B-5046-8D80-1F56F047EDFB}" type="datetime1">
              <a:rPr lang="en-US" smtClean="0"/>
              <a:t>10/30/17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BAAF1-C300-F24C-B3A6-14AFD545B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828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2CCE2-BA7E-0948-BB04-AF26474543CD}" type="datetime1">
              <a:rPr lang="en-US" smtClean="0"/>
              <a:t>10/30/17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BAAF1-C300-F24C-B3A6-14AFD545B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899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20C8A-3474-CE46-8673-DCC21115BE0A}" type="datetime1">
              <a:rPr lang="en-US" smtClean="0"/>
              <a:t>10/30/17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BAAF1-C300-F24C-B3A6-14AFD545B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691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C15AF-AC05-7C41-A168-A3E87CE7BA2C}" type="datetime1">
              <a:rPr lang="en-US" smtClean="0"/>
              <a:t>10/30/17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BAAF1-C300-F24C-B3A6-14AFD545B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988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4C161-582B-474B-AE6C-934162E0DF59}" type="datetime1">
              <a:rPr lang="en-US" smtClean="0"/>
              <a:t>10/30/17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BAAF1-C300-F24C-B3A6-14AFD545B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258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13180-A696-504F-8F2B-DFC011191E39}" type="datetime1">
              <a:rPr lang="en-US" smtClean="0"/>
              <a:t>10/30/17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BAAF1-C300-F24C-B3A6-14AFD545B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480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19BBC-4183-E948-B19B-1CA25BE3B5E7}" type="datetime1">
              <a:rPr lang="en-US" smtClean="0"/>
              <a:t>10/30/17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BAAF1-C300-F24C-B3A6-14AFD545B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078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7D64C-FA59-C94C-97C8-2B1576B62C76}" type="datetime1">
              <a:rPr lang="en-US" smtClean="0"/>
              <a:t>10/30/17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BAAF1-C300-F24C-B3A6-14AFD545B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594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4" Type="http://schemas.openxmlformats.org/officeDocument/2006/relationships/image" Target="../media/image11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4" Type="http://schemas.openxmlformats.org/officeDocument/2006/relationships/customXml" Target="../ink/ink2.xml"/><Relationship Id="rId5" Type="http://schemas.openxmlformats.org/officeDocument/2006/relationships/image" Target="../media/image13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4" Type="http://schemas.openxmlformats.org/officeDocument/2006/relationships/image" Target="../media/image15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jpeg"/><Relationship Id="rId3" Type="http://schemas.openxmlformats.org/officeDocument/2006/relationships/image" Target="../media/image13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ustomXml" Target="../ink/ink4.xml"/><Relationship Id="rId3" Type="http://schemas.openxmlformats.org/officeDocument/2006/relationships/image" Target="../media/image17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4" Type="http://schemas.openxmlformats.org/officeDocument/2006/relationships/image" Target="../media/image18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customXml" Target="../ink/ink6.xml"/><Relationship Id="rId5" Type="http://schemas.openxmlformats.org/officeDocument/2006/relationships/image" Target="../media/image20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image" Target="../media/image2.png"/><Relationship Id="rId1" Type="http://schemas.openxmlformats.org/officeDocument/2006/relationships/tags" Target="../tags/tag2.xml"/><Relationship Id="rId2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image" Target="../media/image3.tmp"/><Relationship Id="rId1" Type="http://schemas.openxmlformats.org/officeDocument/2006/relationships/tags" Target="../tags/tag3.xml"/><Relationship Id="rId2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image" Target="../media/image4.png"/><Relationship Id="rId1" Type="http://schemas.openxmlformats.org/officeDocument/2006/relationships/tags" Target="../tags/tag4.xml"/><Relationship Id="rId2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image" Target="../media/image5.tmp"/><Relationship Id="rId1" Type="http://schemas.openxmlformats.org/officeDocument/2006/relationships/tags" Target="../tags/tag5.xml"/><Relationship Id="rId2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image" Target="../media/image6.png"/><Relationship Id="rId1" Type="http://schemas.openxmlformats.org/officeDocument/2006/relationships/tags" Target="../tags/tag6.xml"/><Relationship Id="rId2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image" Target="../media/image7.png"/><Relationship Id="rId1" Type="http://schemas.openxmlformats.org/officeDocument/2006/relationships/tags" Target="../tags/tag7.xml"/><Relationship Id="rId2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image" Target="../media/image8.png"/><Relationship Id="rId1" Type="http://schemas.openxmlformats.org/officeDocument/2006/relationships/tags" Target="../tags/tag8.xml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image" Target="../media/image9.tmp"/><Relationship Id="rId1" Type="http://schemas.openxmlformats.org/officeDocument/2006/relationships/tags" Target="../tags/tag9.xml"/><Relationship Id="rId2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86008" y="295876"/>
            <a:ext cx="8191680" cy="6135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BB2950 Day 4: Monday 10-30-17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71622" y="869041"/>
            <a:ext cx="863346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b="1" dirty="0" smtClean="0"/>
              <a:t>Learning objectives:</a:t>
            </a:r>
            <a:endParaRPr lang="en-US" sz="2000" dirty="0" smtClean="0"/>
          </a:p>
          <a:p>
            <a:pPr marL="342900" indent="-342900">
              <a:spcAft>
                <a:spcPts val="600"/>
              </a:spcAft>
              <a:buFont typeface="Arial"/>
              <a:buChar char="•"/>
            </a:pPr>
            <a:r>
              <a:rPr lang="en-US" sz="2000" dirty="0" smtClean="0"/>
              <a:t>Define </a:t>
            </a:r>
            <a:r>
              <a:rPr lang="en-US" sz="2000" dirty="0"/>
              <a:t>denaturation, melting point/Tm, and annealing with respect to nucleic acids</a:t>
            </a:r>
          </a:p>
          <a:p>
            <a:pPr marL="342900" indent="-342900">
              <a:spcAft>
                <a:spcPts val="600"/>
              </a:spcAft>
              <a:buFont typeface="Arial"/>
              <a:buChar char="•"/>
            </a:pPr>
            <a:r>
              <a:rPr lang="en-US" sz="2000" dirty="0"/>
              <a:t>Define “PCR,” diagram how it works, and list a few situations in which it is useful. </a:t>
            </a:r>
            <a:endParaRPr lang="en-US" sz="20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BAAF1-C300-F24C-B3A6-14AFD545B91B}" type="slidenum">
              <a:rPr lang="en-US" smtClean="0"/>
              <a:t>1</a:t>
            </a:fld>
            <a:endParaRPr lang="en-US"/>
          </a:p>
        </p:txBody>
      </p:sp>
      <p:pic>
        <p:nvPicPr>
          <p:cNvPr id="1026" name="Picture 2" descr="ttps://3fgydl2v1pjh97j7u359byrs-wpengine.netdna-ssl.com/wp-content/uploads/2015/01/eh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2156" y="3335156"/>
            <a:ext cx="4291364" cy="3259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542032" y="6538912"/>
            <a:ext cx="6571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www.promegaconnections.com</a:t>
            </a:r>
            <a:r>
              <a:rPr lang="en-US" sz="1200" dirty="0"/>
              <a:t>/</a:t>
            </a:r>
            <a:r>
              <a:rPr lang="en-US" sz="1200" dirty="0" err="1"/>
              <a:t>pcr</a:t>
            </a:r>
            <a:r>
              <a:rPr lang="en-US" sz="1200" dirty="0"/>
              <a:t>-cloning-answers-to-some-frequently-asked-questions/</a:t>
            </a:r>
          </a:p>
        </p:txBody>
      </p:sp>
    </p:spTree>
    <p:extLst>
      <p:ext uri="{BB962C8B-B14F-4D97-AF65-F5344CB8AC3E}">
        <p14:creationId xmlns:p14="http://schemas.microsoft.com/office/powerpoint/2010/main" val="335542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ure_06_1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980" y="222504"/>
            <a:ext cx="5077968" cy="641299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111259" y="635970"/>
            <a:ext cx="3755165" cy="5124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600"/>
              </a:spcAft>
              <a:buFont typeface="Arial"/>
              <a:buChar char="•"/>
            </a:pPr>
            <a:r>
              <a:rPr lang="en-US" sz="2400" dirty="0" smtClean="0"/>
              <a:t>The combination of base-pairing</a:t>
            </a:r>
            <a:r>
              <a:rPr lang="en-US" sz="2400" dirty="0"/>
              <a:t> </a:t>
            </a:r>
            <a:r>
              <a:rPr lang="en-US" sz="2400" dirty="0" smtClean="0"/>
              <a:t>and base stacking (many weak interactions) hold double helices together.</a:t>
            </a:r>
          </a:p>
          <a:p>
            <a:pPr marL="457200" indent="-457200">
              <a:spcAft>
                <a:spcPts val="600"/>
              </a:spcAft>
              <a:buFont typeface="Arial"/>
              <a:buChar char="•"/>
            </a:pPr>
            <a:r>
              <a:rPr lang="en-US" sz="2400" dirty="0" smtClean="0"/>
              <a:t>The shape is also influenced by repulsion between negatively charged phosphates.</a:t>
            </a:r>
          </a:p>
          <a:p>
            <a:pPr marL="457200" indent="-457200">
              <a:spcAft>
                <a:spcPts val="600"/>
              </a:spcAft>
              <a:buFont typeface="Arial"/>
              <a:buChar char="•"/>
            </a:pPr>
            <a:r>
              <a:rPr lang="en-US" sz="2400" b="1" dirty="0" smtClean="0"/>
              <a:t>The helix is asymmetric: major and minor grooves.</a:t>
            </a:r>
          </a:p>
          <a:p>
            <a:pPr marL="457200" indent="-457200">
              <a:spcAft>
                <a:spcPts val="600"/>
              </a:spcAft>
              <a:buFont typeface="Arial"/>
              <a:buChar char="•"/>
            </a:pPr>
            <a:r>
              <a:rPr lang="en-US" sz="2400" dirty="0" smtClean="0"/>
              <a:t>Strands are </a:t>
            </a:r>
            <a:r>
              <a:rPr lang="en-US" sz="2400" b="1" dirty="0" smtClean="0"/>
              <a:t>antiparallel.</a:t>
            </a:r>
            <a:endParaRPr lang="en-US" sz="2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BAAF1-C300-F24C-B3A6-14AFD545B91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90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ure_06_1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980" y="222504"/>
            <a:ext cx="5077968" cy="641299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BAAF1-C300-F24C-B3A6-14AFD545B91B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138550" y="332509"/>
            <a:ext cx="45482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Why is it useful for DNA duplexes to be held together by many weak bonds?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94011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69810"/>
            <a:ext cx="9144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Arial"/>
                <a:cs typeface="Arial"/>
              </a:rPr>
              <a:t>The polymerase chain reaction (PCR)</a:t>
            </a:r>
            <a:endParaRPr lang="en-US" sz="3200" dirty="0">
              <a:latin typeface="Arial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6629" y="961534"/>
            <a:ext cx="83837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Goal: make a large number of copies of (</a:t>
            </a:r>
            <a:r>
              <a:rPr lang="en-US" sz="2400" b="1" dirty="0" smtClean="0"/>
              <a:t>amplify</a:t>
            </a:r>
            <a:r>
              <a:rPr lang="en-US" sz="2400" dirty="0" smtClean="0"/>
              <a:t>) a specific DNA sequence.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 smtClean="0"/>
              <a:t>Why?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BAAF1-C300-F24C-B3A6-14AFD545B91B}" type="slidenum">
              <a:rPr lang="en-US" smtClean="0"/>
              <a:t>12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072080" y="1558800"/>
              <a:ext cx="7165080" cy="38678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56240" y="1542240"/>
                <a:ext cx="7197480" cy="3899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3273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ure_06_28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728" y="1041287"/>
            <a:ext cx="4044541" cy="5511473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BAAF1-C300-F24C-B3A6-14AFD545B91B}" type="slidenum">
              <a:rPr lang="en-US" smtClean="0"/>
              <a:t>13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228600"/>
            <a:ext cx="9144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Arial"/>
                <a:cs typeface="Arial"/>
              </a:rPr>
              <a:t>Denaturation and annealing</a:t>
            </a:r>
            <a:endParaRPr lang="en-US" sz="3200" dirty="0">
              <a:latin typeface="Arial"/>
              <a:cs typeface="Arial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/>
              <p14:cNvContentPartPr/>
              <p14:nvPr/>
            </p14:nvContentPartPr>
            <p14:xfrm>
              <a:off x="4842720" y="1231200"/>
              <a:ext cx="3514680" cy="246888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26160" y="1216080"/>
                <a:ext cx="3543480" cy="2500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83827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ure_07_09a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000" y="845692"/>
            <a:ext cx="3749213" cy="483354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169810"/>
            <a:ext cx="9144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Arial"/>
                <a:cs typeface="Arial"/>
              </a:rPr>
              <a:t>The polymerase chain reaction (PCR)</a:t>
            </a:r>
            <a:endParaRPr lang="en-US" sz="3200" dirty="0">
              <a:latin typeface="Arial"/>
              <a:cs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BAAF1-C300-F24C-B3A6-14AFD545B91B}" type="slidenum">
              <a:rPr lang="en-US" smtClean="0"/>
              <a:t>14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3749040" y="1157040"/>
              <a:ext cx="3957480" cy="257004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32480" y="1142640"/>
                <a:ext cx="3985200" cy="2594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9784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ure_07_09a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000" y="845692"/>
            <a:ext cx="3749213" cy="4833544"/>
          </a:xfrm>
          <a:prstGeom prst="rect">
            <a:avLst/>
          </a:prstGeom>
        </p:spPr>
      </p:pic>
      <p:pic>
        <p:nvPicPr>
          <p:cNvPr id="3" name="Picture 2" descr="figure_07_09a_0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7141" y="678094"/>
            <a:ext cx="3694176" cy="64129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169810"/>
            <a:ext cx="9144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Arial"/>
                <a:cs typeface="Arial"/>
              </a:rPr>
              <a:t>The polymerase chain reaction (PCR)</a:t>
            </a:r>
            <a:endParaRPr lang="en-US" sz="3200" dirty="0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BAAF1-C300-F24C-B3A6-14AFD545B91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52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0780" y="335478"/>
            <a:ext cx="770311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Arial"/>
                <a:cs typeface="Arial"/>
              </a:rPr>
              <a:t>Typical temperatures used for PCR:</a:t>
            </a:r>
          </a:p>
          <a:p>
            <a:pPr algn="ctr"/>
            <a:endParaRPr lang="en-US" sz="3200" dirty="0">
              <a:latin typeface="Arial"/>
              <a:cs typeface="Arial"/>
            </a:endParaRPr>
          </a:p>
          <a:p>
            <a:pPr>
              <a:spcAft>
                <a:spcPts val="1200"/>
              </a:spcAft>
            </a:pPr>
            <a:r>
              <a:rPr lang="en-US" sz="3200" dirty="0" smtClean="0">
                <a:latin typeface="Arial"/>
                <a:cs typeface="Arial"/>
              </a:rPr>
              <a:t>		Denaturation: 95 degrees C</a:t>
            </a:r>
          </a:p>
          <a:p>
            <a:pPr>
              <a:spcAft>
                <a:spcPts val="1200"/>
              </a:spcAft>
            </a:pPr>
            <a:r>
              <a:rPr lang="en-US" sz="3200" dirty="0" smtClean="0">
                <a:latin typeface="Arial"/>
                <a:cs typeface="Arial"/>
              </a:rPr>
              <a:t>		Annealing: 50-65 degrees C</a:t>
            </a:r>
          </a:p>
          <a:p>
            <a:pPr>
              <a:spcAft>
                <a:spcPts val="1200"/>
              </a:spcAft>
            </a:pPr>
            <a:r>
              <a:rPr lang="en-US" sz="3200" dirty="0" smtClean="0">
                <a:latin typeface="Arial"/>
                <a:cs typeface="Arial"/>
              </a:rPr>
              <a:t>		Extension: 72 degrees C</a:t>
            </a:r>
            <a:endParaRPr lang="en-US" sz="3200" dirty="0">
              <a:latin typeface="Arial"/>
              <a:cs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FFA9B-5A73-9A4A-9465-F5A6E87715DE}" type="slidenum">
              <a:rPr lang="en-US" smtClean="0"/>
              <a:t>16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694080" y="2226960"/>
              <a:ext cx="6003360" cy="260928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7520" y="2212560"/>
                <a:ext cx="6031080" cy="2640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9724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BAAF1-C300-F24C-B3A6-14AFD545B91B}" type="slidenum">
              <a:rPr lang="en-US" smtClean="0"/>
              <a:t>17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10780" y="335478"/>
            <a:ext cx="77031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Arial"/>
                <a:cs typeface="Arial"/>
              </a:rPr>
              <a:t>The power of exponential amplification: by what factor is a given DNA fragment multiplied?</a:t>
            </a:r>
            <a:endParaRPr lang="en-US" sz="3200" dirty="0">
              <a:latin typeface="Arial"/>
              <a:cs typeface="Arial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3018240" y="2326320"/>
              <a:ext cx="1819440" cy="83880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04560" y="2310840"/>
                <a:ext cx="1849680" cy="87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9406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BAAF1-C300-F24C-B3A6-14AFD545B91B}" type="slidenum">
              <a:rPr lang="en-US" smtClean="0"/>
              <a:t>18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31487" y="587071"/>
            <a:ext cx="29256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Arial"/>
                <a:cs typeface="Arial"/>
              </a:rPr>
              <a:t>What need to do PCR:</a:t>
            </a:r>
            <a:endParaRPr lang="en-US" sz="3200" dirty="0"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18544" y="289870"/>
            <a:ext cx="531627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Template DNA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Specific primers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Thermo-stable DNA polymerase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err="1" smtClean="0"/>
              <a:t>dNTPs</a:t>
            </a:r>
            <a:endParaRPr lang="en-US" sz="24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An appropriate buffer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9060" y="2228862"/>
            <a:ext cx="5900144" cy="43751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80000" y="6488668"/>
            <a:ext cx="3257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ib.bioninja.com.au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/>
              <p14:cNvContentPartPr/>
              <p14:nvPr/>
            </p14:nvContentPartPr>
            <p14:xfrm>
              <a:off x="3972600" y="1343520"/>
              <a:ext cx="1052640" cy="51228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56400" y="1332720"/>
                <a:ext cx="1085040" cy="538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9453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11" y="1355657"/>
            <a:ext cx="8882135" cy="463115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10780" y="173687"/>
            <a:ext cx="819623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Arial"/>
                <a:cs typeface="Arial"/>
              </a:rPr>
              <a:t>DNA polymerase always adds </a:t>
            </a:r>
            <a:r>
              <a:rPr lang="en-US" sz="3200" dirty="0" err="1" smtClean="0">
                <a:latin typeface="Arial"/>
                <a:cs typeface="Arial"/>
              </a:rPr>
              <a:t>nts</a:t>
            </a:r>
            <a:r>
              <a:rPr lang="en-US" sz="3200" dirty="0" smtClean="0">
                <a:latin typeface="Arial"/>
                <a:cs typeface="Arial"/>
              </a:rPr>
              <a:t> on to the </a:t>
            </a:r>
          </a:p>
          <a:p>
            <a:pPr algn="ctr"/>
            <a:r>
              <a:rPr lang="en-US" sz="3200" dirty="0" smtClean="0">
                <a:latin typeface="Arial"/>
                <a:cs typeface="Arial"/>
              </a:rPr>
              <a:t>3’ end of a primer</a:t>
            </a:r>
            <a:endParaRPr lang="en-US" sz="3200" dirty="0">
              <a:latin typeface="Arial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1015" y="6374904"/>
            <a:ext cx="43813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Richard Wheeler (Zephyris</a:t>
            </a:r>
            <a:r>
              <a:rPr lang="en-US" sz="1600" dirty="0" smtClean="0"/>
              <a:t>), Wikimedia Commons</a:t>
            </a:r>
            <a:endParaRPr lang="en-US" sz="1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FFA9B-5A73-9A4A-9465-F5A6E87715D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01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BAAF1-C300-F24C-B3A6-14AFD545B91B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/>
          <p:cNvPicPr>
            <a:picLocks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63500"/>
            <a:ext cx="9017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93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BAAF1-C300-F24C-B3A6-14AFD545B91B}" type="slidenum">
              <a:rPr lang="en-US" smtClean="0"/>
              <a:t>20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09491" y="2728268"/>
            <a:ext cx="89868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cap="all" spc="-150" dirty="0" smtClean="0">
                <a:latin typeface="Courier"/>
                <a:cs typeface="Courier"/>
              </a:rPr>
              <a:t>5’-</a:t>
            </a:r>
            <a:r>
              <a:rPr lang="en-US" b="1" cap="all" spc="300" dirty="0" smtClean="0">
                <a:latin typeface="Courier"/>
                <a:cs typeface="Courier"/>
              </a:rPr>
              <a:t>ttggcaga</a:t>
            </a:r>
            <a:r>
              <a:rPr lang="en-US" b="1" cap="all" spc="300" dirty="0" smtClean="0">
                <a:solidFill>
                  <a:srgbClr val="FF0000"/>
                </a:solidFill>
                <a:latin typeface="Courier"/>
                <a:cs typeface="Courier"/>
              </a:rPr>
              <a:t>ttcccgccagagcaaaacagccgctagtcc</a:t>
            </a:r>
            <a:r>
              <a:rPr lang="en-US" b="1" cap="all" spc="300" dirty="0" smtClean="0">
                <a:latin typeface="Courier"/>
                <a:cs typeface="Courier"/>
              </a:rPr>
              <a:t>tagtccg</a:t>
            </a:r>
            <a:r>
              <a:rPr lang="en-US" b="1" cap="all" spc="-150" dirty="0" smtClean="0">
                <a:latin typeface="Courier"/>
                <a:cs typeface="Courier"/>
              </a:rPr>
              <a:t>-3’</a:t>
            </a:r>
          </a:p>
          <a:p>
            <a:r>
              <a:rPr lang="en-US" b="1" cap="all" spc="-150" dirty="0" smtClean="0">
                <a:latin typeface="Courier"/>
                <a:cs typeface="Courier"/>
              </a:rPr>
              <a:t>3’-</a:t>
            </a:r>
            <a:r>
              <a:rPr lang="en-US" b="1" cap="all" spc="300" dirty="0" smtClean="0">
                <a:latin typeface="Courier"/>
                <a:cs typeface="Courier"/>
              </a:rPr>
              <a:t>AACCGTCT</a:t>
            </a:r>
            <a:r>
              <a:rPr lang="en-US" b="1" cap="all" spc="300" dirty="0" smtClean="0">
                <a:solidFill>
                  <a:srgbClr val="FF0000"/>
                </a:solidFill>
                <a:latin typeface="Courier"/>
                <a:cs typeface="Courier"/>
              </a:rPr>
              <a:t>AAGGGCGGTCTCGTTTTGTCGGCGATCAGG</a:t>
            </a:r>
            <a:r>
              <a:rPr lang="en-US" b="1" cap="all" spc="300" dirty="0" smtClean="0">
                <a:latin typeface="Courier"/>
                <a:cs typeface="Courier"/>
              </a:rPr>
              <a:t>ATCAGGC</a:t>
            </a:r>
            <a:r>
              <a:rPr lang="en-US" b="1" cap="all" spc="-150" dirty="0" smtClean="0">
                <a:latin typeface="Courier"/>
                <a:cs typeface="Courier"/>
              </a:rPr>
              <a:t>-5’</a:t>
            </a:r>
            <a:endParaRPr lang="en-US" b="1" spc="-150" dirty="0">
              <a:latin typeface="Courier"/>
              <a:cs typeface="Courie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0780" y="335478"/>
            <a:ext cx="77031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Arial"/>
                <a:cs typeface="Arial"/>
              </a:rPr>
              <a:t>Suppose your primers only needed to be 6 </a:t>
            </a:r>
            <a:r>
              <a:rPr lang="en-US" sz="3200" dirty="0" err="1" smtClean="0">
                <a:latin typeface="Arial"/>
                <a:cs typeface="Arial"/>
              </a:rPr>
              <a:t>nt</a:t>
            </a:r>
            <a:r>
              <a:rPr lang="en-US" sz="3200" dirty="0" smtClean="0">
                <a:latin typeface="Arial"/>
                <a:cs typeface="Arial"/>
              </a:rPr>
              <a:t> long. What primer sequences would you use to amplify the red sequence?</a:t>
            </a:r>
            <a:endParaRPr lang="en-US" sz="3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15183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BAAF1-C300-F24C-B3A6-14AFD545B91B}" type="slidenum">
              <a:rPr lang="en-US" smtClean="0"/>
              <a:t>21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09491" y="2728268"/>
            <a:ext cx="8986881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cap="all" spc="-150" dirty="0" smtClean="0">
                <a:latin typeface="Courier"/>
                <a:cs typeface="Courier"/>
              </a:rPr>
              <a:t>5’-</a:t>
            </a:r>
            <a:r>
              <a:rPr lang="en-US" b="1" cap="all" spc="300" dirty="0" smtClean="0">
                <a:latin typeface="Courier"/>
                <a:cs typeface="Courier"/>
              </a:rPr>
              <a:t>ttggcaga</a:t>
            </a:r>
            <a:r>
              <a:rPr lang="en-US" b="1" cap="all" spc="300" dirty="0" smtClean="0">
                <a:solidFill>
                  <a:srgbClr val="FF0000"/>
                </a:solidFill>
                <a:latin typeface="Courier"/>
                <a:cs typeface="Courier"/>
              </a:rPr>
              <a:t>ttcccgccagagcaaaacagccgctagtcc</a:t>
            </a:r>
            <a:r>
              <a:rPr lang="en-US" b="1" cap="all" spc="300" dirty="0" smtClean="0">
                <a:latin typeface="Courier"/>
                <a:cs typeface="Courier"/>
              </a:rPr>
              <a:t>tagtccg</a:t>
            </a:r>
            <a:r>
              <a:rPr lang="en-US" b="1" cap="all" spc="-150" dirty="0" smtClean="0">
                <a:latin typeface="Courier"/>
                <a:cs typeface="Courier"/>
              </a:rPr>
              <a:t>-3’</a:t>
            </a:r>
          </a:p>
          <a:p>
            <a:endParaRPr lang="en-US" b="1" cap="all" spc="-150" dirty="0" smtClean="0">
              <a:latin typeface="Courier"/>
              <a:cs typeface="Courier"/>
            </a:endParaRPr>
          </a:p>
          <a:p>
            <a:endParaRPr lang="en-US" b="1" cap="all" spc="-150" dirty="0">
              <a:latin typeface="Courier"/>
              <a:cs typeface="Courier"/>
            </a:endParaRPr>
          </a:p>
          <a:p>
            <a:endParaRPr lang="en-US" b="1" cap="all" spc="-150" dirty="0" smtClean="0">
              <a:latin typeface="Courier"/>
              <a:cs typeface="Courier"/>
            </a:endParaRPr>
          </a:p>
          <a:p>
            <a:endParaRPr lang="en-US" b="1" cap="all" spc="-150" dirty="0">
              <a:latin typeface="Courier"/>
              <a:cs typeface="Courier"/>
            </a:endParaRPr>
          </a:p>
          <a:p>
            <a:r>
              <a:rPr lang="en-US" b="1" cap="all" spc="-150" dirty="0" smtClean="0">
                <a:latin typeface="Courier"/>
                <a:cs typeface="Courier"/>
              </a:rPr>
              <a:t>3’-</a:t>
            </a:r>
            <a:r>
              <a:rPr lang="en-US" b="1" cap="all" spc="300" dirty="0" smtClean="0">
                <a:latin typeface="Courier"/>
                <a:cs typeface="Courier"/>
              </a:rPr>
              <a:t>AACCGTCT</a:t>
            </a:r>
            <a:r>
              <a:rPr lang="en-US" b="1" cap="all" spc="300" dirty="0" smtClean="0">
                <a:solidFill>
                  <a:srgbClr val="FF0000"/>
                </a:solidFill>
                <a:latin typeface="Courier"/>
                <a:cs typeface="Courier"/>
              </a:rPr>
              <a:t>AAGGGCGGTCTCGTTTTGTCGGCGATCAGG</a:t>
            </a:r>
            <a:r>
              <a:rPr lang="en-US" b="1" cap="all" spc="300" dirty="0" smtClean="0">
                <a:latin typeface="Courier"/>
                <a:cs typeface="Courier"/>
              </a:rPr>
              <a:t>ATCAGGC</a:t>
            </a:r>
            <a:r>
              <a:rPr lang="en-US" b="1" cap="all" spc="-150" dirty="0" smtClean="0">
                <a:latin typeface="Courier"/>
                <a:cs typeface="Courier"/>
              </a:rPr>
              <a:t>-5’</a:t>
            </a:r>
            <a:endParaRPr lang="en-US" b="1" spc="-150" dirty="0">
              <a:latin typeface="Courier"/>
              <a:cs typeface="Courie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0780" y="335478"/>
            <a:ext cx="77031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Arial"/>
                <a:cs typeface="Arial"/>
              </a:rPr>
              <a:t>Suppose your primers only needed to be 6 </a:t>
            </a:r>
            <a:r>
              <a:rPr lang="en-US" sz="3200" dirty="0" err="1" smtClean="0">
                <a:latin typeface="Arial"/>
                <a:cs typeface="Arial"/>
              </a:rPr>
              <a:t>nt</a:t>
            </a:r>
            <a:r>
              <a:rPr lang="en-US" sz="3200" dirty="0" smtClean="0">
                <a:latin typeface="Arial"/>
                <a:cs typeface="Arial"/>
              </a:rPr>
              <a:t> long. What primer sequences would you use to amplify the red sequence?</a:t>
            </a:r>
            <a:endParaRPr lang="en-US" sz="3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1663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BAAF1-C300-F24C-B3A6-14AFD545B91B}" type="slidenum">
              <a:rPr lang="en-US" smtClean="0"/>
              <a:t>3</a:t>
            </a:fld>
            <a:endParaRPr lang="en-US"/>
          </a:p>
        </p:txBody>
      </p:sp>
      <p:pic>
        <p:nvPicPr>
          <p:cNvPr id="3" name="Picture 2"/>
          <p:cNvPicPr>
            <a:picLocks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" y="254000"/>
            <a:ext cx="8636000" cy="6350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7000" y="6211669"/>
            <a:ext cx="889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Examples of correct answers: “Adenosine and triphosphate;” “Adenine, ribose, and triphosphate.”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980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BAAF1-C300-F24C-B3A6-14AFD545B91B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/>
          <p:cNvPicPr>
            <a:picLocks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63500"/>
            <a:ext cx="9017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65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BAAF1-C300-F24C-B3A6-14AFD545B91B}" type="slidenum">
              <a:rPr lang="en-US" smtClean="0"/>
              <a:t>5</a:t>
            </a:fld>
            <a:endParaRPr lang="en-US"/>
          </a:p>
        </p:txBody>
      </p:sp>
      <p:pic>
        <p:nvPicPr>
          <p:cNvPr id="3" name="Picture 2"/>
          <p:cNvPicPr>
            <a:picLocks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" y="254000"/>
            <a:ext cx="8636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383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BAAF1-C300-F24C-B3A6-14AFD545B91B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/>
          <p:cNvPicPr>
            <a:picLocks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63500"/>
            <a:ext cx="9017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73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BAAF1-C300-F24C-B3A6-14AFD545B91B}" type="slidenum">
              <a:rPr lang="en-US" smtClean="0"/>
              <a:t>7</a:t>
            </a:fld>
            <a:endParaRPr lang="en-US"/>
          </a:p>
        </p:txBody>
      </p:sp>
      <p:pic>
        <p:nvPicPr>
          <p:cNvPr id="3" name="Picture 2"/>
          <p:cNvPicPr>
            <a:picLocks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96" y="201422"/>
            <a:ext cx="7341616" cy="535813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26464" y="5681472"/>
            <a:ext cx="6632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Correct answers: van der Waals forces, hydrophobic effect, electrostatic interactions.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823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BAAF1-C300-F24C-B3A6-14AFD545B91B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/>
          <p:cNvPicPr>
            <a:picLocks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63500"/>
            <a:ext cx="9017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00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BAAF1-C300-F24C-B3A6-14AFD545B91B}" type="slidenum">
              <a:rPr lang="en-US" smtClean="0"/>
              <a:t>9</a:t>
            </a:fld>
            <a:endParaRPr lang="en-US"/>
          </a:p>
        </p:txBody>
      </p:sp>
      <p:pic>
        <p:nvPicPr>
          <p:cNvPr id="3" name="Picture 2"/>
          <p:cNvPicPr>
            <a:picLocks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" y="254000"/>
            <a:ext cx="8636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25947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ASPOLLED" val="739C92470F004310A79BA862A6942BE8"/>
  <p:tag name="TPVERSION" val="5"/>
  <p:tag name="TPFULLVERSION" val="5.3.1.3337"/>
  <p:tag name="PPTVERSION" val="15"/>
  <p:tag name="TPOS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POLL_EMBED_ID" val="2c293847-b780-4a9d-aeda-4631221ac5e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IMAGE" val="074f7682-d58b-4a8d-8562-839463e27d0d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POLL_EMBED_ID" val="7958db52-2f2d-4207-bf3e-3606098a91cf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IMAGE" val="5ad9cd35-eef6-451d-9b3a-5e9c80fe23f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POLL_EMBED_ID" val="5eff0b72-c0ac-4c74-9fce-f70c79a8d73b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POLL_EMBED_ID" val="aa191cd4-36d8-491e-b25e-b948062a320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POLL_EMBED_ID" val="ece781df-7ae2-4954-9da0-d9bed76e0c1c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IMAGE" val="d6da3667-5ee3-4ef8-84d8-ccd9a916365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20563</TotalTime>
  <Words>561</Words>
  <Application>Microsoft Macintosh PowerPoint</Application>
  <PresentationFormat>On-screen Show (4:3)</PresentationFormat>
  <Paragraphs>103</Paragraphs>
  <Slides>21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Calibri</vt:lpstr>
      <vt:lpstr>Courier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Harvard School of Public Health</Company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Scarlet Shell</dc:creator>
  <cp:lastModifiedBy>Shell, Scarlet</cp:lastModifiedBy>
  <cp:revision>146</cp:revision>
  <dcterms:created xsi:type="dcterms:W3CDTF">2016-10-14T18:06:27Z</dcterms:created>
  <dcterms:modified xsi:type="dcterms:W3CDTF">2017-10-30T20:02:15Z</dcterms:modified>
</cp:coreProperties>
</file>