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406" r:id="rId3"/>
    <p:sldId id="417" r:id="rId4"/>
    <p:sldId id="407" r:id="rId5"/>
    <p:sldId id="41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8" r:id="rId17"/>
    <p:sldId id="400" r:id="rId18"/>
    <p:sldId id="401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290" autoAdjust="0"/>
  </p:normalViewPr>
  <p:slideViewPr>
    <p:cSldViewPr snapToGrid="0" snapToObjects="1">
      <p:cViewPr varScale="1">
        <p:scale>
          <a:sx n="105" d="100"/>
          <a:sy n="105" d="100"/>
        </p:scale>
        <p:origin x="2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1027-42A4-544A-9B6C-C5EB158C13A4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8B40-6DD5-B04D-855D-4AD8F429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03T14:07:2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5733 14065 340 0,'0'0'8'0,"0"0"3"0,0 0 2 16,-10 1 2-16,10-1-1 15,0 0 1-15,-9 3 1 16,9-3 1-16,0 0-7 16,2 19-3-16,4 1-2 0,2 8 1 15,1 7-1-15,6 10 1 16,-5 6-1-16,4 5 0 15,-2 0 0-15,-2-2 0 16,0-7-2-16,-1-4-3 16,-5-8 0-16,1-6 0 15,0-9 0-15,-2-6 0 0,-1-2 0 16,-2-12 0-16,0 0 0 16,0 0 0-16,-3-6 0 15,-4-5 0-15,-1-4 0 0,-2 0 0 16,-1-4 0-16,0 1 0 15,-3-2 0-15,1-1 0 16,3 0 0-16,-2-6 0 16,3-3 0-16,-1-4 0 0,0-6 0 15,3-8 0-15,1-2 0 16,1-3 0-16,3-3 0 16,2 3 0-16,0 2 0 0,1 3 0 15,5 6 0-15,-1 11 0 16,3 1 0-16,3 7 0 15,-1 6 0-15,3 4 0 16,2 6-2-16,3 6 2 16,4 1 0-16,1 1 0 0,2 6 0 15,-1 6 2-15,-4 1-2 16,-3 5 0-16,-6 3 0 16,-6 3 0-16,-5 2 0 15,-5 1 0-15,-7 1 0 0,-3-4 0 16,-1 0 0-16,2-5 0 15,3-3 0-15,5-2 0 16,4-6 0-16,2-9 0 16,8 10 0-16,10-10 0 0,4 0 0 15,5-3 0-15,4-4 0 16,4 0 0-16,1 5 0 16,-1 2 0-16,0 5 0 15,-5 11-2-15,-7 9 1 0,-3 4 0 16,-14 9 2-16,-6 1 2 15,-5 1-3-15,-20-4 0 16,-11-9 0-16,-14-9 0 16,-11-8 0-16,-14-10 0 0,-8-7 0 15,-5-7 0-15,0-2 0 16,2 0 0-16,12 5 0 16,7 2-20-16,9 8-63 15,30 1-2-15</inkml:trace>
  <inkml:trace contextRef="#ctx0" brushRef="#br0" timeOffset="720.0947">6589 13856 346 0,'0'0'8'16,"0"0"3"-16,-16 3 4 0,8 0 2 15,-3 3 0-15,-3-1 0 16,-1 2 1-16,-1 2 0 16,3 2-7-16,0 0-5 15,7 0-2-15,2 4-2 16,4 1-2-16,7 1 0 0,10 0 0 16,4 2 0-16,6 1 0 15,4-1 0-15,2 2 1 16,-5 2-1-16,-3 0 1 15,-5 2 1-15,-11 3-1 0,-5-1 1 16,-9-3 0-16,-10-4-3 16,-6-2-4-16,-6-14-8 15,0-4-29-15,-1-12-37 0,5-9-1 16</inkml:trace>
  <inkml:trace contextRef="#ctx0" brushRef="#br0" timeOffset="1082.0767">6768 13384 365 0,'0'0'8'0,"1"10"4"16,5 11 1-16,5 11 2 15,1 12 0-15,5 16 2 16,-1 10 0-16,4 10 1 0,0-2-7 16,-3-6-4-16,3-6-4 15,-3-16-1-15,2-21-1 16,-2-25-3-16,-1-17-1 16,2-19 0-16,-2-9-1 0,2-2 0 15,-3-1 3-15,-1 8 1 16,0 16 0-16,-2 18 3 15,0 15 1-15,-1 22 1 16,0 10 1-16,3 5-3 0,0-4-6 16,9 0-37-16,0-10-38 15,3-11-4-15</inkml:trace>
  <inkml:trace contextRef="#ctx0" brushRef="#br0" timeOffset="1569.8127">7336 13862 327 0,'0'0'4'0,"0"0"3"16,7-8 2-16,1-4 0 15,4-5 0-15,3-5 2 16,-2-5-1-16,3-3 0 16,-2-1-3-16,-2 0-2 0,-5 5-1 15,-4 7 2-15,-3 9 1 16,0 10 3-16,-10 14 1 16,-3 15 1-16,1 7 1 15,1 6-1-15,-2 4-1 0,8 1-3 16,5-6-1-16,1-8-5 15,13-9-2-15,6-14 0 16,3-10-9-16,9-11-26 16,3-8-46-16,-3-7-2 0</inkml:trace>
  <inkml:trace contextRef="#ctx0" brushRef="#br0" timeOffset="1898.3266">7620 13715 394 0,'0'0'5'15,"0"0"0"-15,1 11 2 16,-1-11 1-16,10 7 1 16,-4-7 1-16,6-3-2 15,0-9 2-15,-3-5-4 16,5-4-2-16,-3-1-1 0,-2-1 1 15,-7 3-1-15,-2 7 0 16,0 13 1-16,-9 5 1 16,1 17 0-16,-3 9 1 15,2 8 0-15,3 4 0 0,3 2-6 16,3-3 0-16,10-8 0 16,9-12 0-16,0-15 0 15,10-7-3-15,-4-14-49 16,4-21-30-16,0-10-3 0</inkml:trace>
  <inkml:trace contextRef="#ctx0" brushRef="#br0" timeOffset="2093.9415">7917 13150 420 0,'0'0'9'0,"0"0"1"15,0 9 4-15,0 15 0 16,4 9 2-16,1 15-1 15,0 12-2-15,6 7-13 0,2 11 0 16,1 2 0-16,2-3 0 16,1-10 0-16,-1-10 0 15,-1-14 0-15,6-15-71 16,-7-9-14-16</inkml:trace>
  <inkml:trace contextRef="#ctx0" brushRef="#br0" timeOffset="2528.1054">7859 13585 419 0,'0'0'3'0,"0"0"3"16,8 0 1-16,1-2 1 16,9-6 0-16,3-5 1 0,9-6 1 15,5-4-1-15,3-8-5 16,10 1-9-16,-4-4-10 15,1 1-12-15,-2 2-14 16,-5 6-4-16,-5 1 12 16,-12 4 17-16,2 8 12 0,-14 1 11 15,-9 11 12-15,5-11 13 16,-5 11 16-16,-6 1-1 16,-7 11-10-16,0 4-16 0,-3 6-18 15,1 5-3-15,1 6 0 16,1 2 0-16,3 5 0 15,4-3 0-15,6-1 0 16,5-4 0-16,5-5 0 0,6-3 0 16,1-8 0-16,2-1 0 15,1-3 0-15,0 3 0 16,-4-1 0-16,-4 4 0 16,-9 10 0-16,-3 6 0 0,-4 4 0 15,-11 6 0-15,-5-3 0 16,3-14-56-16,-10 6-27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03T14:09:1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10426 5491 328 0,'0'0'5'16,"0"-10"4"-16,0 10 2 15,0-18 1-15,0 9 3 16,1 1 1-16,-1 8 2 0,0 0 0 16,4 6-3-16,-1 28-3 15,2 20-1-15,0 19-2 16,4 21-1-16,0 17-1 15,0 8-1-15,1 5-1 0,-2-7-2 16,3-8-2-16,0-17-4 16,3-17-11-16,-3-17-34 15,3-27-31-15,-1-16-1 16</inkml:trace>
  <inkml:trace contextRef="#ctx0" brushRef="#br0" timeOffset="251.9975">10758 5538 417 0,'1'12'6'0,"5"9"2"0,2 18 2 16,3 14 1-16,0 12-1 15,3 13 2-15,4 12-1 16,-2 6 1-16,3-6-7 0,-4-6-5 16,1-11-10-16,-4-19-20 15,-10-11-47-15,9-13-3 16</inkml:trace>
  <inkml:trace contextRef="#ctx0" brushRef="#br0" timeOffset="442.7754">10586 6167 429 0,'0'0'2'16,"0"0"0"-16,0 0 3 16,0 0-1-16,17 1 1 15,5-1-1-15,8-5-2 16,13-4-14-16,15-3-58 0,5-2-2 15</inkml:trace>
  <inkml:trace contextRef="#ctx0" brushRef="#br0" timeOffset="644.2792">11176 6047 425 0,'0'0'1'16,"0"0"0"-16,0 0 0 15,0 0 0-15,13 3-1 0,1-3-8 16,11-19-52-16,6 14-9 16</inkml:trace>
  <inkml:trace contextRef="#ctx0" brushRef="#br0" timeOffset="1269.8492">11594 5409 376 0,'3'15'4'0,"4"13"5"0,4 14 0 16,2 12 2-16,5 15 1 15,-1 15 1-15,1 10 0 16,3 8 1-16,-5-7-3 0,-3-13-2 15,-5-11-3-15,-2-16-2 16,-1-17-1-16,-3-22-1 16,-2-16-2-16,1-22-1 15,-1-7-1-15,3-13-1 0,2-1 0 16,2-2 0-16,5 5 0 16,1 9 0-16,9 15 0 15,1 10 1-15,6 9-1 16,0 15 1-16,2 7 1 15,-3 10 0-15,-5 4 3 0,-6 2 1 16,-9 1 3-16,-8-5 1 16,-11-4 2-16,-14-6-1 15,-8-14 0-15,-6-10-6 0,-5-14-7 16,9-24-67-16,-1 9-8 16</inkml:trace>
  <inkml:trace contextRef="#ctx0" brushRef="#br0" timeOffset="1877.0389">12255 6014 340 0,'0'0'8'0,"-3"10"3"15,0 4 3-15,3 9 1 0,0 2-1 16,6 0 0-16,8 5 1 16,1-4-1-16,10-7-7 15,-1-9-3-15,7-10-2 0,0-17-1 16,-4-8 0-16,-5-10 0 16,-6-5 2-16,-5-3 1 15,-11 2 3-15,-2 5 0 16,-14 6 1-16,-5 13 1 15,-4 12-2-15,-3 10-2 0,0 15-5 16,5 7 0-16,4 9 0 16,7-3 0-16,12 5-5 15,0-1-74-15,17-24-2 16</inkml:trace>
  <inkml:trace contextRef="#ctx0" brushRef="#br0" timeOffset="2278.2015">12552 5917 351 0,'0'9'6'16,"0"10"2"-16,5 4 2 15,0 10 2-15,3 2-1 16,0 6-1-16,3-2 1 0,-2-1 0 16,2-13-5-16,2-16-1 15,-4-11-2-15,-1-23-1 16,3-11 1-16,0-16-1 15,1-1 0-15,2-6-1 16,-1 10-1-16,4 8 0 0,-1 17 0 16,3 17 0-16,0 15-1 15,-4 22 1-15,5 9 1 16,-6 10-2-16,2 6-12 16,0 10-55-16,-3-21-5 0</inkml:trace>
  <inkml:trace contextRef="#ctx0" brushRef="#br0" timeOffset="2662.9422">13129 5371 434 0,'0'8'5'0,"1"13"1"15,3 10 2-15,1 14 1 16,2 14 1-16,4 11-1 0,3 12 1 16,-1 4 0-16,3-5-4 15,-3-3-2-15,1-15-4 16,-2-11 0-16,-3-13 0 16,-3-16-3-16,-4-13-1 0,-2-10-1 15,-4-18 0-15,-9-10 1 16,-4-7 1-16,-6-1 1 15,-5 0 3-15,-4 2 2 16,0 10 3-16,-3 13-1 16,4 11 1-16,4 11-1 0,7 10-5 15,6 9 0-15,7 3 0 16,7-4 0-16,13-1 0 16,8-14-15-16,-8-3-64 0,25-3-3 15</inkml:trace>
  <inkml:trace contextRef="#ctx0" brushRef="#br0" timeOffset="3247.0974">13572 5668 399 0,'0'0'8'0,"-7"0"2"16,-3 0 3-16,-2 3 0 16,-3 5 2-16,-4 5 0 0,-2-1 0 15,1 5-1-15,5 5-5 16,4 0-9-16,10 0 0 16,2 4 0-16,15-2 0 0,5-2-6 15,6 3-2-15,6-4-1 16,1 1 1-16,-3 4 0 15,-7-1 1-15,-8 1 2 16,-11 4 4-16,-5-1 2 16,-13 0-3-16,-11 1-42 0,-4-11-28 15,-1-6-2-15</inkml:trace>
  <inkml:trace contextRef="#ctx0" brushRef="#br0" timeOffset="3816.8017">13253 6076 225 0,'0'0'7'16,"0"0"6"-16,0 0 8 0,0 0 2 15,-8 3 2-15,8-3 2 16,0 0 1-16,-8 7 0 16,8-7-6-16,-13 5-7 15,2-5-8-15,0 4-8 0,-6-4-25 16,1 0-45-16,0 0-2 15</inkml:trace>
  <inkml:trace contextRef="#ctx0" brushRef="#br0" timeOffset="4672.3252">14282 5121 386 0,'0'0'5'16,"0"0"3"-16,-4 9 2 15,4 11 1-15,0 12 2 16,3 14 1-16,4 14 1 0,2 20 1 15,2 12-4-15,3 12-3 16,0 3-2-16,-3-5-2 16,-2-5-5-16,0-11 0 15,-5-18 0-15,-2-19 0 0,0-16 0 16,-2-20 0-16,0-13 0 16,8-16 0-16,-1-11 0 15,-1-3 0-15,6-4 0 16,1 5 0-16,4 2-3 15,3 10-1-15,4 10 0 0,5 7-1 16,3 14 1-16,1 11-2 16,-1 3 1-16,-6 6 1 15,-4 3 3-15,-10 1 2 0,-11-6 2 16,-10-4 1-16,-12-5 0 16,-10-11-2-16,-3-10-9 15,-8 1-58-15,6-17-12 16</inkml:trace>
  <inkml:trace contextRef="#ctx0" brushRef="#br0" timeOffset="5185.9496">14941 5961 335 0,'0'0'4'16,"11"0"1"-16,-1-8 2 15,-2-3-1-15,11-4 2 16,-4-7 0-16,7 1 0 15,-6-4 2-15,-2-1 1 0,-5 2 1 16,-6 2 2-16,-3 14 2 16,-11 4 1-16,-5 11 0 15,-3 14-1-15,-2 13-1 0,2 7-13 16,2 4-2-16,5 4 0 16,8-2 0-16,8-8 0 15,11-11 0-15,10-13-16 16,13-12-65-16,1-10-2 0</inkml:trace>
  <inkml:trace contextRef="#ctx0" brushRef="#br0" timeOffset="5438.8126">15343 5411 438 0,'0'0'5'16,"0"10"3"-16,1 12 1 15,1 11 3-15,2 12-1 16,2 14 2-16,0 11-2 0,1 8-7 16,-1 3-4-16,3-4 0 15,-1-7 0-15,4-6 0 16,-3-2-64-16,0-31-18 15</inkml:trace>
  <inkml:trace contextRef="#ctx0" brushRef="#br0" timeOffset="5620.9543">15195 5884 446 0,'0'0'2'16,"0"0"2"-16,0 0 2 15,5 2 0-15,11-2 1 16,4 0 0-16,10 0 0 0,11 0-4 16,11 0-17-16,7-5-59 15,6-1-5-15</inkml:trace>
  <inkml:trace contextRef="#ctx0" brushRef="#br0" timeOffset="6586.8122">15710 5701 264 0,'0'0'6'15,"0"0"5"-15,6 0 1 16,-6 0 4-16,0 0 2 0,7 0 0 16,-7 0 2-16,0 0 2 15,6-6-7-15,-6 6-4 16,5-16-2-16,-5 16-2 16,0-13-3-16,0 13 1 0,0-10-3 15,0 10-1-15,0 0 1 16,-1-10-1-16,1 10 0 15,0 0-1-15,0 0 1 16,0 0-1-16,0 0 0 0,-4-9 0 16,4 9 0-16,0 0 0 15,0 0 1-15,0 0-2 16,0 0 2-16,0 0-1 16,0 0 2-16,0 0-1 0,0 0 1 15,0 0-1-15,0 0 1 16,0 0 1-16,0 0 0 15,0 0 0-15,5 7 1 16,-4 7 0-16,3 10-1 0,1 8 1 16,1 8-1-16,4 6 0 15,6 2-2-15,2 0 0 16,0-5-1-16,7-11 1 16,-1-11 0-16,-3-15 0 0,3-12 1 15,-1-11 0-15,-2-8-1 16,-3-1 1-16,-1 2 0 15,0 8 1-15,2 10-1 16,-1 6-1-16,3 18 0 0,-1 6 0 16,-3 3 1-16,4 1 0 15,-2-1-2-15,-1-8 0 16,-1-11 0-16,-3-8 0 16,-3-13 0-16,-4-10 0 0,-3-9 0 15,0-6 0-15,-3-1 0 16,-1-5 0-16,0 4-10 15,0 5-17-15,0 11-51 16,5 4-4-16</inkml:trace>
  <inkml:trace contextRef="#ctx0" brushRef="#br0" timeOffset="6884.6108">16375 5830 358 0,'0'0'1'0,"0"-3"1"0,1-8-1 16,9-3-1-16,-3-9-2 15,7-2 2-15,3-4 0 16,-3-4 5-16,3 0 5 16,-10 0 5-16,-1 6 1 15,-6 5 5-15,-4 14 2 0,-12 8 0 16,0 11-1-16,-5 14-6 15,0 12-16-15,6 4 0 16,2 4 0-16,11-3 0 16,2-3 0-16,18-10 0 0,9-16 0 15,16-13-34-15,7-6-48 16,8-12-3-16</inkml:trace>
  <inkml:trace contextRef="#ctx0" brushRef="#br0" timeOffset="8058.9364">16721 5571 316 0,'0'0'10'0,"0"12"3"0,5 1 1 15,2 1 2-15,5 2 1 16,3 2 0-16,4-3 1 16,4-1-1-16,-2-9-8 15,6-5-4-15,-3-7-1 0,-2-11 0 16,-8-1 0-16,-3-5-1 15,-8-2 1-15,-3 6 2 16,-11 4 1-16,-1 8 1 0,-6 8-1 16,1 11 1-16,3 15-4 15,4 10-4-15,6 4 0 16,4 2 0-16,9-3 0 16,9 0 0-16,7-13 0 0,8-9 0 15,-1-17-8-15,6-10-73 16,7-9-3-16</inkml:trace>
  <inkml:trace contextRef="#ctx0" brushRef="#br0" timeOffset="8399.0417">17154 5608 413 0,'0'0'6'16,"-4"18"1"-16,3 0 2 0,1 1 0 15,2 8 0-15,6-5 0 16,-1 4 0-16,8-4 1 16,1-9-6-16,1-13-2 15,1-8-2-15,-1-14-1 0,-1-12-1 16,-1-1-1-16,-1-5 0 15,1 8 0-15,0 5 1 16,0 14 1-16,1 17 1 0,2 18 2 16,2 19 1-16,-3 7 1 15,3 11-2-15,-2 0-4 16,4 3-36-16,-4-2-37 16,1-9-1-16</inkml:trace>
  <inkml:trace contextRef="#ctx0" brushRef="#br0" timeOffset="106230.7864">18807 5646 265 0,'0'0'8'16,"0"0"6"-16,0 0 3 15,0 0 4-15,0 0 1 16,3-5 4-16,-3 5 3 0,0 0 0 16,14-7-6-16,-14 7-3 15,0 0-4-15,3-11-2 16,-3 11-7-16,0 0-7 0,-2-16 0 16,2 16 0-16,-11-14 0 15,11 14 0-15,-12-19 0 16,2 9 0-16,3-4 0 15,-1-3 0-15,2 5 0 16,-7-4 0-16,5 2 0 0,-2-4 0 16,-4 7 0-16,4-2 0 15,-3 5 0-15,-2 3 0 16,-2 3 0-16,3 2 0 16,0 4 0-16,0 8 0 0,1 8 0 15,-1 6 0-15,-3 10 0 16,2 6 0-16,3 4 0 15,1 0 0-15,1-1 0 16,5-6 0-16,4-7 0 0,1-15 0 16,12-14 0-16,5-9 0 15,4-15 0-15,3-8 0 16,1-1 0-16,-2 2 0 0,1 3 0 16,-5 11 0-16,0 10 0 15,-6 11 0-15,0 15 0 16,-1 8 0-16,1 5 0 15,1-1 0-15,-3-1 0 16,6-7 0-16,-7-16-15 0,-10-10-64 16,21 0-4-16</inkml:trace>
  <inkml:trace contextRef="#ctx0" brushRef="#br0" timeOffset="106406.1514">19010 5320 433 0,'1'12'6'16,"0"11"3"-16,0 10 1 16,2 12 2-16,4 9-1 0,-2 7 1 15,3 4 0-15,1 4-6 16,0-10-6-16,3-5-20 16,10-9-57-16,-13-11-4 15</inkml:trace>
  <inkml:trace contextRef="#ctx0" brushRef="#br0" timeOffset="106804.4767">18895 5607 380 0,'0'0'5'0,"0"0"3"16,0 0 2-16,13 5 3 15,3 0-1-15,6-2 2 0,7 3-1 16,8 0 0-16,6-6-4 15,1 5-4-15,5-3-3 16,-5-2-2-16,-2 2 1 16,-7 5-1-16,-5 4 1 15,-10 4 2-15,-8 9 1 0,-5 3 1 16,-5 6 1-16,-1 0 1 16,1 3-7-16,2-6 0 15,2-6 0-15,2-8 0 16,7-10 0-16,7-10 0 0,-1-14 0 15,1-12 0-15,1-15 0 16,-10-6-3-16,3-4-2 16,-10-6 1-16,-5 3 3 15,-5 1 1-15,-5 8 2 0,-9 10 3 16,-3 12-1-16,-2 16-2 16,1 11-2-16,3 19 0 15,-2 5-25-15,14 7-53 0,5 10-2 16</inkml:trace>
  <inkml:trace contextRef="#ctx0" brushRef="#br0" timeOffset="107547.0311">19614 5463 300 0,'0'0'7'16,"0"0"3"-16,-7 9 3 16,7-9 2-16,-2 14 3 15,2-1 3-15,1 4 1 16,5 2 0-16,4 5-5 0,-2 5-3 16,6-4-2-16,-4 6-3 15,3-4-2-15,0-3-3 16,-4-8-1-16,1-5-2 15,0-11 0-15,-1-6-1 0,2-15-1 16,1-11-1-16,4-11 0 16,1-2-1-16,-1 2 0 15,4 3 1-15,-1 8-1 0,2 17 0 16,-1 11 0-16,-3 13 2 16,1 19-1-16,-1 7-1 15,-1 2-3-15,2 1 0 16,-5-6-1-16,3-8 0 0,-5-12 0 15,4-12 0-15,-2-11 2 16,2-11 1-16,-1-2 2 16,1-1 5-16,-1 10 2 15,2 4 2-15,-3 11 2 16,3 11-1-16,-4 16 2 0,-5 7-2 16,5 2-4-16,2 3-30 15,1-3-45-15,0-7-4 16</inkml:trace>
  <inkml:trace contextRef="#ctx0" brushRef="#br0" timeOffset="107840.5685">20476 5269 457 0,'0'0'5'0,"-12"5"3"16,2 5 2-16,-5 5 0 15,0 6 0-15,-3 0 1 0,5 6-11 16,-1 3 0-16,5 2 0 16,9 0 0-16,7 0 0 15,12-2 0-15,2 0 0 16,3-1 0-16,2-4 0 0,-1 1 0 16,-3-1 0-16,-9-2 0 15,-7 2 0-15,-6-2 0 16,-15-1 0-16,-7-4 0 15,-7-6 0-15,-1 1 0 16,13-13-69-16,-14 0-15 0</inkml:trace>
  <inkml:trace contextRef="#ctx0" brushRef="#br0" timeOffset="108251.9745">21348 5632 506 0,'0'0'3'0,"-10"2"-1"16,10-2-2-16,0 0 0 15,-9-9-2-15,9-13-10 16,6-4-9-16,-3-9-5 16,11-11-1-16,0-2 8 0,-4-2 10 15,1 8 7-15,-8 6 7 16,-3 15 9-16,-9 6 10 15,-1 11 5-15,-7 8-1 16,3 11-10-16,0 3-18 0,6-6 0 16,8 5-8-16,1-4-34 15,6 2-39-15,15 3-1 16</inkml:trace>
  <inkml:trace contextRef="#ctx0" brushRef="#br0" timeOffset="108448.1731">21552 5628 429 0,'0'0'5'0,"0"0"-1"15,0 0 1-15,4-8 0 16,0-8 0-16,2-5 0 16,3-6-1-16,1-8 0 0,2-4-5 15,4-2 1-15,2 6 0 16,1 8 1-16,-1 16 3 16,-2 11 2-16,-2 9 1 15,0 18 1-15,-5 15 0 0,0 8-1 16,0-4-7-16,7-15-70 15,-3 16-7-15</inkml:trace>
  <inkml:trace contextRef="#ctx0" brushRef="#br0" timeOffset="109227.1325">11008 7018 429 0,'-2'14'4'0,"2"13"3"16,0 16 0-16,6 13 1 15,1 13 0-15,4 7 0 16,1 6 0-16,0 5 0 0,4-12-8 15,-3-18-9-15,2-9-14 16,-7-21-38-16,-8-27-19 16,0 0-1-16</inkml:trace>
  <inkml:trace contextRef="#ctx0" brushRef="#br0" timeOffset="109652.5927">10844 7234 381 0,'0'0'8'0,"0"15"2"15,2-2 1-15,7 1 1 16,5 4 1-16,6-4 0 16,2 2 0-16,10-7 0 15,1-9-6-15,4-4-5 0,-1-18-2 16,0-8-3-16,-5-13 0 16,-4-12-2-16,-7-10-1 15,-4-4 0-15,-6-4 0 16,-3 4 3-16,-2 10 2 0,-5 13 2 15,0 19 1-15,0 27 3 16,0 15 0-16,0 33 2 16,4 18 0-16,5 16-2 15,0-1-1-15,8 5-1 16,0-7-1-16,4-10-1 0,0-15-2 16,1-22 0-16,2-13-1 15,-2-17 0-15,0-4-1 16,-2-14 2-16,0-1 0 0,-2-1 2 15,1 7 2-15,-2 4 1 16,2 11 0-16,-4 16 1 16,0 5 0-16,-1 5 0 15,1 7-2-15,3 0-3 0,0-6-4 16,7-5-15-16,-1-11-58 16,3-15-4-16</inkml:trace>
  <inkml:trace contextRef="#ctx0" brushRef="#br0" timeOffset="109888.7956">11860 7303 383 0,'0'0'5'0,"0"0"3"16,0 0 0-16,0 0 0 15,0 0 0-15,-8-9-1 16,8-11-2-16,0-2 1 0,0-9-6 16,0-1 0-16,0 4 4 15,0 1 2-15,0 13 2 16,0 14 4-16,0 12 3 15,-2 21 1-15,-1 15-4 0,1 6-12 16,2 3 0-16,2 1 0 16,8-4 0-16,11-9 0 15,4-15 0-15,13-5 0 16,19-20-66-16,-10-5-20 0</inkml:trace>
  <inkml:trace contextRef="#ctx0" brushRef="#br0" timeOffset="110453.0741">13106 6482 409 0,'0'0'7'0,"1"25"1"16,7 2 3-16,0 17 0 0,7 16 1 16,4 13 1-16,1 19 1 15,7 8 0-15,-2 3-6 16,-1-2-4-16,-4-9-4 16,-2-14 0-16,-3-15 0 0,-6-21 0 15,1-20 0-15,-10-22 0 16,12-8 0-16,-4-18 0 15,4-11 0-15,4 1 0 16,1 4 0-16,4 1 0 0,3 9 0 16,2 12 0-16,-2 10 0 15,-1 17 0-15,-7 7 0 16,-7 12 0-16,-8 6 0 0,-4 4 0 16,-16-1 0-16,-10 1 0 15,-9-6 0-15,-1-10 0 16,-3-11 0-16,-6-16-28 15,12-10-56-15,5-14-3 16</inkml:trace>
  <inkml:trace contextRef="#ctx0" brushRef="#br0" timeOffset="111196.4137">13862 7224 362 0,'0'0'4'0,"0"0"6"15,0 0 3-15,0 0 2 16,0 0 2-16,6 0 2 16,-6 0 1-16,0 0 2 0,15-12-3 15,-15 12-9-15,5-10-10 16,-5 10 0-16,0-10 0 15,0 10 0-15,-3-9 0 16,3 9 0-16,-9-12 0 16,9 12 0-16,-8-13 0 0,8 13 0 15,-8-14 0-15,8 14 0 16,-10-12 0-16,10 12 0 16,-8-6 0-16,8 6 0 0,-9-2 0 15,9 2 0-15,-11-2 0 16,11 2 0-16,-8-2 0 15,8 2 0-15,0 0 0 16,-10-7 0-16,10 7 0 0,-10-2 0 16,10 2 0-16,0 0 0 15,-11-7 0-15,11 7 0 16,0 0 0-16,-10 0 0 16,10 0 0-16,0 0 0 0,-13 0 0 15,13 0 0-15,-10 16 0 16,4 1 0-16,1 1 0 15,2 4 0-15,2 2 0 16,1-1 0-16,1 2 0 16,8-7 0-16,1-3 0 0,4-6 0 15,2 0 0-15,0-5 0 16,-1-2 0-16,3-1 0 16,-4 2 0-16,1 2 0 15,-3 4 0-15,3 0 0 0,-6-2-3 16,6 1-32-16,7-4-45 15,-6-4-4-15</inkml:trace>
  <inkml:trace contextRef="#ctx0" brushRef="#br0" timeOffset="111442.0902">14243 7074 446 0,'0'0'5'15,"0"0"2"-15,-10 0 3 16,10 0 0-16,-16 0 1 16,4 7 1-16,0 8-2 0,2 4-10 15,-3 10 0-15,7 5 0 16,2 4 0-16,4 6 0 16,1-2 0-16,7-2 0 15,7-8 0-15,6-4 0 16,-1-21 0-16,5-7-77 0,3-6-7 15</inkml:trace>
  <inkml:trace contextRef="#ctx0" brushRef="#br0" timeOffset="111617.2196">14411 6563 439 0,'0'7'8'16,"-1"16"1"-16,-2 13 3 15,1 16 1-15,1 12 0 16,1 13 1-16,0 10-11 0,2 9-3 15,8-5 0-15,0-6 0 16,5-13 0-16,0-15 0 16,4-7 0-16,-10-2-60 15,8-27-26-15</inkml:trace>
  <inkml:trace contextRef="#ctx0" brushRef="#br0" timeOffset="111839.9239">14555 7333 365 0,'0'0'4'16,"5"-15"-1"-16,1-1 2 15,4-4 1-15,3 0 1 16,-4-2 5-16,7 1 3 0,-4 9 4 16,5 9-1-16,-8 9 0 15,-1 18-1-15,-1 7 0 16,1 6-12-16,1 3-5 15,3-1 0-15,7 0 0 0,16-10-79 16,-15-13-5-16</inkml:trace>
  <inkml:trace contextRef="#ctx0" brushRef="#br0" timeOffset="112382.3855">14974 6585 425 0,'0'14'6'16,"0"18"1"-16,0 15 2 15,6 13 0-15,0 12 2 16,3 13 1-16,1 7-1 15,5 7 0-15,-2-11-5 0,4-16-2 16,-5-11-4-16,2-16 0 16,0-16 0-16,-3-14 0 15,0-15 0-15,2-3-2 16,1-11 1-16,1-2 1 0,-1-2 0 16,1 2 1-16,2 5 1 15,2 6-2-15,-5 5 0 16,4 5 0-16,-4 6 0 15,-1 5 0-15,-8 6 0 16,-4-1 0-16,-2 2 0 0,-11-5 0 16,-6 0 0-16,-7-12 0 15,3-14-39-15,-5 2-43 16,3-9-4-16</inkml:trace>
  <inkml:trace contextRef="#ctx0" brushRef="#br0" timeOffset="112834.1013">15487 7321 439 0,'0'0'4'0,"0"15"0"15,1-6 2-15,4 3 0 16,6 0 0-16,4-3 0 15,5-6 0-15,5-3 2 16,3-6-5-16,1-12 0 0,-5-8-2 16,-1-6 0-16,-5-4 2 15,-13-3 1-15,-5 7 2 16,-8 5-1-16,-11 6-5 16,-6 6 0-16,0 13 0 0,-1 4 0 15,0 13 0-15,8 6 0 16,5 3 0-16,9 3 0 15,4-7-10-15,13-3-70 16,10-5-3-16</inkml:trace>
  <inkml:trace contextRef="#ctx0" brushRef="#br0" timeOffset="113177.3418">15890 7258 429 0,'0'0'4'0,"0"12"2"16,3 0 1-16,-1 3 0 16,1-1 0-16,0-1 1 15,5-1-1-15,-8-12 1 0,18 0-4 16,-8-15-3-16,3-12-1 15,2-9-1-15,1-3-1 16,2-3 1-16,-2 2 0 16,2 10 1-16,-1 13 1 0,-2 11 0 15,0 12 3-15,-2 18 0 16,-4 11-1-16,2 6 1 16,-3 4-2-16,-1-1-5 0,9 1-27 15,-5-9-46-15,5-10-4 16</inkml:trace>
  <inkml:trace contextRef="#ctx0" brushRef="#br0" timeOffset="113476.8878">16311 7328 405 0,'0'0'6'0,"0"0"1"16,0 0 2-16,0 0 2 16,0 0 0-16,13-13 3 15,-1 4-2-15,5-10 2 0,4-3-7 16,2-9 0-16,1-5-3 15,-2-1 0-15,-4 0-4 16,-7 6 0-16,-9 1 0 16,-2 14 0-16,-11 8 0 15,-9 14 0-15,-4 11 0 0,0 11 0 16,0 8 0-16,2 6 0 16,6 6 0-16,8 3 0 15,8-5 0-15,15-5 0 16,12-2 0-16,11-6 0 0,10-10 0 15,7-12 0-15,12-8 0 16,-6-10 0-16,6-8-83 16,-4-6-2-16</inkml:trace>
  <inkml:trace contextRef="#ctx0" brushRef="#br0" timeOffset="114433.8695">11808 7246 270 0,'0'0'7'0,"0"0"3"16,0 0 4-16,0 0 1 16,8 7 4-16,-8-7 1 15,15 3 1-15,-2-3 1 0,-1 0-7 16,5 0-3-16,2-4-3 15,-2-5-2-15,3-3-3 16,-5-3-1-16,0-3-1 16,-4-1 0-16,-7-1-1 15,-1-4 1-15,-3 4-1 0,-5 1-1 16,-2 3 0-16,-4 2 0 16,-2 5 0-16,2-1-4 15,1 3-7-15,-1-1-20 16,-7 3-42-16,18 5-2 0</inkml:trace>
  <inkml:trace contextRef="#ctx0" brushRef="#br0" timeOffset="232306.875">15240 12002 299 0,'0'0'8'0,"0"0"4"16,0 0 5-16,0 0 2 16,3-4 2-16,-3 4 3 0,0 0-1 15,0-15 1-15,0 15-7 16,-3-12-5-16,3 12-2 15,-13-11-4-15,1 7-1 16,-3 1-1-16,-4 3-2 0,-3 3 0 16,-6 9 0-16,-3 4-1 15,-4 8 2-15,1 2-3 16,1 4 0-16,3 0 0 0,2 2 0 16,9-3 0-16,11-4 0 15,8-2 0-15,11-8 0 16,13 0 0-16,10-3 0 15,6-2 0-15,8-1 0 0,-1-1 0 16,0 5 0-16,-6 7 0 16,-10 8 0-16,-10 7 0 15,-15 11 0-15,-9 0 0 16,-12 10 0-16,-15-5 0 16,-5-6 0-16,-1-7 0 0,-2-17 0 15,5-8-8-15,12-13-73 16,0-11-3-16</inkml:trace>
  <inkml:trace contextRef="#ctx0" brushRef="#br0" timeOffset="232786.9714">15601 11837 418 0,'0'0'4'15,"0"18"4"-15,3 12 1 0,2 18 1 16,4 17 2-16,-2 12 0 16,4 15-1-16,0 7 1 15,-1-2-3-15,0-2-5 16,0-13-2-16,2-14-8 16,-7-25-8-16,8-26-57 0,-2-5-10 15</inkml:trace>
  <inkml:trace contextRef="#ctx0" brushRef="#br0" timeOffset="232996.2874">15481 12508 389 0,'0'0'4'0,"0"0"3"15,4 0 3-15,-4 0 1 0,21-1 1 16,0-2 0-16,6-3 1 15,9-3 0-15,3-3-3 16,9-2-6-16,3-3-4 0,7-1-8 16,-3-5-15-16,-1 1-52 15,-2 3-3-15</inkml:trace>
  <inkml:trace contextRef="#ctx0" brushRef="#br0" timeOffset="233572.7927">16157 12336 372 0,'0'0'5'0,"0"0"5"0,-7-11 1 15,7 11 3-15,-11-8 0 16,11 8 2-16,-14-12 0 16,14 12 1-16,-11-9-5 15,11 9-4-15,-13-10-2 0,13 10-3 16,-7-14-1-16,7 14 0 15,-8-18-1-15,8 18-1 16,-7-16 2-16,7 16-2 0,-10-14 0 16,10 14 0-16,0 0 0 15,-8-6 0-15,8 6 0 16,0 0 0-16,0 0 0 16,-11 0 0-16,11 0-3 15,0 0 2-15,0 0 0 0,0 0-1 16,0 0 1-16,-9 0-1 15,9 0 1-15,0 0 0 16,-9 0 0-16,9 0-1 16,-14 0 1-16,14 0 0 0,-11 3-1 15,11-3 1-15,-13 14-1 16,3 1 0-16,6 11 0 16,0 8 1-16,0 6-1 15,4 5 1-15,0-2-1 0,2-2 2 16,5-4-1-16,5-16 2 15,-3-18-1-15,6-11 1 16,-1-20-1-16,-1-13 1 16,1-5 0-16,-4-3-1 0,2 6 1 15,-5 9 0-15,0 18 0 16,-7 16 1-16,10 24 0 16,-2 13 0-16,-1 7 0 0,0 7 0 15,7 0-2-15,1-9-4 16,8-9-17-16,-4-17-54 15,2-16-5-15</inkml:trace>
  <inkml:trace contextRef="#ctx0" brushRef="#br0" timeOffset="233873.2208">16335 12325 423 0,'0'0'5'15,"-2"19"2"-15,2 0 0 16,0 5 1-16,2 0-1 0,5 3 0 15,1-3 1-15,2-1 0 16,10-11-5-16,1-9-2 16,3-3 0-16,-2-8-1 15,8 3 1-15,-1 2 0 0,5 4-1 16,-1 12 1-16,-3 10-1 16,2 13 0-16,-2 9 0 15,-3 6 0-15,-4 8 1 0,-7 2 1 16,-11 3 1-16,-5-1 0 15,-4-2 2-15,-18-5 0 16,-9-11-1-16,-12-12-4 16,-5-19 0-16,-12-17-27 0,-5-16-51 15,2-13-4-15</inkml:trace>
  <inkml:trace contextRef="#ctx0" brushRef="#br0" timeOffset="234687">17438 12446 410 0,'0'0'1'0,"0"0"0"16,14 6 0-16,-14-6 1 15,18-5 2-15,-6-7 0 16,-1-6 0-16,2-9 2 0,-3-6 0 15,-3-6 2-15,-6-1 1 16,-1 5 1-16,-6 3-1 16,-6 15 0-16,-3 12 0 15,-1 10-1-15,1 19-1 0,3 8-4 16,1 2-3-16,10 4 0 16,1-7 0-16,9-9-4 15,4-17-10-15,13-8-21 16,-3-20-27-16,6-14-4 0,-6-11 7 15,4 0 19-15,-10 4 19 16,-1 1 16-16,-3 16 12 16,-6 12 27-16,-7 15 29 15,12 20 2-15,-6 17-8 0,-4 5-18 16,10 2-18-16,-5-1-10 16,4-6-2-16,5-11-9 15,-3-14 0-15,7-12 0 16,-3-18 0-16,0-9 0 15,0-9 0-15,-3-1 0 0,-3 3 0 16,-3 5 0-16,-1 12 0 16,-7 17 0-16,6 16 0 15,0 18 0-15,-1 11 0 0,2 5 0 16,4 1 0-16,5-4 0 16,3-13 0-16,1-16 0 15,6-19 0-15,1-20-17 16,5-19-66-16,-8-19-1 0</inkml:trace>
  <inkml:trace contextRef="#ctx0" brushRef="#br0" timeOffset="234832.9587">18058 11662 415 0,'0'17'7'0,"0"14"3"16,-1 20 2-16,1 18 1 0,2 15 0 16,3 9 1-16,5 6 0 15,5 4-1-15,3-10-13 16,0-18 0-16,7-16 0 15,-8-27-26-15,2-13-54 0,-1-14-2 16</inkml:trace>
  <inkml:trace contextRef="#ctx0" brushRef="#br0" timeOffset="234995.1388">18030 12280 467 0,'0'0'3'16,"0"0"1"-16,0 0 1 15,17 0 0-15,8-1-1 0,9-6 0 16,16-5-2-16,10-3-5 16,19-3-26-16,22-5-48 15,-3-4-3-15</inkml:trace>
  <inkml:trace contextRef="#ctx0" brushRef="#br0" timeOffset="235412.9832">19145 12278 392 0,'0'0'6'0,"-4"7"0"16,4-7 1-16,0 0 0 16,11 0 0-16,-1-13 0 0,4-5 1 15,-4-6 0-15,7-6-3 16,-4-7 2-16,-8 4 1 15,-5 6 1-15,-3 10 0 16,-5 14 0-16,-8 9 0 16,-1 19-2-16,-1 8-7 0,6 6 0 15,5 5 0-15,5-5 0 16,8-3 0-16,7-13-4 16,14-10-25-16,3-13-50 15,1-11-4-15</inkml:trace>
  <inkml:trace contextRef="#ctx0" brushRef="#br0" timeOffset="235656.2606">19440 12371 429 0,'0'0'5'16,"0"9"1"-16,0-9 1 15,0 10 1-15,0-10 0 0,0 0 2 16,0-22-1-16,-5-7 1 16,0-19-5-16,-5-20-1 15,-2-14-1-15,-1-13-2 0,-3-1 1 16,-1 6 0-16,2 6 0 15,2 15-2-15,3 13 0 16,7 20 0-16,3 19 0 16,10 12 0-16,8 8 0 0,7 5 0 15,9 3 0-15,2 0-2 16,9 6-13-16,-4 8-50 16,2-8-17-16,-9 5-1 15</inkml:trace>
  <inkml:trace contextRef="#ctx0" brushRef="#br0" timeOffset="235847.2416">19317 11998 445 0,'0'0'2'0,"0"0"2"16,0 0 2-16,8 1 0 15,11-1 1-15,8-6 0 16,9-4 0-16,11-2-1 0,15-3-3 15,9-8-8-15,16-2-35 16,4 1-37-16,6 0-2 16</inkml:trace>
  <inkml:trace contextRef="#ctx0" brushRef="#br0" timeOffset="236180.7096">20601 11427 440 0,'0'0'7'0,"0"21"1"16,-1 13 1-16,0 16 0 16,1 14 2-16,1 13-1 15,4 14 1-15,5 7-5 16,-2-1-6-16,6-6 0 16,3-16 0-16,0-17 0 0,-1-19 0 15,3-14-16-15,-7-20-64 16,-3-12-2-16</inkml:trace>
  <inkml:trace contextRef="#ctx0" brushRef="#br0" timeOffset="236752.4363">20483 11956 350 0,'0'0'2'0,"0"0"2"0,5-2 2 16,7-8 1-16,-1-8 0 15,4-10 1-15,2-10-1 16,5-13 0-16,0-15-1 0,-4-13-3 16,0 1-1-16,-4 1 4 15,-2 11 2-15,-5 13 0 16,-4 24 2-16,-3 29-1 16,0 18 2-16,-4 39 0 0,4 19 0 15,0 13-4-15,8 8-2 16,5-1-1-16,4-5-1 15,6-17-1-15,5-19 1 0,3-22-2 16,-3-19 0-16,2-14-1 16,-2-20 2-16,-4-10-2 15,-5-1 0-15,-4-2 0 16,-2 9 0-16,-4 9 0 16,-9 15 0-16,12 1 0 0,-5 19 0 15,1 8 0-15,4 2 0 16,5 0 0-16,5-6 0 15,0-10 0-15,4-8 0 16,2-8 0-16,-3-13 0 0,3-7 0 16,-7-10 0-16,-7-2 0 15,-2-4 0-15,-7 2 0 16,-4 2 0-16,0 4 0 0,-9 6 0 16,-3 10 0-16,1 10 0 15,2 4 0-15,-2 21 0 16,9 8 0-16,1 12 0 15,10 6 0-15,8 3 0 0,8-4 0 16,6-2 0-16,9-9 0 16,1-10 0-16,12-9-22 15,0-10-59-15,-4-6-2 16</inkml:trace>
  <inkml:trace contextRef="#ctx0" brushRef="#br0" timeOffset="237463.0046">15146 13644 432 0,'0'0'3'0,"0"0"2"0,0 0 2 16,-1 20 0-16,1 10 2 15,0 10 0-15,7 11 1 16,2 4 1-16,4 5-4 16,3-1-1-16,1-6-1 15,4-11-5-15,1-17 0 0,0-20 0 16,-1-8 0-16,0-12 0 15,1-1 0-15,3 2 0 16,1 10 0-16,3 5 0 16,3 13 0-16,-1 11 0 0,-2 6 0 15,2 0 0-15,-3-1 0 16,-3-8 0-16,-5-16 0 16,-1-12 0-16,-10-23 0 15,3-14 0-15,-8-17 0 0,-2-10 0 16,-1-2 0-16,-1-1 0 15,5 13-15-15,-1 11-68 16,3 18-3-16</inkml:trace>
  <inkml:trace contextRef="#ctx0" brushRef="#br0" timeOffset="238068.5339">15934 13680 418 0,'0'0'3'15,"0"0"3"-15,0 0 1 16,-12 2 2-16,12-2 0 16,-11 1 2-16,11-1-1 15,-15 1 1-15,15-1-3 16,-12 0-3-16,12 0-1 0,0 0-2 16,-7-9 0-16,7 9-2 15,0 0 1-15,-3-9-1 16,3 9 1-16,0 0-1 0,0 0 1 15,0 0 0-15,0 0-1 16,0 0 2-16,0 0-2 16,0 0-2-16,0 0 2 15,0 0-1-15,0 0 0 0,0 0 0 16,0 0 0-16,-10 4-1 16,10-4 0-16,-14 13 0 15,7-3 0-15,0 4-1 16,-2 5 1-16,2 5-2 0,-2 2 1 15,5 8 0-15,1 0-1 16,3-3 1-16,0-4 0 16,6-7 0-16,3-5 0 15,3-6 1-15,1-5 0 16,6 0 0-16,-1 0 2 0,2 2 0 16,2 2 0-16,-2 4 0 15,1 0 0-15,-4 2-1 16,1-12-10-16,-3-13-56 15,-1-7-8-15</inkml:trace>
  <inkml:trace contextRef="#ctx0" brushRef="#br0" timeOffset="238439.3123">16118 13655 430 0,'0'0'3'0,"0"10"2"0,0 5-2 16,0 9 3-16,1 9 0 16,4 6 1-16,3 5 0 15,6 4 0-15,-4-5-3 16,9-6-1-16,0-8-1 16,0-17-1-16,0-12-1 0,-5-12 0 15,3-12-1-15,-5-5 0 16,3 0 0-16,-2 5-1 15,0 9 1-15,3 15-1 16,1 15 1-16,5 23 0 0,-1 18 1 16,0 15 2-16,2 15 1 15,-5 6 2-15,-5 5 1 16,-8-3 2-16,-3-4-1 16,-9-10-1-16,-12-13-6 0,-5-20 0 15,-14-28 0-15,-4-19-12 16,4-33-69-16,-16-21-3 15</inkml:trace>
  <inkml:trace contextRef="#ctx0" brushRef="#br0" timeOffset="238817.1988">16908 13624 476 0,'0'0'3'0,"0"0"-1"0,0 9 1 16,0-9-1-16,10 10 1 16,6-7-1-16,7 1 1 15,10-4-2-15,5-3-7 0,19-5-20 16,5 6-37-16,8-17-19 15</inkml:trace>
  <inkml:trace contextRef="#ctx0" brushRef="#br0" timeOffset="239338.8173">18175 12781 408 0,'0'0'7'16,"-7"8"2"-16,0 7 2 16,4 11 1-16,-1 15 1 15,3 17 0-15,1 17 1 0,4 14 0 16,7 9-7-16,3 4-4 16,4-2-3-16,2-7 0 15,-1-11 0-15,0-18 0 16,-4-16 0-16,-5-14 0 0,-5-18 0 15,-5-16 0-15,-10-9 0 16,-11-16 0-16,-7-6-3 16,-10-3 1-16,-3 3 1 15,-6 7 2-15,-1 12 0 0,2 12 0 16,6 16 2-16,8 16-3 16,11 11 0-16,12 3 0 15,10 0 0-15,13-8 0 0,14-7 0 16,8-10 0-16,14-14-4 15,1-7-43-15,10-12-35 16,2-8-3-16</inkml:trace>
  <inkml:trace contextRef="#ctx0" brushRef="#br0" timeOffset="239736.3241">18562 13632 466 0,'0'0'2'15,"0"19"1"-15,2-6 0 0,3 0 0 16,7-3 1-16,1-3 0 16,3-7 0-16,5-1 0 15,1-17-1-15,-2-11-2 0,0-5 2 16,-7-7 1-16,-5 3 0 16,-7 2-1-16,-4 10-3 15,-11 10 0-15,-5 13 0 16,-4 10 0-16,4 15 0 15,3 13 0-15,1 0 0 0,12 6 0 16,3-7 0-16,18-7-48 16,6-10-37-16,8-12-1 15</inkml:trace>
  <inkml:trace contextRef="#ctx0" brushRef="#br0" timeOffset="240118.6102">19056 13447 436 0,'0'0'4'0,"-6"17"2"15,4 4 1-15,1 2 0 0,0 6 1 16,0-2 0-16,1 1 0 16,0-2 0-16,0-13-4 15,0-13-2-15,11-13-1 16,-6-17 1-16,2-9-1 16,2-7 0-16,2-2 0 0,0 4 1 15,1 8 0-15,1 16 1 16,1 20-3-16,3 17 0 15,2 15 0-15,-1 6 0 16,5 9 0-16,3-3 0 0,3-4-8 16,-3-6-43-16,2-22-31 15,3-12-3-15</inkml:trace>
  <inkml:trace contextRef="#ctx0" brushRef="#br0" timeOffset="240294.9143">19485 12964 474 0,'1'11'5'16,"-1"16"0"-16,2 21 1 0,0 15 0 16,2 18 1-16,2 8-1 15,3 10-4-15,5 6-2 16,-3-9 0-16,7-15 0 16,-7-15 0-16,13-17-34 0,-4-23-48 15,-6-13-2-15</inkml:trace>
  <inkml:trace contextRef="#ctx0" brushRef="#br0" timeOffset="240469.2994">19338 13416 443 0,'0'0'3'0,"0"0"0"16,0 0 1-16,6 9 0 15,5-6-1-15,6-1 2 0,6 1-1 16,6-3 0-16,7-3-3 15,8-6-5-15,-2-11-23 16,3 3-48-16,1 0-3 16</inkml:trace>
  <inkml:trace contextRef="#ctx0" brushRef="#br0" timeOffset="240645.2668">19311 13152 418 0,'0'0'3'16,"-9"-11"-1"-16,4-4-2 15,2-3-6-15,3-11-13 16,2-11-34-16,7-2-17 0,9-1-3 16</inkml:trace>
  <inkml:trace contextRef="#ctx0" brushRef="#br0" timeOffset="241243.8951">21023 12704 440 0,'0'0'6'15,"-4"8"2"-15,1 10 0 16,0 14 2-16,1 10 0 0,1 18 0 16,1 13 0-16,7 13-1 15,1 7-9-15,4 3 0 16,3-3 0-16,-2-9 0 15,-1-9 0-15,-1-17 0 0,-8-11 0 16,-1-16 0-16,-3-16 0 16,-9-15 0-16,-9-8 0 15,-9-16 0-15,-5-5 0 0,-6 0-2 16,-8-3 2-16,1 7 2 16,1 7-2-16,1 9 0 15,12 9 0-15,9 16 0 16,12 6 0-16,11 7 0 0,8 3 0 15,18-1 0-15,9-5 0 16,8-2 0-16,5-9 0 16,9-5-12-16,-1-10-67 15,3-3-5-15</inkml:trace>
  <inkml:trace contextRef="#ctx0" brushRef="#br0" timeOffset="241508.7516">21296 13597 431 0,'0'0'2'0,"0"0"-4"16,-7 0-5-16,4-9-6 16,3-11-4-16,-1-11-2 0,1-10 3 15,0-3 10-15,0-12 8 16,0 3 8-16,-4 3 9 15,-6 11 5-15,-4 14 4 0,0 15 2 16,-4 10-5-16,3 11-10 16,7 13-13-16,3-5-13 15,11-1-36-15,9-2-34 16,7-6-2-16</inkml:trace>
  <inkml:trace contextRef="#ctx0" brushRef="#br0" timeOffset="241843.0292">21588 13576 436 0,'0'0'4'16,"0"0"3"-16,-6 12 1 16,6-12-1-16,0 0 1 0,-12 4 1 15,6-8-2-15,-1-12 1 16,2-9-3-16,-1-6-2 16,1-4-2-16,-1-1 1 0,2 0-1 15,4 2 0-15,5 10 1 16,4 6-4-16,11 7-5 15,3 4-9-15,8 7-11 16,12 1-53-16,1 2 0 0</inkml:trace>
  <inkml:trace contextRef="#ctx0" brushRef="#br0" timeOffset="242253.3726">22041 13505 425 0,'0'0'1'15,"0"0"1"-15,0 0 2 16,11-2 0-16,-1-10 1 16,2-8 0-16,3-4 1 0,1-9-1 15,-2-6 1-15,-2 1-1 16,-9-2 1-16,-2 5 0 16,-6 7 1-16,-7 13 0 15,-8 11 0-15,-4 10 0 0,-4 17-4 16,3 16-3-16,1 9 0 15,5 5 0-15,8 1 0 16,6-4 0-16,6-4 0 0,14-14 0 16,14-13-9-16,3-19-38 15,12-12-35-15,1-12-2 16</inkml:trace>
  <inkml:trace contextRef="#ctx0" brushRef="#br0" timeOffset="242497.0655">22412 12881 435 0,'0'0'7'16,"0"12"1"-16,-2 10 2 15,0 8 1-15,0 15 1 0,-1 12 0 16,2 12 0-16,1 11-8 15,0-1-4-15,7-1 0 16,4-6 0-16,6-7 0 16,0-19 0-16,8-14-44 0,-1-12-38 15,-3-14-3-15</inkml:trace>
  <inkml:trace contextRef="#ctx0" brushRef="#br0" timeOffset="242749.4144">22321 13305 419 0,'0'0'5'0,"0"0"-1"16,0 0 1-16,0 11 0 0,6-7 0 15,10-4 1-15,6 0-1 16,4 0-2-16,13-4-6 16,2-5-4-16,10-1-15 15,-5-1-50-15,10-6-2 0</inkml:trace>
  <inkml:trace contextRef="#ctx0" brushRef="#br0" timeOffset="244338.884">21044 13005 470 0,'0'0'3'15,"0"0"0"-15,0 0 1 0,6 13 1 16,1 7-1-16,2 15-1 15,9 15-3-15,1 13 0 16,3 5-3-16,3 11-2 16,2-3 0-16,-1-6 0 0,-4-8 1 15,0-18 2-15,-3-22 3 16,2-22 1-16,-2-16 2 16,5-24 2-16,0-15-1 15,5-11 1-15,5-6-1 16,4 1-2-16,-1 9 0 0,1 18-1 15,6 20-2-15,-1 22 0 16,8 14-1-16,0 18 0 16,5 10 0-16,4-4 1 15,2-7-1-15,6-17 2 0,2-19 0 16,4-24 1-16,-1-20-1 16,-1-12 0-16,2-7 0 15,-6 4 0-15,-2 13-2 0,-8 25-1 16,-7 28-1-16,-6 23-5 15,-10 29-11-15,-1 15-57 16,-7 22-5-16</inkml:trace>
  <inkml:trace contextRef="#ctx0" brushRef="#br0" timeOffset="245118.8221">14622 14821 414 0,'0'0'6'0,"0"0"3"15,0 0 3-15,0 0 1 16,0 0 1-16,0 0 0 16,0 0 1-16,0 31-1 15,1 16-14-15,6 19 0 0,7 17 0 16,-1 10 0-16,5 9 0 16,1 3 0-16,0-6 0 15,0-13 0-15,-4-21 0 16,-2-16 0-16,-6-23 0 15,-5-16 0-15,-2-15 0 0,-9-21 0 16,-11-18 0-16,-6-5 0 16,-5-1 0-16,-7 2 0 15,-4 6 0-15,-1 13 0 16,4 18 0-16,-2 15 0 0,9 21 0 16,2 18 0-16,11 7 0 15,9 4 0-15,9-1 0 16,6-5 0-16,14-10 0 15,12-14 0-15,6-13 0 0,13-11 0 16,2-20 0-16,6-9 0 16,-4-5-28-16,5-7-54 15,-4 3-4-15</inkml:trace>
  <inkml:trace contextRef="#ctx0" brushRef="#br0" timeOffset="245390.9692">15032 15584 446 0,'0'0'2'16,"-6"-5"0"-16,2-9-1 0,-3-10-3 15,2-9-5-15,-1-13-4 16,2-7-3-16,-3-2 2 15,2 2 6-15,-1 9 4 16,-3 9 4-16,3 18 5 0,-6 16 5 16,1 8 5-16,4 15 2 15,-2 0-4-15,9 5-22 16,0-8-63-16,10-7-6 0</inkml:trace>
  <inkml:trace contextRef="#ctx0" brushRef="#br0" timeOffset="245822.2249">15238 15512 427 0,'0'9'3'0,"2"6"2"0,2 0 1 16,0 0 0-16,1 1 2 15,0-4 0-15,-5-12 1 16,9 6 0-16,-5-19-2 0,-2-17-3 16,-2-11-1-16,0-3 1 15,0 1-1-15,1-3 0 16,-1 6-1-16,3 8 0 16,2 12 0-16,7 11-2 15,6 6 0-15,6 8-3 16,5 1-10-16,8 5-22 0,11 1-45 15,-6 0-2-15</inkml:trace>
  <inkml:trace contextRef="#ctx0" brushRef="#br0" timeOffset="246172.7008">15683 15416 391 0,'0'0'4'0,"0"0"2"16,9-12 2-16,-2 0 1 15,1-5 1-15,1-4 0 16,-4-7 1-16,1-2 2 15,-4 1-4-15,-2 0 0 0,-2 6-1 16,-7 4-1-16,-3 13 0 16,-4 9 0-16,2 16-5 15,-1 16-2-15,6 9 0 0,0 6 0 16,9 2 0-16,9-2 0 16,4-9 0-16,15-5-4 15,8-14-75-15,6-16-4 16</inkml:trace>
  <inkml:trace contextRef="#ctx0" brushRef="#br0" timeOffset="246633.1503">16239 15172 427 0,'0'0'5'0,"0"0"2"16,-10-14 2-16,10 14 2 0,-20-12 1 16,9 10 0-16,-3-1 2 15,-6 3 0-15,3 14-14 16,-1 10 0-16,6 8 0 15,-1 11 0-15,11 3 0 16,1 1 0-16,2 0 0 0,14-9 0 16,6-5 0-16,2-16 0 15,7-8-7-15,4-18-76 16,-4-15-2-16</inkml:trace>
  <inkml:trace contextRef="#ctx0" brushRef="#br0" timeOffset="246801.0036">16386 14857 486 0,'0'12'3'0,"0"15"2"16,0 15 0-16,0 16 0 15,3 12 2-15,4 9-7 16,5 6 0-16,2 5 0 16,7-6 0-16,1-18 0 0,8-11 0 15,-7-19-79-15,3-18-4 16</inkml:trace>
  <inkml:trace contextRef="#ctx0" brushRef="#br0" timeOffset="246976.8976">16315 15216 458 0,'0'0'1'0,"0"0"1"15,0 0 0-15,9-1 0 16,5 1 0-16,5-3 0 0,9 3-1 15,7-3-5-15,12 1-6 16,2-4-26-16,13 0-40 16,4-2-1-16</inkml:trace>
  <inkml:trace contextRef="#ctx0" brushRef="#br0" timeOffset="247394.5313">16769 14532 434 0,'0'0'5'0,"0"0"2"16,-9 22 1-16,4 8 2 0,2 20 1 15,1 18 0-15,2 17 1 16,0 12 1-16,3 7-13 16,7 5 0-16,6-10 0 15,4-12 0-15,3-19 0 0,0-24-30 16,5-23-51-16,4-17-2 16</inkml:trace>
  <inkml:trace contextRef="#ctx0" brushRef="#br0" timeOffset="247751.5084">17048 15182 444 0,'0'0'3'0,"-2"19"1"0,1 0 1 15,1 9 0-15,0 7 2 16,1 1 0-16,8 2-1 15,3 2 1-15,1-8-3 16,8-11-1-16,1-7-1 0,2-10 0 16,1-4-2-16,1-4 0 15,2-2 1-15,0 3 0 16,1 3 0-16,2 10-1 16,-3 8 1-16,0 8-1 0,-1 10 1 15,-8 6 0-15,-4 5 0 16,-10 5 1-16,-4 0 1 15,-7-3-3-15,-12-3 0 0,-10-5 0 16,-13-17 0-16,-1-8 0 16,-11-16 0-16,5-6-48 15,1-9-32-15,1-6-4 16</inkml:trace>
  <inkml:trace contextRef="#ctx0" brushRef="#br0" timeOffset="248448.8887">18287 15066 439 0,'0'0'5'0,"-3"20"0"15,3 6 2-15,0 17 0 16,10 14 2-16,6 10 0 16,2 13 0-16,7 2 1 0,3 1-4 15,4-10-1-15,-4-11-5 16,-4-16 0-16,-5-20 0 16,-9-19 0-16,-8-20 0 15,-6-29 0-15,-12-23 0 0,-9-20 0 16,-1-16 0-16,-3-15 0 15,0-5 0-15,6 4 0 16,2 10 0-16,9 17 0 16,8 21-2-16,6 23 4 0,12 24-2 15,6 22 0-15,6 13 0 16,2 20 0-16,1 10 0 16,-1 11 0-16,-3 3 0 15,-7 0 0-15,-6-4 0 0,-7-10 0 16,-5-7-7-16,-11-7-68 15,-8-28-7-15</inkml:trace>
  <inkml:trace contextRef="#ctx0" brushRef="#br0" timeOffset="249159.0702">18784 14880 393 0,'0'0'1'0,"0"0"1"16,0 0 2-16,0 0 1 16,0 0 4-16,0 0 2 15,0-5 3-15,0 5 1 16,0 0 1-16,0 0-2 0,0-10 0 15,0 10-3-15,0 0-9 16,0 0-2-16,-5-13 0 16,5 13 0-16,-4-13 0 15,2 3 0-15,2 10 0 0,-6-17 0 16,2 9 0-16,-3-1 0 16,7 9 0-16,-5-17 0 15,5 17 0-15,-10-12 0 16,10 12 0-16,-6-8 0 0,6 8 0 15,0 0 0-15,-12-1 0 16,12 1 0-16,-9 2 0 16,9-2 0-16,-14 11 0 15,3-3 0-15,4 4 0 0,-5 0 0 16,1 3 0-16,-1 5 0 16,1 2 0-16,0 2 0 15,5 0 0-15,-1-2 0 16,5-3 0-16,2-2 0 15,6-7 0-15,5-6 0 0,1-4 0 16,4 0 0-16,1-5 0 16,1 4 0-16,0 2 0 15,-2 11 0-15,2 7 0 16,-2 6 0-16,1-3-4 0,4 6-28 16,7-10-48-16,-11-10-3 15</inkml:trace>
  <inkml:trace contextRef="#ctx0" brushRef="#br0" timeOffset="249593.389">18995 14916 417 0,'0'11'4'0,"1"6"3"16,0 4 1-16,7 1 1 15,-2-1 0-15,-1 3 0 0,5-5 1 16,-5-4 1-16,-5-15-4 16,9-18-2-16,-9-12-2 15,0-12 0-15,-1-2 1 16,-1-7-2-16,1 3 1 0,1 5-3 16,0 7 0-16,7 12 0 15,7 9 0-15,3 11 0 16,8 2 0-16,4 4-2 15,3-1-12-15,9 2-17 16,-1 2-44-16,4-8-8 0</inkml:trace>
  <inkml:trace contextRef="#ctx0" brushRef="#br0" timeOffset="249997.6229">19557 14377 473 0,'0'0'4'0,"-4"19"1"15,3 7 1-15,1 15 0 0,1 12 2 16,6 13-1-16,4 10-5 15,2 10-2-15,4 2 0 16,1-7 0-16,2-6 0 16,-5-13 0-16,9-21-49 0,-7-5-33 15,-6-8-2-15</inkml:trace>
  <inkml:trace contextRef="#ctx0" brushRef="#br0" timeOffset="250207.5738">19453 14859 481 0,'0'0'1'0,"0"0"1"16,1 11 0-16,9-8-1 16,4 0 1-16,10-1 1 15,3-2-1-15,6 0-1 16,12-3-3-16,-3-5-9 0,7-2-33 15,-2 3-35-15,-6 1 0 16</inkml:trace>
  <inkml:trace contextRef="#ctx0" brushRef="#br0" timeOffset="250431.5322">19995 15029 496 0,'0'0'2'0,"0"0"0"16,-7 3-1-16,7-3 0 0,-6-7-2 15,4-14-3-15,-1-7-1 16,-4-11-1-16,4-11-1 16,0-3 3-16,-6-4 3 15,-3 6 3-15,-1 7 2 16,-7 14 3-16,4 10 2 16,-1 14 0-16,6 7-3 0,-1 5-6 15,12 6-24-15,23-5-55 16,-7-7-3-16</inkml:trace>
  <inkml:trace contextRef="#ctx0" brushRef="#br0" timeOffset="254013.8778">20328 14640 339 0,'0'0'9'15,"0"0"4"-15,0 0 4 16,0 0 4-16,0 0 0 16,-5 2 1-16,5-2 2 0,-11 0 0 15,5 0-8-15,6 0-11 16,-19-5-5-16,10 5 0 16,-3 0 0-16,-1 8 0 15,-1 13 0-15,-3 10 0 16,4 11 0-16,0 12 0 0,6 5 0 15,2 2 0-15,5 3 0 16,12-7 0-16,8-11 0 16,10-14 0-16,3-19 0 15,12-13 0-15,-4-16-19 0,4-13-65 16,-4-5-2-16</inkml:trace>
  <inkml:trace contextRef="#ctx0" brushRef="#br0" timeOffset="254222.3039">20651 15005 401 0,'0'0'2'16,"0"-4"0"-16,-1-10 0 16,-6-8-1-16,3-9 0 15,-5-9 1-15,0-8-1 0,-1-1 4 16,0 3 3-16,-1 3 2 16,1 14 3-16,2 12 0 15,8 17 1-15,-13 11 0 16,9 14 0-16,2 4-6 15,2-2-8-15,4-1 0 0,7-9-44 16,8-12-35-16,1-7-4 16</inkml:trace>
  <inkml:trace contextRef="#ctx0" brushRef="#br0" timeOffset="254683.1503">20906 14908 434 0,'1'17'6'0,"1"11"2"16,2 14 1-16,2 9 1 16,0 5 0-16,1 5 1 0,1 2-1 15,-1-2 1-15,-4-16-9 16,0-20-2-16,-3-25 0 16,-4-17 0-16,-3-29 0 0,-6-21 0 15,-4-22 0-15,-1-12-2 16,2-6-1-16,-1 4 0 15,6 8 0-15,4 15 1 16,3 22 3-16,6 26 0 0,11 28 1 16,5 21 1-16,5 21 0 15,3 11 0-15,0 7-3 16,1 5 0-16,-3 1 0 0,-5-6 0 16,-6-8 0-1,-8-11 0-15,-5-21-13 0,-17-10-67 16,4-12-2-16</inkml:trace>
  <inkml:trace contextRef="#ctx0" brushRef="#br0" timeOffset="255679.0569">21406 14643 396 0,'0'0'8'0,"0"0"4"16,0 0 2-16,0 0 2 15,0 0 1-15,0 0 1 0,0 0 1 16,-8 0-8-16,8 0-11 15,-16 0 0-15,16 0 0 16,-15-3 0-16,15 3 0 16,-15-7 0-16,15 7 0 0,-13-10 0 15,13 10 0-15,-13-10 0 16,13 10 0-16,-7-9 0 16,7 9 0-16,0 0 0 15,-12-10 0-15,12 10 0 16,-3-10 0-16,3 10 0 0,-7-9 0 15,7 9 0-15,-7-13 0 16,7 13 0-16,-3-10 0 16,3 10 0-16,0 0 0 0,-8-11 0 15,8 11 0-15,0 0 0 16,0 0 0-16,0 0 0 16,0 0 0-16,-8 0 0 15,8 0 0-15,0 0 0 0,0 0 0 16,-12 5 0-16,12-5 0 15,0 0 0-15,-11 11 0 16,11-11 0-16,-7 13 0 16,3 0 0-16,3 4 0 0,0 4 0 15,1 1 0-15,1 4 0 16,2-2 0-16,4 0 0 16,0-4 0-16,3-6 0 15,0-8 0-15,4-6 0 16,-1-9 0-16,0-2 0 0,0 1 0 15,5 8 0-15,2 2 0 16,0 8 0-16,1 10 0 16,-1 4 0-16,-2 0 0 15,3-2 0-15,-2-15 0 0,-6-13 0 16,1-22-8-16,-8-21-16 16,1-18-12-16,-4-18-9 15,-2-20-1-15,-1-7 10 0,0-3 16 16,0 14 14-16,-5 15 13 15,3 22 13-15,-3 29 16 16,5 37 10-16,-2 32-1 16,2 40-9-16,6 27-12 15,2 10-17-15,11 8-7 0,1-1 0 16,4-9 0-16,3-17 0 16,3-17 0-16,-3-26 0 15,3-26-57-15,-6-10-25 16,-7-11-3-16</inkml:trace>
  <inkml:trace contextRef="#ctx0" brushRef="#br0" timeOffset="256007.1893">21536 14553 428 0,'0'0'3'0,"0"9"1"16,0-9 1-16,10 15 1 15,2-8 0-15,8-2 1 0,3-5 0 16,7 0 1-16,4-11-2 16,0-10-2-16,1-7-1 15,-3-6-1-15,-10-1-1 0,-3 0 0 16,-12 3 0-16,-7 5 0 16,-3 12 0-16,-10 12 0 15,-5 12 1-15,0 16 0 16,2 18 1-16,3 10-1 15,9 7 1-15,4 2-1 0,11-3 0 16,7-6-2-16,9-8 0 16,6-14-4-16,8-11-5 15,-4-16-36-15,5-8-34 16,1-9-2-16</inkml:trace>
  <inkml:trace contextRef="#ctx0" brushRef="#br0" timeOffset="256224.8148">22192 14677 464 0,'0'0'3'0,"3"16"1"0,5-2 0 15,2 4 2-15,2 7-1 16,2 4 2-16,-3 8-1 15,4 4-1-15,-6 1-6 0,0 2-29 16,-4-4-47-16,-5-5-4 16</inkml:trace>
  <inkml:trace contextRef="#ctx0" brushRef="#br0" timeOffset="257107.1038">13481 16485 410 0,'0'0'7'16,"0"0"1"-16,0 11 3 15,-1 1 1-15,1 6 2 16,0 8 1-16,1 14-1 16,5 12 1-16,5 10-10 0,5 13-5 15,2 10 0-15,8 1 0 16,-12-40 0-16,0-1 0 16,1-1 0-16,0-1 0 15,-1-7 0-15,-2-3 0 16,13 15 0-16,-8-22 0 0,-6-19 0 15,-4-14 0-15,-3-17 0 16,-2-13 0-16,-2-6 0 16,2-1 0-16,6 10 0 15,1 10 0-15,8 11 0 0,3 7 0 16,4 6 0-16,0 14 0 16,-1 6 0-16,-6 10 0 15,-5 7 0-15,-7-17 0 16,-4-1 0-16,-1 2 0 15,-7-1 0-15,-1-2 0 0,-2-7 0 16,-1 4-6-16,-4-1-73 16,-2-2-4-16</inkml:trace>
  <inkml:trace contextRef="#ctx0" brushRef="#br0" timeOffset="257657.4816">14058 16883 306 0,'0'0'7'0,"0"0"6"15,0 0 2-15,0 0 2 0,0 0 4 16,0 0 0-16,0 0 1 15,0 0-1-15,0 0-5 16,0 0-5-16,0 0-2 16,0 0-3-16,0 0-1 0,0 0-1 15,-9 12-2-15,9-12 1 16,0 11-1-16,0 0-1 16,0 6 0-16,1 2 0 15,4 3 1-15,2 2-1 0,-4 0 1 16,2-2 0-16,1-2-2 15,1-5 0-15,3-1 0 16,-1 0 0-16,3 1 0 16,0 2 0-16,3-1 0 15,2 3 0-15,-2-1 0 0,1-5 0 16,-1-9 0-16,-3-12 0 16,-8-18 0-16,-3-16 0 15,-1-15-5-15,-1-9-5 0,-2-4 0 16,0 4-2-16,-1 14 2 15,0 20 2-15,4 32 4 16,7 11 4-16,0 34 5 16,6 16 3-16,3 10 1 0,0 2 1 15,1-5 0-15,4-9-4 16,1-18-8-16,-8-20-34 16,7-18-41-16,-5-3-5 15</inkml:trace>
  <inkml:trace contextRef="#ctx0" brushRef="#br0" timeOffset="257916.973">14376 16485 470 0,'0'0'4'16,"0"20"1"-16,4 7 0 16,6 15 2-16,5 13 1 15,4 13 0-15,8 9-4 0,2 3-4 16,4 2 0-16,2-7 0 16,-1-10 0-16,-7-8-66 15,-4-21-17-15</inkml:trace>
  <inkml:trace contextRef="#ctx0" brushRef="#br0" timeOffset="258093.5497">14311 16944 476 0,'0'0'1'0,"0"0"1"0,12 5 0 15,2-5 1-15,8-2-1 16,11-9 0-16,9-6-2 15,10-4-4-15,7-17-22 16,7-2-51-16,15-4-2 0</inkml:trace>
  <inkml:trace contextRef="#ctx0" brushRef="#br0" timeOffset="258476.0788">15592 16295 425 0,'0'0'8'0,"0"20"2"16,0 1 1-16,-1 9 2 16,1 8-1-16,2 8 1 15,9 12-1-15,1 4-5 16,4-2-7-16,6-3 0 0,0-7 0 15,2-8 0-15,-3-13 0 16,5-2-24-16,6-18-56 16,-20-6-3-16</inkml:trace>
  <inkml:trace contextRef="#ctx0" brushRef="#br0" timeOffset="259034.6949">15572 16761 388 0,'0'0'2'0,"0"0"1"16,8-16 2-16,-4-8 1 15,3-11 0-15,1-14 0 0,0-14 1 16,3-15 0-16,-4-11-2 16,1-3-1-16,-4 12 3 15,1 12 1-15,-5 21 2 16,7 26 0-16,-4 28 1 0,3 35 0 15,2 21 1-15,8 19-9 16,-1 8-3-16,10 1 0 16,4-7 0-16,1-12 0 15,6-19 0-15,-4-22 0 16,5-21 0-16,-5-15 0 0,0-22 0 16,-4-4 0-16,-5-6 0 15,-4 1 0-15,-3 6 0 16,-2 12 0-16,-2 15 0 0,-3 15 0 15,4 15 0-15,-1 6 0 16,2 2 0-16,3 2 0 16,6-6 0-16,-1-10 0 15,3-14 0-15,-3-7 0 0,0-21 0 16,-3-6 0-16,-4-7 0 16,-2-5 0-16,-9-3 0 15,-4 2 0-15,-2 8 0 16,-7 1 0-16,-4 14 0 15,-3 5 0-15,1 12 0 0,0 13 0 16,3 8 0-16,7 15 0 16,5 4 0-16,4 0 0 15,12 6 0-15,8-5 0 16,8-4 0-16,4-15 0 0,9-15-58 16,7-1-29-16,1-8 3 15</inkml:trace>
  <inkml:trace contextRef="#ctx0" brushRef="#br0" timeOffset="259615.121">16643 16721 428 0,'0'0'3'0,"0"0"0"0,-11 5 1 15,11-5 2-15,-3-7 0 16,3-4 1-16,0-6 0 15,0-1 1-15,5-6-3 16,3 2 1-16,-1-4 0 0,1 4-2 16,0 3 0-16,-2 4-1 15,1 6 0-15,-7 9 0 16,14-13-1-16,-3 10 1 16,1 0-3-16,0 0 0 15,3 0 0-15,0-2 0 0,6 1 0 16,-2-2 0-16,2 1 0 15,0-2 0-15,-1 0 0 16,-1-1 0-16,1-1 0 16,-8-6 0-16,3 1 0 0,-6-1 0 15,-7-4 0-15,-2 0 0 16,0 2 0-16,-10 4 0 16,-4 4 0-16,2 8 0 0,-5 8 0 15,5 11 0-15,-1 9 0 16,8 7 0-16,5 3 0 15,10 1 0-15,7-1 0 16,8-7 0-16,10-4 0 0,2-16-31 16,9-4-50-16,2-5-4 15</inkml:trace>
  <inkml:trace contextRef="#ctx0" brushRef="#br0" timeOffset="259985.1164">17914 16561 511 0,'0'0'0'16,"0"0"0"-16,-10 0 0 0,10 0 0 15,-12-19 0-15,4-3 0 16,3-10-12-16,-2-11-8 16,0 0-7-16,3-5-2 15,2 1 5-15,1 10 6 16,-2 5 10-16,1 19 6 0,2 13 6 15,0 0 7-15,-9 3 4 16,7 6-4-16,2-9-20 16,16 6-53-16,-2-9-8 15</inkml:trace>
  <inkml:trace contextRef="#ctx0" brushRef="#br0" timeOffset="260256.6605">18053 16102 410 0,'0'0'6'15,"0"0"2"-15,7 0 2 16,-7 0 1-16,0 0 2 15,0 0 0-15,0 0 1 0,2 11 1 16,-2-11-6-16,-9 15-7 16,-1-3-2-16,1 6 0 15,2 3 0-15,1 6 0 0,2 0 0 16,4 2 0-16,4-4 0 16,9-1 0-16,7-4 0 15,-2-3 0-15,4-4 0 16,-1-4 0-16,0 6 0 15,-7 0 0-15,-5 5 0 0,-5 5 0 16,-4 4 0-16,-6 2 0 16,-1-1 0-16,0 1 0 15,-3-11-20-15,7-3-62 16,2-5-2-16</inkml:trace>
  <inkml:trace contextRef="#ctx0" brushRef="#br0" timeOffset="260480.725">17786 16116 492 0,'0'0'1'16,"0"0"0"-16,0 0-1 15,0 0-1-15,-2-9-3 16,2 9-11-16,7 0-40 0,2-3-22 16,5 3-2-16</inkml:trace>
  <inkml:trace contextRef="#ctx0" brushRef="#br0" timeOffset="260825.2597">17660 16883 443 0,'0'0'2'16,"0"0"1"-16,12 10 1 15,1-8 1-15,11 1 1 0,5-3 1 16,8 0 0-16,9 0 1 16,10-5-1-16,8-7-1 15,7 2-1-15,6-4-1 16,4-3-3-16,5 0-9 0,-2 14-61 15,1-19-11-15</inkml:trace>
  <inkml:trace contextRef="#ctx0" brushRef="#br0" timeOffset="262607.7032">19271 16312 394 0,'0'0'6'0,"0"0"4"16,-1 8 3-16,1-8 2 0,0 0 0 16,-4 11 2-16,4-11 0 15,0 0 2-15,0 0-14 16,-12 0-5-16,12 0 0 16,-9-12 0-16,9 12 0 0,-16-16 0 15,5 8 0-15,5-4 0 16,-4 2 0-16,-2 2 0 15,3 1 0-15,-4 1 0 16,3-4 0-16,1 3 0 0,-2-1 0 16,-1 1 0-16,1 0 0 15,-4 2 0-15,6-2 0 16,-1 2 0-16,0 3 0 16,-1-1 0-16,-1 0 0 0,5 2 0 15,-3 1 0-15,3 1 0 16,7-1 0-16,-15 18 0 15,7 1 0-15,2 8 0 16,-1 4 0-16,3 3 0 16,4 0 0-16,0-2 0 0,2-4 0 15,7-11 0-15,-1-9 0 16,9-8 0-16,3 0 0 16,6-2 0-16,5 2 0 0,4 3 0 15,3 12 0-15,1 5 0 16,-2 6 0-16,-4 1 0 15,-4 0 0-15,-2-6 0 16,-9-11 0-16,0-10-2 0,-1-14-80 16,-7-19-3-16</inkml:trace>
  <inkml:trace contextRef="#ctx0" brushRef="#br0" timeOffset="263381.0773">19488 16172 184 0,'0'0'13'16,"0"0"9"-16,0 0 2 15,5 2 6-15,-5-2 2 0,0 0 0 16,0 0 1-16,9 10 1 16,-9-10-12-16,0 0-6 15,0 0-4-15,0 0-4 0,0 0-1 16,0 0-1-16,0 0 0 15,0 0-1-15,2 11 0 16,-2-11 0-16,0 16-2 16,2 0 0-16,0 7-1 15,1 3-1-15,4 5-1 0,1-3 0 16,-2 0 0-16,4-4 0 16,-1-7-1-16,1-10 1 15,1-11 1-15,-1-16-1 16,2-12 1-16,3-5 0 0,-2 0 0 15,5 0 0-15,2 9-1 16,0 13 2-16,6 15-2 16,0 10 0-16,1 15 0 15,-1 5 0-15,2 2 0 0,-4-3 0 16,0-7 0-16,-6-13 0 16,-3-12 0-16,-4-15 0 15,-1-9 0-15,-3-2 0 16,2-3 0-16,-3 6 0 15,-1 7 0-15,6 18 0 0,0 10 0 16,4 19 0-16,2 10 0 16,7 2 0-16,-1 4 0 15,5-6 0-15,10-18-70 0,-3-2-13 16</inkml:trace>
  <inkml:trace contextRef="#ctx0" brushRef="#br0" timeOffset="263641.53">20324 16373 482 0,'0'0'1'0,"0"0"0"0,-2-6-1 16,-2-7-2-16,4-8-8 15,-3-12-11-15,0-5-18 16,3-8-29-16,-5-5-11 0</inkml:trace>
  <inkml:trace contextRef="#ctx0" brushRef="#br0" timeOffset="263781.2165">20224 16015 399 0,'-2'10'9'16,"0"6"2"-16,-1 6 2 15,-1 3 0-15,2-1 0 16,1 1 1-16,1 0-1 0,0-3 0 16,0-22-9-16,20 7-5 15,-4-13-4-15,6-2-7 16,-1-1-15-16,3 3-30 16,10 6-21-16,-8 15-4 15</inkml:trace>
  <inkml:trace contextRef="#ctx0" brushRef="#br0" timeOffset="263957.1443">20509 16409 313 0,'0'0'8'0,"0"0"2"15,-1-5 3-15,-1-8 1 16,1-8 1-16,0-12 0 16,0-9 0-16,1-4-2 15,0-2-5-15,0 0-1 16,0 10 1-16,2 14 1 0,-2 24 2 16,11 4-1-16,-6 27 0 15,6 10 2-15,0 7-2 16,3-2-7-16,7 1-11 0,-1-7-53 15,4-25-19-15,4-15-1 16</inkml:trace>
  <inkml:trace contextRef="#ctx0" brushRef="#br0" timeOffset="264195.0204">20758 16220 481 0,'0'0'1'15,"-6"17"0"-15,4-2 1 16,2-1-1-16,0 4 1 15,3-2 0-15,6-4 1 0,3-5-1 16,1-7 1-16,2-14-1 16,-3-8 1-16,2-7-1 15,-8-7 1-15,-2-1 0 16,-4-3-3-16,-7 5 0 0,-7 4 0 16,-1 7 0-16,-3 7 0 15,2 12 0-15,3 5 0 16,-1 19-45-16,13 3-33 15,3 7-4-15</inkml:trace>
  <inkml:trace contextRef="#ctx0" brushRef="#br0" timeOffset="264898.8752">21735 15981 458 0,'0'0'5'0,"0"0"2"0,-5 6 1 16,5-6 1-16,0 0 0 15,-7 10 1-15,7-10-5 16,0 0-5-16,0 0 0 16,-10-3 0-16,8-5 0 0,-1-2 0 15,-3-3 0-15,2-1 0 16,2-1 0-16,-3 4 0 15,0-1 0-15,2 1 0 16,1 2 0-16,0 0 0 0,2 9 0 16,-6-10 0-16,6 10 0 15,0 0 0-15,-7-10 0 16,7 10 0-16,-9-1 0 16,9 1 0-16,-10 0 0 15,10 0 0-15,-9 2 0 0,9-2 0 16,-12 8 0-16,12-8 0 15,-13 11 0-15,4-5 0 16,0-3 0-16,-2 1 0 16,2 2 0-16,-3 1 0 0,3 3 0 15,1 2 0-15,3 10 0 16,5 2 0-16,0 2 0 16,8 1 0-16,3-2 0 0,5-4 0 15,-3-4 0-15,5-10 0 16,-2-7 0-16,-3-13 0 15,-2-4 0-15,0-1 0 16,-5 3 0-16,1 6 0 16,3 7 0-16,2 8 0 0,1 14 0 15,6 6 0-15,0 1 0 16,5 3-29-16,-1-2-44 16,0-13-10-16</inkml:trace>
  <inkml:trace contextRef="#ctx0" brushRef="#br0" timeOffset="265131.0905">21931 15916 505 0,'0'0'2'16,"0"0"2"-16,0 0-4 16,-6 9 0-16,6-9 0 15,-9 8 0-15,9-8 0 16,-12 21 0-16,8-4 0 0,4 7 0 15,0 5 0-15,11 3 0 16,4 0 0-16,6 1 0 16,2-4 0-16,7-5 0 0,-3-15-18 15,-4-9-65-15,11-6-2 16</inkml:trace>
  <inkml:trace contextRef="#ctx0" brushRef="#br0" timeOffset="265438.4499">22256 16174 450 0,'0'0'6'15,"0"9"-1"-15,0-9 0 16,0 0 0-16,0 0 1 0,0 0-2 15,5-18-2-15,-3-6-2 16,-2-13-6-16,0-2-1 16,0-2 1-16,-4-2 0 15,-4 8 2-15,0 11 1 0,2 13 3 16,6 11 1-16,-9 6 1 16,9 14 0-16,3-1-8 15,11 4-17-15,4-8-33 16,-1-11-17-16,6-8-5 15</inkml:trace>
  <inkml:trace contextRef="#ctx0" brushRef="#br0" timeOffset="265744.3316">22398 15316 360 0,'0'0'12'15,"-7"-11"4"-15,7 11 2 16,0 0 1-16,-6 12 2 16,6 16 1-16,4 17 0 0,2 13-1 15,9 22-21-15,0 10 0 16,5 4 0-16,2 6 0 15,1-12 0-15,-3-10 0 16,-2-15 0-16,-1-17 0 0,-5-14 0 16,0-17 0-16,-12-15 0 15,3-10 0-15,-4-12 0 16,-9-8 0-16,-5-1 0 16,-6 2 0-16,-1 5 0 0,-3 10 0 15,2 13 0-15,3 9 0 16,6 13 0-16,9 9 0 15,3 2 0-15,3 0 0 16,10-2 0-16,5-8 0 0,6-8 0 16,-2-14 0-16,6-12-65 15,0-1-19-15</inkml:trace>
  <inkml:trace contextRef="#ctx0" brushRef="#br0" timeOffset="266477.2121">16918 17643 408 0,'0'0'8'0,"0"0"3"16,-8 9 3-16,8-9 1 0,-3 24 3 15,2-5 1-15,1-19-1 16,0 27-18-16,1-1 0 16,4 4 0-16,1 0 0 15,1 2 0-15,2 0 0 16,-4 0 0-16,4 0 0 16,-2 0 0-16,-1-2 0 0,-1-8 0 15,3 10 0-15,-8-32 0 16,0 0 0-16,3-12 0 15,-3-9 0-15,0-7 0 16,-1 0 0-16,1-4 0 16,0 2 0-16,0-3 0 0,6 4 0 15,4-2 0-15,-3 6 0 16,5 1 0-16,3 9 0 16,1 6 0-16,0 9 0 0,3 0 0 15,-4 7 0-15,-1 3 0 16,-5 3 0-16,2 0 0 15,-7-1 0-15,-1-2 0 16,-3 3-46-16,0-13-41 16,-2 11-2-16</inkml:trace>
  <inkml:trace contextRef="#ctx0" brushRef="#br0" timeOffset="267098.8511">17488 17697 411 0,'0'0'4'16,"0"11"2"-16,0-2 2 15,1 1 2-15,3 3 1 16,1-4 0-16,-2 3 1 15,-3-12 1-15,7 12-4 0,-7-12-1 16,0 0-3-16,10 0-2 16,-10 0-3-16,4-7 0 15,-4 7 0-15,3-10 0 0,-3 10 0 16,4-14 0 0,-4 14 0-16,11-19 0 0,-4 11 0 15,4-1 0-15,1 0 0 16,2 2 0-16,0 1 0 15,5 3 0-15,-2 3 0 0,3 0 0 16,-1 0 0-16,-2-4 0 16,3 1 0-16,-3-1 0 15,-1-1 0-15,-3-3 0 16,-3 1 0-16,0 2 0 0,-10 5 0 16,13-2 0-16,-13 2 0 15,10 2 0-15,-10-2 0 16,15 12 0-16,-6-4 0 15,2-3 0-15,4 2 0 16,8-3-36-16,-2 4-50 0,3-3-2 16</inkml:trace>
  <inkml:trace contextRef="#ctx0" brushRef="#br0" timeOffset="267452.9711">18448 17767 438 0,'0'0'8'16,"0"0"-1"-16,0 0 1 15,-14-5 1-15,11-3-1 0,-6-6 1 16,-1-9 0-16,2-3 1 15,-17-46-8-15,-1-8 1 16,-2-4-3-16,0 1 0 16,7-2 0-16,1 6 0 0,5 13 0 15,15 47 0-15,6 16 0 16,13 6 0-16,5 9 0 16,5 4 0-16,4-1 0 15,5 0 0-15,4 1 0 16,-8-5 0-16,3 2 0 0,-23-7-60 15,0 0-25-15</inkml:trace>
  <inkml:trace contextRef="#ctx0" brushRef="#br0" timeOffset="267643.0911">18265 17534 479 0,'0'0'5'0,"0"0"1"16,0 0 1-16,-3 13 0 15,3-13 0-15,0 0-7 16,13 4 0-16,-4-4 0 0,2-3 0 16,8-4 0-16,3-3 0 15,4-1 0-15,17-15 0 16,17-12-73-16,17-3-13 16</inkml:trace>
  <inkml:trace contextRef="#ctx0" brushRef="#br0" timeOffset="268275.1696">18771 17483 438 0,'0'0'1'0,"0"0"2"16,0 0 1-16,5 0 1 0,-5 0 1 15,11-12 2-15,-5 3 0 16,-6 9 2-16,16-29 1 15,-3 7-1-15,-3-3-3 16,-2 1-7-16,-7 14 0 16,-1 2 0-16,0 8 0 0,0 0 0 15,0 0 0-15,0 11 0 16,0 6 0-16,0 2 0 16,0 1 0-16,3-2 0 0,10 0 0 15,-1-1 0-15,0-5 0 16,3-2 0-16,1-1-11 15,0-2-8-15,2 1 3 16,-1-6 3-16,1 1 3 16,-2-3 4-16,0 0 5 0,1 0 8 15,-2-3 4-15,-2-4 2 16,-5 0 0-16,-8 7-3 16,15-17-1-16,-13 7-2 15,-2 1-1-15,0-1-6 0,-1-10 0 16,-5 1 0-16,3-3 0 15,3-9 0-15,0 0 0 16,3 3 0-16,8 8 0 16,7 17 0-16,5 1 0 0,6 0 0 15,2-2 0-15,6 3-10 16,-8-7-44-16,4 0-30 16,-4-1 1-16</inkml:trace>
  <inkml:trace contextRef="#ctx0" brushRef="#br0" timeOffset="268559.0628">19302 17458 458 0,'0'0'3'0,"0"0"1"16,0 0 1-16,0 0 1 16,0 0 1-16,1-9 0 0,3-8 3 15,4-10 1-15,-2-4-11 16,-2-3 0-16,2-2 0 15,-3 0 0-15,-1 2 0 0,-2 15 0 16,0 19 0-16,0 0 0 16,-8 12 0-16,8 7 0 15,0 1 0-15,3 1 0 16,3 4 0-16,2-1 0 16,4 0 0-16,2-5 0 0,4 0 0 15,0-6-12-15,-2-1-73 16,9-3-2-16</inkml:trace>
  <inkml:trace contextRef="#ctx0" brushRef="#br0" timeOffset="268994.8091">19688 17357 417 0,'0'0'4'0,"0"0"1"16,0 0 1-16,0 0 2 15,0-6 3-15,0-9 1 16,2-5 0-16,3-3 1 16,-1-1-3-16,3-1 0 0,-2 5-7 15,6 4-3-15,2 16 0 16,-2 4 0-16,-2 6 0 15,1 4 0-15,4 2 0 0,0 2 0 16,1 2 0-16,0-3 0 16,1 1-5-16,-4-5-77 15,8 1-3-15</inkml:trace>
  <inkml:trace contextRef="#ctx0" brushRef="#br0" timeOffset="269316.597">20091 17140 446 0,'0'0'5'0,"0"0"1"0,0 0 3 16,0 0 1-16,0 0 1 15,-10 8 2-15,10-8-2 16,-16 7-11-16,4-1 0 0,-4 6 0 16,1 8 0-16,7-7 0 15,0 4 0-15,2-1 0 16,2 3 0-16,4 2 0 16,0-1 0-16,8 0 0 15,-1-3 0-15,6-2 0 0,2-4-35 16,2-1-49-16,-6-5-3 15</inkml:trace>
  <inkml:trace contextRef="#ctx0" brushRef="#br0" timeOffset="269594.3217">20260 17280 394 0,'0'0'5'0,"0"0"2"0,-4 10 0 16,4-10 3-16,0 0 1 15,0 0 3-15,5 4 1 16,-5-4 2-16,15-12-4 15,-8-2-2-15,0-4-4 0,3-9-7 16,-4-8 0-16,-6 5 0 16,-2 2 0-16,-5 4 0 15,-6 7 0-15,3 7 0 16,-3 8 0-16,5 4 0 16,1 18 0-16,6 6 0 0,1 4 0 15,3-9 0-15,6-2 0 16,4 1 0-16,2-2 0 15,18 10 0-15,-4-16 0 16,19-12-83-16,35 0-5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03T14:15:53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15522 5240 456 0,'0'0'4'0,"0"0"2"16,0 0 1-16,-8 7 1 16,4 8 3-16,1 11 1 15,3 20-5-15,0 15-7 16,3 17 0-16,2 15 0 0,2 11 0 16,6 5 0-16,0-2 0 15,3-1 0-15,2-16 0 16,2-15 0-16,3-11 0 15,-1-22-67-15,0-18-21 0</inkml:trace>
  <inkml:trace contextRef="#ctx0" brushRef="#br0" timeOffset="195.4661">15783 5274 366 0,'2'8'13'15,"5"17"3"-15,3 17 2 16,0 16 2-16,4 16 1 16,-3 16-1-16,4 12 1 0,1 7-5 15,-3-5-16-15,0-11 0 16,0-6 0-16,0-18-81 16,-4-16-2-16</inkml:trace>
  <inkml:trace contextRef="#ctx0" brushRef="#br0" timeOffset="369.7924">15693 5870 384 0,'0'0'7'16,"0"0"3"-16,7-8 2 15,9 5 1-15,0 1 0 0,12-4-1 16,8-3-6-16,15-20-59 15,5 22-17-15</inkml:trace>
  <inkml:trace contextRef="#ctx0" brushRef="#br0" timeOffset="745.7225">16270 5721 427 0,'0'0'5'0,"0"0"1"16,2 13 0-16,8-5 1 15,7-1 1-15,7-2-1 0,10 3-4 16,7-8-21-16,4-4-55 15,14-4-2-15</inkml:trace>
  <inkml:trace contextRef="#ctx0" brushRef="#br0" timeOffset="1242.5699">16694 5245 391 0,'0'11'7'15,"6"10"4"-15,2 12 1 0,3 12 2 16,3 9 0-16,5 16 1 16,1 5 1-16,3 12-1 15,-1-9-6-15,-1-3-2 0,-6-12-7 16,2-12 0-16,-7-12 0 16,-2-14 0-16,-8-25 0 15,9-11 0-15,-7-16-3 16,4-14-4-16,-3-4-1 0,11 0 1 15,0 0-1-15,7 7 1 16,0 13-1-16,10 12 3 16,3 13 1-16,-2 8 2 15,0 14 4-15,-8 7 2 0,-4 9 2 16,-9 4 1-16,-10 4 2 16,-13-5 1-16,-12 4-2 15,-8-9 1-15,-6-9-8 16,3-9-15-16,-2-16-61 15,6-10-5-15</inkml:trace>
  <inkml:trace contextRef="#ctx0" brushRef="#br0" timeOffset="1769.6128">17421 5881 404 0,'-3'10'7'0,"3"3"1"15,0 6 0-15,4 0 1 16,6 0 1-16,4-2-1 0,6-6 1 15,2-7 0-15,6-10-6 16,-3-15 0-16,3-11-1 16,-5-2 1-16,-10-9-1 15,-3 2 3-15,-10-2 1 16,-6 8-2-16,-11 6-5 0,-5 7 0 16,-6 12 0-16,0 7 0 15,2 9 0-15,4 12 0 16,5 9 0-16,5 0 0 15,12 0 0-15,1-11 0 0,23-9-48 16,4 4-35-16,7-11-2 16</inkml:trace>
  <inkml:trace contextRef="#ctx0" brushRef="#br0" timeOffset="2154.3163">17810 5668 372 0,'0'0'6'15,"0"17"5"-15,1-2 2 16,0 5 0-16,1 1 1 15,0 0 1-15,4 1-1 16,0 3 0-16,-3-12-5 0,-3-13-4 16,18 2-2-16,-9-12-1 15,1-17-2-15,1-8 0 16,0-8 0-16,2-3 0 16,-1 0 0-16,0 3-1 0,-1 7-1 15,2 16 2-15,3 15 1 16,1 13-1-16,-1 22 2 15,-2 12-1-15,1 9-1 0,1 6-6 16,-6-5-19-16,-3-8-49 16,8-9-5-16</inkml:trace>
  <inkml:trace contextRef="#ctx0" brushRef="#br0" timeOffset="2474.2129">18381 5084 403 0,'0'8'8'0,"0"14"2"16,1 18 1-16,5 17 2 16,-2 15 2-16,0 13 1 0,3 10 0 15,0 8 1-15,1-6-15 16,2-11-2-16,-2-14 0 16,1-15 0-16,0-18 0 15,-1-17 0-15,-8-22 0 0,0 0-9 16,3-27 2-16,-3-11 1 15,-16-11 0-15,-4 0 3 16,-6-2 4-16,-2 5 2 16,-2 11 2-16,0 17 2 0,5 15 0 15,2 12 1-15,10 18-8 16,6 9 0-16,7 3 0 16,12 2 0-16,8 0 0 0,12-15 0 15,12-6-75-15,7-8-7 16</inkml:trace>
  <inkml:trace contextRef="#ctx0" brushRef="#br0" timeOffset="2877.4898">18810 5838 507 0,'0'0'0'15,"0"0"0"-15,-1-13-1 16,1-1-3-16,-3-13-3 16,0-8-3-16,-2-7 0 0,3-6 0 15,0-1 3-15,-1 1 3 16,1 10 3-16,-4 5 5 16,0 12 4-16,6 21 1 15,-14 0 3-15,4 12-3 0,4 5-3 16,6 8-8-16,0-7-17 15,5 1-56-15,11 1-5 16</inkml:trace>
  <inkml:trace contextRef="#ctx0" brushRef="#br0" timeOffset="3095.7701">19005 5926 456 0,'0'0'1'15,"0"0"2"-15,2-9 0 16,-1-9-1-16,2-11 1 0,-1-9 0 15,1-8-1-15,7-6-1 16,-5-3 0-16,6 4-1 16,0 6 0-16,0 12 2 15,-1 16 0-15,4 17 1 16,-3 12 1-16,4 14 0 0,-2 6-3 16,1 2-8-16,5-5-46 15,5 5-24-15,4-7 0 16</inkml:trace>
  <inkml:trace contextRef="#ctx0" brushRef="#br0" timeOffset="3630.4028">19461 5525 474 0,'0'0'4'16,"0"0"2"-16,-3-12 0 0,3 12 1 16,-12-14 1-16,12 14-2 15,-13-13-6-15,13 13 0 16,-13-14 0-16,13 14 0 15,0 0 0-15,-8-10 0 0,8 10 0 16,0 0 0-16,0 0 0 16,-9-3 0-16,9 3 0 15,0 0 0-15,-13 0 0 0,13 0 0 16,-8 0 0-16,8 0 0 16,-10 0 0-16,10 0 0 15,-12 3 0-15,12-3 0 16,-12 13 0-16,3-4 0 15,2 5 0-15,-2 1 0 0,1 1 0 16,-1 5 0-16,2 3 0 16,0 1 0-16,4 1 0 15,3 2 0-15,0-1 0 16,10 0 0-16,2-4 0 0,8-1 0 16,3-11 0-16,3-7 0 15,1-4 0-15,3-13 0 16,2-7 0-16,-3-2 0 15,0-2 0-15,-6-1 0 0,2 4 0 16,-5 11 0-16,4 7 0 16,-4 13 0-16,-4 19 0 15,1 10 0-15,-2 14 0 0,-4 9-2 16,-9 12 4-16,-2 5-2 16,-10 4 0-16,-10 1 0 15,-3-5 0-15,-10-4 0 16,-5-5 0-16,-6-8 0 15,-1-19-2-15,4-7-78 0,0-14-2 16</inkml:trace>
  <inkml:trace contextRef="#ctx0" brushRef="#br0" timeOffset="4520.1806">20532 5288 381 0,'0'19'9'0,"0"15"2"16,0 17 2-16,3 14 2 0,2 15 0 16,1 12 2-16,3 4-1 15,0 4 1-15,3-13-9 16,0-21-2-16,-4-16-3 0,-1-16-3 15,4-22 0-15,0-12 0 16,5-12 0-16,-2-6 0 16,4-5 0-16,1 0-2 15,2 4 1-15,3 1 0 16,-3 13 2-16,-2 5-1 0,0 10 1 16,-6 7 1-16,-4 9-2 15,-9 9 0-15,-5 6 0 16,-12 4 0-16,-10 0 0 15,-5-4 0-15,-2-6 0 0,-6-14 0 16,11-25-70-16,2-1-13 16</inkml:trace>
  <inkml:trace contextRef="#ctx0" brushRef="#br0" timeOffset="4945.7332">20974 5959 455 0,'0'0'1'16,"0"0"0"-16,0 0 1 15,9 0 1-15,2 0 1 16,4-9 0-16,4-7 0 0,3-6 1 16,2-6 0-16,-2-8-2 15,0-3 1-15,-6-3 2 16,-5 6 1-16,-6 9 0 15,-5 13-7-15,-12 14 0 0,-3 14 0 16,-1 15 0-16,-1 17 0 16,8 4 0-16,3 2 0 15,8-1 0-15,12-11 0 16,15-8-6-16,10-16-77 0,1-12-4 16</inkml:trace>
  <inkml:trace contextRef="#ctx0" brushRef="#br0" timeOffset="5099.9201">21364 5352 491 0,'0'6'2'0,"0"18"1"0,0 13 2 15,5 11 0-15,1 17 0 16,5 7-5-16,5 7 0 16,6 8 0-16,-1-12 0 15,11-3 0-15,2-17-81 0,-3-10-1 16</inkml:trace>
  <inkml:trace contextRef="#ctx0" brushRef="#br0" timeOffset="5295.4315">21306 5779 502 0,'0'0'1'0,"0"0"1"0,0 0 0 15,12 8 2-15,8-6-4 16,11-2 0-16,8 0 0 16,13 0-4-16,15-3-18 0,7-4-55 15,13-2-4-15</inkml:trace>
  <inkml:trace contextRef="#ctx0" brushRef="#br0" timeOffset="5860.0035">21998 5677 30 0,'0'0'11'16,"0"0"12"-16,0 0 13 15,-7-7 8-15,7 7 4 16,0 0 2-16,0 0 1 0,-6-12 1 15,6 12-7-15,0 0-14 16,0 0-8-16,0 0-6 16,-10-5-4-16,10 5-4 15,-3 5-3-15,2 8-1 0,1 6-2 16,2 2 0-16,8 2 0 16,0-2-1-16,6 3 1 15,-1-11 0-15,5-6-3 16,2-7 0-16,4-10 0 0,0-3 0 15,0 4 0-15,1 5 0 16,-2 4 0-16,3 10 0 16,-4 12 0-16,2-1 0 0,-5 8 0 15,-5-4 0-15,5-7 0 16,-7-10 0-16,0-8 0 16,-3-15 0-16,-1-18 0 15,1-6 0-15,-3-15-2 16,3-3-78-16,-1 3-4 0</inkml:trace>
  <inkml:trace contextRef="#ctx0" brushRef="#br0" timeOffset="6117.7007">22492 5746 389 0,'0'0'5'0,"0"0"0"15,15-5 0-15,0-6 1 16,3-7-4-16,5-2-4 15,6-9 0-15,-2-3-1 0,3-8-1 16,-5 3 5-16,-10 1 4 16,-5 5 3-16,-10 7 5 15,-5 9 4-15,-14 12 2 16,-3 8 0-16,-5 17-2 0,2 8-6 16,4 13-11-16,5 0 0 15,9 8 0-15,7-10-12 16,14 0-29-16,10-7-38 0,5-10-2 15</inkml:trace>
  <inkml:trace contextRef="#ctx0" brushRef="#br0" timeOffset="6395.5577">22840 5712 457 0,'0'0'1'15,"0"0"2"-15,6-12 0 16,4 2-1-16,4-9 1 15,3-4 0-15,3-5 0 16,1-9 0-16,-5 1 0 0,-1-3 1 16,-8 3 2-16,-6 5 1 15,-3 11 1-15,-14 11-3 16,-4 9-5-16,-4 21 0 16,0 8 0-16,6 14 0 0,2 6 0 15,9 1 0-15,7 2 0 16,10-5 0-16,9-7 0 15,11-10 0-15,7-12 0 0,8-14-27 16,-2-4-56-16,1-11-4 16</inkml:trace>
  <inkml:trace contextRef="#ctx0" brushRef="#br0" timeOffset="6648.186">23200 5716 409 0,'0'0'4'0,"0"0"1"0,0 9 2 16,0-9 1-16,0 0 1 15,11 6 2-15,-11-6 0 16,12-9 1-16,-4-6-3 0,1-13-3 16,0-7-1-16,-1-7-2 15,6-4 0-15,-4-1-2 16,5 3 0-16,0 7 0 16,4 9 1-16,-4 18 0 15,0 12 0-15,-1 22-2 0,-1 14 0 16,-6 16 0-16,-1 9 0 15,0 10 0-15,-1-1 0 16,6 3 0-16,1-12-66 16,-3-7-17-16</inkml:trace>
  <inkml:trace contextRef="#ctx0" brushRef="#br0" timeOffset="7344.0409">15552 6778 380 0,'0'0'10'16,"0"0"2"-16,-2 20 3 15,-1 10 3-15,2 17-1 0,1 19 3 16,4 24 0-16,8 16-1 15,4 15-19-15,8 11 0 16,0-5 0-16,6-13 0 0,-3-16 0 16,-2-21 0-16,-6-22 0 15,0-23 0-15,-3-26 0 16,-2-18 0-16,-1-18 0 16,-1-13 0-16,4-5 0 15,0-3 0-15,7 0 0 0,-1 9 0 16,6 12 0-16,0 12 0 15,2 17 0-15,-1 11 0 16,-4 18 0-16,-3 10 0 16,-6 4 0-16,-8 9 0 0,-8 0 0 15,-11 0 0-15,-9 1 0 16,-12-10 0-16,-3-6 0 16,-5-21 0-16,1-9 0 15,-7-3-56-15,11-27-31 0</inkml:trace>
  <inkml:trace contextRef="#ctx0" brushRef="#br0" timeOffset="8060.5239">16457 7611 456 0,'0'0'7'0,"0"0"1"16,0 0 2-16,0 0 1 15,0 0 1-15,0 0-5 0,0 0-7 16,0 0 0-16,0 0 0 16,-10-11 0-16,10 11 0 15,-5-17 0-15,0 10 0 0,-1-4 0 16,2 2 0-16,-2-3 0 15,-1 1 0-15,3 0 0 16,1 3 0-16,3 8 0 16,-11-15 0-16,11 15 0 0,-8-18 0 15,8 18 0-15,-10-10 0 16,10 10 0-16,0 0 0 16,-10-14 0-16,10 14 0 15,0 0 0-15,0 0 0 16,0 0 0-16,-11-3 0 0,11 3 0 15,0 0 0-15,-8 3 0 16,8-3 0-16,-11 12 0 16,11-12 0-16,-16 17 0 15,5-2 0-15,0 4 0 0,1 5 0 16,1 2 0-16,1 4 0 16,3 1 0-16,2-1 0 15,3-2 0-15,2-4 0 16,6-8 0-16,7-6 0 0,1-7 0 15,5-3 0-15,0 0 0 16,3-3 0-16,-3 0 0 16,0 3 0-16,1 0 0 0,-2 0 0 15,-5 0-7-15,6 0-67 16,-2-4-9-16</inkml:trace>
  <inkml:trace contextRef="#ctx0" brushRef="#br0" timeOffset="8283.7012">16841 7328 465 0,'0'0'6'16,"-8"8"2"-16,-3 10 2 0,-3 5 2 16,-4 9-2-16,0 12-10 15,-1 7 0-15,0 10 0 16,5-1 0-16,12-3 0 15,3-10 0-15,15-4 0 0,10-22 0 16,9-12 0-16,1-21-4 16,5-20-80-16,-4-11-4 15</inkml:trace>
  <inkml:trace contextRef="#ctx0" brushRef="#br0" timeOffset="8443.5957">16970 6858 462 0,'0'12'7'0,"-1"18"1"15,1 22 3-15,0 14 1 0,7 18-1 16,1 6-11-16,3 12 0 16,7 3 0-16,5-14 0 15,5-11 0-15,1-22 0 16,9-14-16-16,-5-16-69 0,-2-13 0 16</inkml:trace>
  <inkml:trace contextRef="#ctx0" brushRef="#br0" timeOffset="8661.5376">17215 7396 312 0,'0'0'7'0,"0"0"8"0,7-6 6 15,3 9 3-15,0 10 4 16,2 7 0-16,3 7 2 15,0 6-1-15,5 8-12 16,2-3-17-16,3-3 0 0,-6-10 0 16,15-22-44-16,-5 0-38 15</inkml:trace>
  <inkml:trace contextRef="#ctx0" brushRef="#br0" timeOffset="9182.2917">17508 6720 438 0,'0'16'7'0,"2"16"2"0,6 15 1 15,4 18 2-15,1 13 1 16,9 11-1-16,1 10-2 15,-1 7-10-15,6-13 0 16,-5-12 0-16,1-15 0 16,-5-17 0-16,0-20 0 0,-1-20 0 15,2-9 0-15,-2-18 0 16,9-8 0-16,-2-5 0 16,2-1 0-16,-2 1 0 15,1 5 0-15,-2 14 0 0,-7 9 0 16,-1 9 0-16,-9 11 0 15,-5 10 0-15,-4 6 0 16,-10 9 0-16,-13 0 0 0,-3 2 0 16,-6-4 0-16,-6-10 0 15,7-8 0-15,-5-16-80 16,14-9-3-16</inkml:trace>
  <inkml:trace contextRef="#ctx0" brushRef="#br0" timeOffset="9489.5436">18041 7420 506 0,'-2'9'3'16,"0"9"-1"-16,1 10-2 16,1 1 0-16,3 2 0 15,12 1 0-15,3-4 0 0,5-1 0 16,10-18 0-16,6-9 0 15,4-20 0-15,2-12 0 16,-7-6 0-16,-10-8 0 16,-9-4 0-16,-16 1 0 15,-5 7 0-15,-19 9 0 0,-9 12 0 16,-8 12 0-16,-2 12 0 16,3 11 0-16,5 15 0 15,10 6 0-15,7-1 0 16,15 5 0-16,4-9-68 0,19-13-18 15</inkml:trace>
  <inkml:trace contextRef="#ctx0" brushRef="#br0" timeOffset="9844.397">18465 7308 407 0,'0'0'8'15,"0"10"3"-15,0 4 2 0,0 5 2 16,0 2 0-16,0 3 0 16,1 3 0-16,4-3-3 15,6 0-12-15,-1-14 0 16,3-10 0-16,2-9 0 15,5-16 0-15,2-7 0 0,1-5 0 16,1-5 0-16,-1 6 0 16,-2 3 0-16,-5 15 0 15,1 12 0-15,-8 12 0 0,-1 18 0 16,-2 7 0-16,4 7 0 16,2 1 0-16,0-3 0 15,8-8-73-15,-2-1-10 16</inkml:trace>
  <inkml:trace contextRef="#ctx0" brushRef="#br0" timeOffset="10137.6222">18890 7450 473 0,'0'0'2'0,"0"0"0"16,0 0 1-16,7 7 1 0,5-7 2 16,5-8-1-16,3-5 1 15,6-11 0-15,0-6-2 16,4-7-4-16,-2-9 0 15,-6 0 0-15,-5-3 0 0,-13 5 0 16,-4 6 0-16,0 9 0 16,-17 14 0-16,-5 14 0 15,1 10 0-15,-3 20 0 16,6 9 0-16,5 10 0 0,9 4 0 16,4 1 0-16,15-5 0 15,6-2 0-15,11-11 0 16,12-9 0-16,4-9 0 15,10-5 0-15,-7-18 0 16,5 0-70-16,-3-4-15 0</inkml:trace>
  <inkml:trace contextRef="#ctx0" brushRef="#br0" timeOffset="11034.4198">17303 7216 254 0,'0'0'6'15,"0"0"1"-15,0 0-1 16,0 0 1-16,0 0 1 15,0 0 2-15,0 0-1 0,12-9 0 16,-5-6-3-16,5 6-3 16,-3-6 1-16,2 6 4 15,1-4 3-15,-6 8-1 16,-6 5 2-16,0 0-1 0,0 0 2 16,0 5-1-16,-3 14 1 15,-10 1-6-15,-1 7-3 16,-4 4-2-16,-3 8 1 15,-1 0 0-15,-2 7-2 0,0-5 1 16,4-2-3-16,1-2-17 16,8-7-51-16,-3-12-3 15</inkml:trace>
  <inkml:trace contextRef="#ctx0" brushRef="#br0" timeOffset="15403.741">20439 7246 443 0,'0'0'7'0,"0"0"3"16,-5-6 2-16,5 6 1 0,-8-6 1 15,8 6-2-15,-12-13-12 16,12 13 0-16,-16-11 0 16,7 8 0-16,9 3 0 15,-16-9 0-15,8 1 0 0,-1 1 0 16,-1-5 0-16,-1 6 0 15,2-3 0-15,-4-1 0 16,4 1 0-16,-1 1 0 16,-3 1 0-16,13 7 0 0,-20-9 0 15,20 9 0-15,-16-9 0 16,16 9 0-16,-16-2 0 16,16 2 0-16,-13-3 0 0,4 3 0 15,-2 0 0-15,2 0 0 16,-3 8 0-16,-1 5 0 15,0 1 0-15,-5 11 0 16,3 5 0-16,2 2 0 0,3 7 0 16,6-5 0-16,4 0 0 15,4-8 0-15,11-8 0 16,8-11 0-16,5-7 0 16,1-5 0-16,2-9 0 15,-3-1 0-15,1 6 0 0,-5 4 0 16,0 5 0-16,-7 9 0 15,-3 5 0-15,-2 6 0 16,3 2 0-16,-5-10 0 16,3-12-73-16,1-2-11 0</inkml:trace>
  <inkml:trace contextRef="#ctx0" brushRef="#br0" timeOffset="15586.222">20570 6861 500 0,'2'12'5'16,"1"15"1"-16,5 12-6 16,-1 13 0-16,4 7 0 0,6 5 0 15,-1 5 0-15,7 5 0 16,2-16 0-16,-1-3 0 16,-6-22-14-16,5-10-70 15,-3-7-2-15</inkml:trace>
  <inkml:trace contextRef="#ctx0" brushRef="#br0" timeOffset="15976.517">20522 7146 428 0,'0'0'4'0,"0"0"0"16,0 0 4-16,6 0 0 15,3 0 2-15,7-5 0 0,4-1 0 16,10-2 0-16,6-2-3 15,4-1-1-15,4-2-3 16,6 6 0-16,-6 5-3 16,-2 4 0-16,-6 11 0 15,-8 12 0-15,-5 6 0 0,-7 6 0 16,-10 6 0-16,1-2 0 16,-3 1 0-16,4-6 0 15,2-9 0-15,6-9 0 16,5-13 0-16,7-5 0 0,0-18 0 15,2-5 0-15,0-11 0 16,-2-8 0-16,-10-5 0 16,-8 2 0-16,-9 5 0 15,-10-1 0-15,-15 11 0 0,-6 6 0 16,-4 14 0-16,-6 5 0 16,4 5 0-16,7 12 0 15,2-6-15-15,16 9-67 0,10-3-3 16</inkml:trace>
  <inkml:trace contextRef="#ctx0" brushRef="#br0" timeOffset="16859.45">21386 6991 273 0,'0'0'7'0,"0"0"3"16,0 0 2-16,0 0 1 15,-10 8 4-15,10-8 1 0,-1 10 4 16,0-2 2-16,1 6-6 16,0 0-2-16,4 7-1 15,1 6 0-15,4 2-2 16,-2 2-3-16,0 4-1 0,2-4-2 16,3-4-2-16,-2-3 0 15,-1-6-3-15,2-12-2 16,-11-6 0-16,13-6 0 0,-6-15 0 15,2-6 0-15,-2-6 0 16,-1-6 0-16,6-3 0 16,-2 2 0-16,-1 4 0 15,5 7 0-15,-2 11 0 0,-1 11 0 16,3 7 0-16,1 18 0 16,-1 7 0-16,0 5 0 15,3 0 0-15,-4-2 0 16,2-6 0-16,0-10 0 15,-1-10 0-15,3-6 0 0,0-14 0 16,-1-6 0-16,-1 0 0 16,3 2 0-16,3 10 0 15,-3 10 0-15,3 7 0 0,-2 19 0 16,-2 4 0-16,1 7 0 16,-1 4 0-16,1-6 0 15,-2-2 0-15,6-10-9 16,-1-15-73-16,0-6-2 0</inkml:trace>
  <inkml:trace contextRef="#ctx0" brushRef="#br0" timeOffset="17261.7045">22270 6870 458 0,'0'0'5'15,"0"0"3"-15,0 0 1 0,0 0 1 16,0 0 1-16,-11 5-1 16,11-5-10-16,-22 5 0 15,5 1 0-15,-2 3 0 16,-1-1 0-16,-1 8 0 0,5-1 0 15,1 5 0-15,5 1 0 16,9 3 0-16,3 1 0 16,10 1 0-16,5-2 0 15,9 1 0-15,-4 3 0 16,5-3 0-16,-3 2 0 0,-2 4 0 16,-13-1 0-16,-3 3 0 15,-9 0 0-15,-14 6 0 16,-7-7 0-16,-9-3 0 15,-5-9 0-15,3-1 0 0,9-17-70 16,-8-2-15-16</inkml:trace>
  <inkml:trace contextRef="#ctx0" brushRef="#br0" timeOffset="204098.0368">16517 13119 292 0,'0'0'10'15,"-2"21"5"-15,2 3 4 16,0 17 3-16,0 16 4 15,6 14-2-15,3 14 2 16,-2 8 1-16,5 0-8 0,1-7-7 16,3-11-3-16,-3-15-3 15,1-20-2-15,-3-26-4 16,-3-22 0-16,1-29 0 0,0-21-3 16,-5-24-2-16,0-15 1 15,-2-16-1-15,5-1 0 16,-2 6 0-16,0 10 3 15,6 21 3-15,2 19 4 16,2 34 1-16,6 31 1 0,2 36 0 16,-1 23-4-16,5 21-3 15,-5 7 0-15,3 5 0 16,0 0 0-16,-6-10 0 16,2-15 0-16,-3-24 0 0,5-18-31 15,-9-20-54-15,-2-12-2 16</inkml:trace>
  <inkml:trace contextRef="#ctx0" brushRef="#br0" timeOffset="204274.8499">16717 13602 458 0,'0'0'3'0,"0"0"1"15,0 0 2-15,4 0 0 0,9 0 2 16,7-5-1-16,8-3 1 15,8-5-2-15,14-1-4 16,5-14-13-16,13 2-66 0,2-3-5 16</inkml:trace>
  <inkml:trace contextRef="#ctx0" brushRef="#br0" timeOffset="204886.8402">17377 13225 445 0,'0'0'4'16,"0"0"2"-16,-13-3 2 16,1 3 2-16,-4 0 0 15,-4 0 1-15,-1 8-1 0,-7-1-3 16,-2 4-7-16,7 5 0 15,0 3 0-15,5 3 0 16,8 2 0-16,10 5 0 16,2-3 0-16,17 2 0 0,8-2 0 15,5 0 0-15,4-1 0 16,-3 3 0-16,-3-1 0 16,-4 9 0-16,-10-2 0 15,-13 7 0-15,-4-3 0 0,-16-1 0 16,-4-3 0-16,-3-5 0 15,-5-14-38-15,2-9-44 16,8-6-2-16</inkml:trace>
  <inkml:trace contextRef="#ctx0" brushRef="#br0" timeOffset="205656.7276">18416 13626 371 0,'0'0'4'0,"0"0"2"15,0 0 3-15,0 0 0 16,0 0 2-16,0 0 1 16,7-8-1-16,-9-10 2 15,-11-16-3-15,2-7-3 0,-8-14-1 16,1-6-2-16,-2-5-1 16,1 3 0-16,6 4 0 15,1 3 0-15,10 7-1 16,2 10-1-16,15 12 1 0,3 5 0 15,9 6-1-15,6-1-2 16,4 0-6-16,5 5-29 16,3 1-41-16,-5 7-2 15</inkml:trace>
  <inkml:trace contextRef="#ctx0" brushRef="#br0" timeOffset="206068.5736">18260 13389 354 0,'0'0'5'15,"0"0"2"-15,14 0 3 16,-3-2 1-16,7-1-1 0,3-1 1 16,8 1 1-16,5-4 0 15,3 3-4-15,4 0-2 16,1 0-1-16,1 4 0 0,-5 0-1 15,3 0 0-15,-4 8 0 16,-5 1-1-16,-1 2-1 16,-5 0 0-16,-1 0 0 15,-1-3-1-15,-4-3 0 0,-3-5 0 16,-1-6 0-16,-4-13 0 16,-6-8 1-16,0-8 0 15,-6-4 2-15,-7 0 1 16,-6 3 0-16,-7 7 0 15,-3 12-1-15,-4 16-2 0,0 12-2 16,3 16 0-16,2 8 0 16,4 7 0-16,11-1 0 15,3-3-2-15,11-4-13 16,6-19-20-16,0-5-46 0,13-10-1 16</inkml:trace>
  <inkml:trace contextRef="#ctx0" brushRef="#br0" timeOffset="206298.7233">19073 13455 447 0,'0'0'2'0,"0"0"1"0,-5-8 1 15,2-4 2-15,-4-5 0 16,-3-4 1-16,4-1 1 15,-3-6 0-15,4 3-1 0,4 0-2 16,1 1 0-16,6 5-2 16,9 2-3-16,14 10-9 15,1-2-67-15,14-4-5 16</inkml:trace>
  <inkml:trace contextRef="#ctx0" brushRef="#br0" timeOffset="206965.4302">20589 12925 415 0,'-1'9'5'15,"0"11"2"-15,-6 6 2 16,-1 11 2-16,1 9 0 0,-5 9 0 16,-7 3 1-16,-2 6 1 15,-6-7-5-15,-5-13-3 16,0-10-1-16,-5-17-4 16,-1-15 0-16,-1-13 0 0,1-21 0 15,3-10 0-15,4-11-2 16,8 0-1-16,7 2 1 15,6 3 1-15,10 13 2 16,7 13 0-16,14 18 2 0,12 11 0 16,8 18-3-16,9 9 0 15,8 9 0-15,4 3 0 16,3 4 0-16,0-1 0 0,-2-3 0 16,-1 0-22-16,-7-7-59 15,-12-5-3-15</inkml:trace>
  <inkml:trace contextRef="#ctx0" brushRef="#br0" timeOffset="207536.4634">21254 12513 385 0,'0'0'6'16,"0"0"4"-16,0 17 2 0,0 7 2 15,0 16 3-15,4 17 0 16,3 21 2-16,3 12 0 15,5 12-7-15,1 3-12 16,2-3 0-16,4-10 0 16,-2-15 0-16,0-21 0 0,0-23 0 15,-1-26 0-15,-1-20 0 16,2-21 0-16,0-12 0 16,-3-7 0-16,6 2 0 15,-5 2 0-15,2 14 0 0,0 15 0 16,0 20 0-16,-3 14 0 15,3 20 0-15,-3 10 0 16,0 4 0-16,1-4 0 0,6 3-12 16,0-12-70-16,-5-11-3 15</inkml:trace>
  <inkml:trace contextRef="#ctx0" brushRef="#br0" timeOffset="208030.5862">21956 13181 363 0,'0'0'6'0,"8"0"3"0,2-8 2 15,5-3 0-15,1-6 1 16,2-5 0-16,1-1 2 16,0-5 1-16,-4-3-2 0,-5 4-3 15,-6 3 0-15,-5 5 1 16,-5 7 0-16,-9 12-8 16,0 10-3-16,-3 16 0 0,1 12 0 15,6 9 0-15,2 6 0 16,9-2 0-16,5-1 0 15,12-13 0-15,10-16 0 16,9-13 0-16,1-20 0 0,3-15-77 16,5-13-8-16</inkml:trace>
  <inkml:trace contextRef="#ctx0" brushRef="#br0" timeOffset="208219.3083">22296 12537 450 0,'0'0'8'0,"-10"13"2"16,3 7 1-16,3 13 2 16,3 15 1-16,0 13-9 15,1 8-5-15,2 12 0 0,13 2 0 16,1-2 0-16,11-6 0 16,-1-14 0-16,6-9 0 15,9-17-63-15,-5-12-25 16</inkml:trace>
  <inkml:trace contextRef="#ctx0" brushRef="#br0" timeOffset="208770.4332">22799 13343 292 0,'0'0'1'15,"-4"-21"-1"-15,-1-4 0 16,-9-7 2-16,4-11-1 15,-8-6 8-15,0-5 10 0,-2 4 4 16,1 4 3-16,-2 10 0 16,2 13-1-16,8 13 0 15,-5 10 0-15,13 9-9 16,0 6-9-16,3-3-7 0,10-2-5 16,6-6-8-16,13-4-12 15,7-4-15-15,2-6-14 16,7-2 1-16,1-2 9 15,-2 4 17-15,-5-2 20 0,1 9 14 16,-17-2 19-16,-4 5 17 16,-6 0 12-16,-13 0 2 15,0 0-11-15,-13 0-15 0,1 5-14 16,-9 2-17-16,6 5 0 16,-2 5 0-16,4 9 0 15,3 6 0-15,8 6 0 16,3 0 0-16,15 0 0 0,5-1 0 15,10-6 0-15,2-9 0 16,8-22-65-16,2 4-20 16</inkml:trace>
  <inkml:trace contextRef="#ctx0" brushRef="#br0" timeOffset="209043.0269">23242 13187 414 0,'0'0'4'15,"0"0"1"-15,0 0 0 16,0 0 1-16,0-14 0 0,4 0 1 16,7-6 1-16,2-6-1 15,3-5-3-15,0-10 0 16,-5 0 0-16,-3-1 2 0,-7 5 1 16,-1 9 0-16,-9 9 0 15,-4 15 0-15,-5 13-4 16,1 17-3-16,4 14 0 15,3 5 0-15,7 5 0 0,3-3 0 16,13-1 0-16,8-15 0 16,10-4-28-16,20-15-53 15,-8-12-3-15</inkml:trace>
  <inkml:trace contextRef="#ctx0" brushRef="#br0" timeOffset="209322.5504">23751 12693 463 0,'0'0'5'16,"0"0"1"-16,-9-8 2 0,-1 7 1 16,-4 5 1-16,-3 10 0 15,-4 5-10-15,-3 4 0 16,1 10 0-16,6 3 0 16,3 1 0-16,4 4 0 15,8-7 0-15,5-4 0 0,11-2 0 16,4-7 0-16,6-1 0 15,3-3 0-15,-6 2 0 16,0 5 0-16,-8 3 0 0,-10 6 0 16,-5 6 0-16,-11 3 0 15,-8 2 0-15,-8-6 0 16,3-2 0-16,4-15-61 16,-8-13-26-16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03T14:20:36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5790 5516 333 0,'0'0'4'0,"0"0"3"0,-1-14 2 16,1 14 1-16,-2-8 4 15,2 8 2-15,0 8 1 16,3 22 1-16,2 19-3 0,10 28-2 16,0 17-1-16,5 21-1 15,1 10-3-15,2 8-1 16,-2-11-2-16,2-11-4 0,-2-20-6 16,-1-25-14-16,-3-27-57 15,-3-32-5-15</inkml:trace>
  <inkml:trace contextRef="#ctx0" brushRef="#br0" timeOffset="195.9689">6119 5575 425 0,'1'23'9'0,"3"20"2"0,4 17 1 15,2 18 2-15,6 18 1 16,-2 12-1-16,8 8-3 15,-2 3-11-15,1-17 0 16,0-18 0-16,-5-20 0 16,5-17-29-16,-8-19-53 0,-5-17-3 15</inkml:trace>
  <inkml:trace contextRef="#ctx0" brushRef="#br0" timeOffset="342.4504">5999 6275 411 0,'0'0'4'0,"0"0"2"16,0 0 3-16,17 0 0 16,6 0 1-16,9-7 1 15,10-3-3-15,11-12-17 0,16 1-61 16,10-1-5-16</inkml:trace>
  <inkml:trace contextRef="#ctx0" brushRef="#br0" timeOffset="754.2465">6643 6128 452 0,'0'0'6'0,"0"0"0"16,-10 0 1-16,10 0 1 15,0 0 1-15,0 0-1 0,12-12 1 16,7 7-3-16,12 0-6 16,4-5 0-16,18 3-12 15,9-3-67-15,0-4-2 16</inkml:trace>
  <inkml:trace contextRef="#ctx0" brushRef="#br0" timeOffset="1281.9874">7312 5454 396 0,'0'0'6'0,"0"27"3"0,7 5 2 16,1 14 3-16,10 20-1 16,-1 16 2-16,4 13 1 15,3 11 1-15,0 2-6 16,-1-8-8-16,-5-11-3 0,-1-16 0 16,-7-18 0-16,-4-26 0 15,-6-29 0-15,2-17 0 16,-2-26 0-16,1-9 0 15,2-10 0-15,4-1 0 0,3 3 0 16,4 7 0-16,5 16 0 16,1 18 0-16,4 16 0 15,3 11 0-15,-1 21 0 0,-4 10 0 16,-3 11 0-16,-7 8 0 16,-7 1 0-16,-6-1 0 15,-17-1 0-15,-6-11 0 16,-6-14 0-16,1-10-4 15,-6-11-71-15,8-20-9 0</inkml:trace>
  <inkml:trace contextRef="#ctx0" brushRef="#br0" timeOffset="1776.0057">8049 6178 405 0,'0'0'4'0,"-2"16"2"0,2-2 1 16,5 2 1-16,4 2 0 15,2-4 1-15,9-1 0 16,3-7 1-16,3-6-4 15,3-17-2-15,3-12-1 16,-8-9-1-16,-6-8 0 0,-7-2 2 16,-11 1 3-16,-3 4 1 15,-21 8 1-15,-3 13-9 16,-12 14 0-16,0 12 0 0,-2 18 0 16,1 8 0-16,11 8 0 15,7-1 0-15,16-1 0 16,6-15 0-16,18-8-67 15,19-11-19-15</inkml:trace>
  <inkml:trace contextRef="#ctx0" brushRef="#br0" timeOffset="2112.2811">8519 5884 391 0,'0'10'8'0,"0"13"3"15,0 5 2-15,0 7 2 16,0 7 0-16,3 2 1 0,2 1 0 16,-3-2-1-16,3-13-7 15,4-18-5-15,1-17-3 16,1-19 0-16,7-18 0 15,0-4 0-15,1-7 0 16,4 5 0-16,0 6 0 0,-2 20 0 16,-3 16 0-16,-1 18 0 15,-3 21 0-15,2 12 0 16,-2 10 0-16,1-7-6 16,5 0-73-16,2-11-2 0</inkml:trace>
  <inkml:trace contextRef="#ctx0" brushRef="#br0" timeOffset="2460.2363">9108 5349 500 0,'0'14'3'15,"0"18"1"-15,2 18 0 0,3 14-4 16,6 18 0-16,0 6 0 15,6 12 0-15,0 2 0 16,6-11 0-16,-4-13 0 16,1-19 0-16,-1-16 0 0,-4-17 0 15,-7-13 0-15,-8-13 0 16,-7-20 0-16,-13-13 0 16,-6-8 0-16,-8-1 0 15,-4-2 0-15,-3 8 0 0,0 8 0 16,4 20 0-16,6 11 0 15,10 23 0-15,9 15 0 16,11 5 0-16,6 0 0 16,13-2 0-16,10-3 0 0,7-14 0 15,13-8-79-15,4-12-6 16</inkml:trace>
  <inkml:trace contextRef="#ctx0" brushRef="#br0" timeOffset="2808.4018">9640 5794 453 0,'0'0'5'0,"0"0"2"15,-12-10 1-15,12 10 2 16,-13-5 0-16,3 5 0 0,-1 0-2 15,-4 0-8-15,3 12 0 16,-1 6 0-16,-3 5 0 16,5 2 0-16,0 6 0 15,9 2 0-15,2-1 0 16,7-2 0-16,10 3 0 0,4-8 0 16,8 0 0-16,-1 1 0 15,-1-5 0-15,-6 6 0 16,-5 1 0-16,-13 4 0 0,-7 4 0 15,-14-1 0-15,-11-4 0 16,-5-7 0-16,-15-2-58 16,12-5-26-16</inkml:trace>
  <inkml:trace contextRef="#ctx0" brushRef="#br0" timeOffset="3427.8769">5978 7291 431 0,'0'0'3'16,"0"0"-1"-16,0 0 2 15,6 12-1-15,3-7 1 16,9 8 0-16,4-5-2 15,10 5-4-15,2-4-10 0,7 2-25 16,14-3-37-16,-10-1-2 16</inkml:trace>
  <inkml:trace contextRef="#ctx0" brushRef="#br0" timeOffset="3768.972">6164 7495 381 0,'-2'9'8'0,"1"12"0"16,1 10 1-16,3 8 1 15,4 12 1-15,10 9 1 16,3 6 0-16,6 6 1 0,5-5-6 16,3-4-2-16,-2-8 1 15,-4-8-1-15,-5-4 1 16,-12-9 0-16,-10-5 0 15,-9-7 0-15,-13-6-6 16,-9-4 0-16,-5-2 0 0,-7-2 0 16,1 2 0-16,5-5 0 15,4 1 0-15,10 0 0 16,9 3 0-16,13-9 0 16,13 13 0-16,14-13 0 0,13-1 0 15,14-8 0-15,4-3-42 16,11-8-41-16,8-9-4 15</inkml:trace>
  <inkml:trace contextRef="#ctx0" brushRef="#br0" timeOffset="4927.8791">6719 7803 308 0,'0'0'6'0,"0"0"6"16,0 0 0-16,-6 15 3 0,0 3 3 16,0 9 1-16,1 6 1 15,4 9 1-15,-5 2-5 16,6 2-5-16,7-4-1 15,6-9-3-15,5-12-1 16,5-17-2-16,4-14-2 0,-1-18-1 16,0-11 0-16,-6-12 0 15,-9-4 0-15,-6 0 1 16,-5 6 0-16,-13 10 1 0,-9 12 1 16,-6 16 0-16,-3 11 1 15,0 14-5-15,3 11 0 16,1 8 0-16,6 2 0 0,13-4 0 15,6-8 0-15,12-5-17 16,16-14-64-16,7-8-3 16</inkml:trace>
  <inkml:trace contextRef="#ctx0" brushRef="#br0" timeOffset="5264.1576">7110 8069 440 0,'0'0'3'15,"0"0"1"-15,0 0 1 16,-5-8-1-16,3-10 1 15,1-10-1-15,1-8 1 16,0-3 0-16,3-2-2 0,4 0 0 16,3 7 2-16,2 10 1 15,1 17 0-15,4 11 0 16,-5 21 1-16,4 9-7 0,-1 6 0 16,4 4 0-16,-6-5 0 15,13-12-59-15,-1 4-23 16,2-7-2-16</inkml:trace>
  <inkml:trace contextRef="#ctx0" brushRef="#br0" timeOffset="5791.9126">7555 8121 495 0,'0'0'4'0,"0"0"0"16,0 0 0-16,0 0 0 15,0 0-4-15,-4-6 0 16,4-17 0-16,0-8 0 16,0-15 0-16,0-8-7 0,0-10-3 15,0-4 0-15,-1 5 3 16,-9 12 3-16,-1 10 1 15,-1 15 4-15,-2 15 4 16,0 11 1-16,5 11 1 0,3 5 0 16,4-1-4-16,6 0-4 15,10-11-3-15,13-4-4 16,6-4-2-16,3-4 0 16,8-8 0-16,-1 2 3 0,7 1 2 15,-11-2 5-15,3 7 4 16,-11 2 7-16,-5 3 2 15,-7 0 2-15,-6 3 1 16,-13 0-8-16,0 10-8 0,-10 0 0 16,-5 2 0-16,-2 5 0 15,-2 5 0-15,2 5 0 16,3 3 0-16,5 3 0 16,5 5 0-16,4 2 0 0,10-5 0 15,9 3 0-15,2-6 0 16,9-5 0-16,4-12 0 15,12-6-12-15,11-9-73 16,2-6-1-16</inkml:trace>
  <inkml:trace contextRef="#ctx0" brushRef="#br0" timeOffset="6409.9257">9081 6903 430 0,'0'0'6'16,"0"0"1"-16,0 16 3 15,0 7 1-15,0 19 1 16,0 19 1-16,10 18 0 16,0 18-4-16,1 18-9 0,9 7 0 15,4 2 0-15,-1-6 0 16,-1-15 0-16,2-17 0 16,-4-18 0-16,-6-25 0 15,1-23 0-15,-3-20 0 0,1-22 0 16,-1-16 0-16,-1-8 0 15,3-5 0-15,0-1 0 16,4 2 0-16,1 10 0 0,5 14 0 16,0 13 0-16,5 14 0 15,-2 16 0-15,2 10 0 16,-4 10 0-16,-3 3 0 16,-12 6 0-16,-8 1 0 0,-10-4 0 15,-17-1 0-15,-9-14 0 16,-7-9 0-16,-11-16-5 15,-1-14-77-15,2-12-2 16</inkml:trace>
  <inkml:trace contextRef="#ctx0" brushRef="#br0" timeOffset="6960.1443">9796 7775 425 0,'0'0'4'0,"-3"20"1"16,3-1 1-16,0 0 0 16,4 5 0-16,5-4 1 15,5 0 0-15,3-3 0 0,6-15-4 16,0-7 0-16,0-17-1 16,-4-7 1-16,-5-10 0 15,-7-4 0-15,-7-2 1 0,-11 6 2 16,-9 6 0-16,-7 5-1 15,-5 15-5-15,1 12 0 16,0 4 0-16,4 15 0 16,10 9 0-16,9-5 0 0,11 4-21 15,25-9-62-15,-2-7-1 16</inkml:trace>
  <inkml:trace contextRef="#ctx0" brushRef="#br0" timeOffset="7349.7472">10149 7718 417 0,'0'0'3'16,"0"24"3"-16,0-2 0 15,2 0 1-15,-1 0 0 0,1 6 0 16,3-7 1-16,-2 0 0 16,-3-21-3-16,11 0-3 15,-6-18 1-15,5-13-1 16,-1-8 0-16,1-4 0 0,4-1 1 15,-1 5-1-15,3 9 1 16,0 16 0-16,8 16-1 16,2 19 1-16,1 15-1 15,2 14-3-15,-3 6-7 0,6-5-51 16,-4 12-22-16,-5-8-1 16</inkml:trace>
  <inkml:trace contextRef="#ctx0" brushRef="#br0" timeOffset="7983.7406">10759 6567 451 0,'0'0'4'0,"0"23"3"16,0 13 1-16,3 19 1 15,4 21 0-15,2 19 1 16,1 23 0-16,8 11-7 0,1 7-3 15,1-1 0-15,4-10 0 16,-2-17 0-16,-3-17 0 16,0-21 0-16,-3-20 0 15,-4-20 0-15,-9-11 0 0,-3-19 0 16,-6-15 0-16,-8-12 0 16,-7-9 0-16,-7-2 0 15,-4 2 0-15,-3 3 0 16,-3 9 0-16,2 13 0 15,1 11 0-15,3 18 0 0,2 12 0 16,9 3 0-16,4 0 0 16,12 3 0-16,6-8 0 15,16-5 0-15,10-10 0 0,16-5 0 16,6-2-51-16,13-9-33 16,4-7-2-16</inkml:trace>
  <inkml:trace contextRef="#ctx0" brushRef="#br0" timeOffset="8352.4841">11285 7363 421 0,'0'0'6'0,"-9"-1"3"16,1 1 1-16,-6 8 2 15,-4 3 2-15,0 8-1 16,-8 1 2-16,0 9-4 16,6 3-11-16,0 1 0 0,9 0 0 15,8-1 0-15,7-4 0 16,11-4 0-16,13-1 0 15,2-5 0-15,4 1 0 16,2 1 0-16,-8 2 0 0,-5 6 0 16,-12 4 0-16,-11 3 0 15,-6 5 0-15,-13-1 0 16,-3 4 0-16,-11 1-68 0,8-20-17 16</inkml:trace>
  <inkml:trace contextRef="#ctx0" brushRef="#br0" timeOffset="20091.3208">6223 9457 349 0,'0'10'6'16,"5"17"4"-16,5 11 4 16,3 15 2-16,4 10 0 15,5 3 0-15,0 4 1 0,3-2 1 16,1-10-5-16,-5-24-4 15,-2-21-1-15,-6-22-3 16,-4-27 0-16,-4-15-3 0,1-9-3 16,-1-4-5-16,0 0-7 15,6 10-31-15,6 22-37 16,-1 19 0-16</inkml:trace>
  <inkml:trace contextRef="#ctx0" brushRef="#br0" timeOffset="20646.933">6906 9600 435 0,'0'0'5'16,"0"0"2"-16,0 0 2 0,0 0 1 15,0-10 0-15,0 2 2 16,0-1 1-16,-2-3-3 16,-1 0-10-16,-1-1 0 15,-3 2 0-15,1 1 0 0,-1-2 0 16,-1 3 0-16,0 0 0 16,1-4 0-16,0 3 0 15,0 0 0-15,-2-4 0 0,6 4 0 16,-2 1 0-16,5 9 0 15,-8-15 0-15,8 15 0 16,-11-5 0-16,11 5 0 16,-9 0 0-16,9 0 0 0,-11 2 0 15,11-2 0-15,-15 7 0 16,7 0 0-16,-3 2 0 16,2-1 0-16,-5 3 0 15,0 3 0-15,-3 5 0 16,3 4 0-16,0 7 0 0,2 5 0 15,0 2 0-15,6 3 0 16,4 0 0-16,3-5 0 16,7-4 0-16,7-9 0 15,3-11 0-15,2-7 0 0,5-4 0 16,-2-1 0-16,2-1 0 16,1 2 0-16,-2 8 0 15,0 4 0-15,-2 5 0 0,2 9-12 16,-1 4-64-16,0-14-5 15</inkml:trace>
  <inkml:trace contextRef="#ctx0" brushRef="#br0" timeOffset="20941.7889">7001 9443 447 0,'0'0'5'0,"0"21"2"15,2 6 1-15,6 10 1 16,3 3 1-16,4 6-1 16,0 2 1-16,4 1-4 15,-1-7-6-15,-1-11 0 0,-1-14 0 16,1-15 0-16,-6-11 0 16,2-13 0-16,-1-7 0 15,0-6 0-15,0 5 0 16,4 0 0-16,-2 11 0 0,4 12 0 15,1 14 0-15,5 15 0 16,0 6 0-16,8 9-35 16,0 1-45-16,-2-3-3 15</inkml:trace>
  <inkml:trace contextRef="#ctx0" brushRef="#br0" timeOffset="21554.3551">8342 8635 405 0,'0'0'7'0,"0"0"3"16,0 0 2-16,0 10 2 16,0 12 1-16,-1 16 1 15,0 27 1-15,1 22-2 16,0 21-15-16,0 24 0 0,6 10 0 16,5 5 0-16,4-5 0 15,-1-14 0-15,2-26 0 16,-1-21 0-16,-4-27 0 15,-2-28 0-15,-9-26 0 0,0-13 0 16,-11-27 0-16,-6-11 0 16,-5-4 0-16,-6-3 0 15,-1 4 0-15,-5 9 0 0,2 18 0 16,-1 17 0-16,4 20 0 16,3 18 0-16,6 12 0 15,4 8 0-15,9-2 0 16,7 0 0-16,7-7 0 15,15-9 0-15,3-15 0 0,14-5-6 16,8-10-76-16,2-2-3 16</inkml:trace>
  <inkml:trace contextRef="#ctx0" brushRef="#br0" timeOffset="21811.6335">8666 9659 415 0,'0'0'3'15,"0"0"2"-15,11 3 2 16,1-3 1-16,1 0-2 0,6-8 2 16,0-5 1-16,3-6 0 15,-5-6-3-15,-4-6-1 16,-5 2 0-16,-8 1 0 0,-8 7 0 16,-5 7 0-16,-9 14 0 15,-2 14 0-15,2 16-5 16,3 12 0-16,4 4 0 15,10 5 0-15,5-2 0 0,16-4-4 16,0-13-36-16,14-14-40 16,5-15-4-16</inkml:trace>
  <inkml:trace contextRef="#ctx0" brushRef="#br0" timeOffset="22029.567">9033 9833 423 0,'0'0'4'16,"0"0"2"-16,0 0 2 16,-7-11 1-16,-1-10 0 0,-3-6 1 15,0-7 0-15,1-5 1 16,-1-6-4-16,3 3-2 16,6 2-1-16,2 2-1 15,10 9-1-15,9 10-2 0,5 0-8 16,16-2-46-16,2 10-27 15,8-3-1-15</inkml:trace>
  <inkml:trace contextRef="#ctx0" brushRef="#br0" timeOffset="22675.3008">10229 8673 350 0,'0'0'8'0,"0"0"3"16,-6 10 1-16,2 9 3 16,-3 21 0-16,4 20 0 0,3 27 1 15,0 14 1-15,15 14-7 16,2 7-3-16,11-8-2 16,7-8 0-16,2-25-1 15,1-28 0-15,1-30 0 0,1-23-2 16,-2-11 0-16,-2-13 0 15,-1 6 0-15,-3 6 0 16,0 12 1-16,2 10-3 0,-6 15 0 16,-1 7 0-16,-5 1 0 15,-6 0 0-15,1-13 0 16,-6-15 0-16,-3-19 0 16,-8-26 0-16,2-21 0 15,0-20 0-15,1-19 0 0,1-13 0 16,2-6 0-16,1 1 0 15,7 11 0-15,0 13-28 16,11 22-58-16,-1 28-3 16</inkml:trace>
  <inkml:trace contextRef="#ctx0" brushRef="#br0" timeOffset="23363.4036">11300 9370 353 0,'0'0'8'0,"0"0"4"15,0 0 5-15,4 0 1 0,-4 0 2 16,0 0 2-16,0 0 0 16,11-11 2-16,-11 11-9 15,0-8-15-15,0 8 0 16,-7-13 0-16,7 13 0 0,-11-14 0 15,11 14 0-15,-12-17 0 16,4 8 0-16,1 1 0 16,0-4 0-16,-3-1 0 15,3 0 0-15,-2 0 0 0,2 2 0 16,-2 1 0-16,2 1 0 16,7 9 0-16,-14-13 0 15,14 13 0-15,-11-6 0 0,11 6 0 16,0 0 0-16,-12-1 0 15,12 1 0-15,0 0 0 16,-12 0 0-16,12 0 0 16,-10 5 0-16,10-5 0 0,-17 12 0 15,8-6 0-15,0 2 0 16,-3 7 0-16,2 5 0 16,0 3 0-16,2 2 0 15,5-1 0-15,2 2 0 0,1-2 0 16,8-9 0-16,6-2 0 15,3-8 0-15,3-4 0 16,3 2 0-16,3 4 0 16,2 7 0-16,0 7-2 15,0 8 2-15,-3 1-2 0,0 6-4 16,-5-5-7-16,5-7-25 16,-3-15-42-16,-3-13-1 15</inkml:trace>
  <inkml:trace contextRef="#ctx0" brushRef="#br0" timeOffset="24037.9686">11776 9263 486 0,'0'0'2'0,"0"0"2"15,-12-3 0-15,12 3 1 0,-13-16 0 16,13 16 0-16,-14-16-5 16,8 6 0-16,6 10 0 15,-9-15 0-15,9 15 0 16,-9-12 0-16,9 12 0 0,-9-1 0 15,9 1 0-15,-12 0 0 16,12 0 0-16,-10-2 0 16,10 2 0-16,-8-3 0 15,8 3 0-15,0 0 0 0,-11-9 0 16,11 9 0-16,0 0 0 16,-7-10 0-16,7 10 0 15,0 0 0-15,0 0 0 16,0 0 0-16,0 0 0 0,0 0 0 15,0 0 0-15,0 0 0 16,-8-3 0-16,8 3 0 16,0 0 0-16,0 0 0 15,0 0 0-15,-10-2 0 0,10 2 0 16,0 0 0-16,-10 0 0 16,10 0 0-16,0 0 0 15,-13 15 0-15,9-3 0 16,-3 8-3-16,1 4-1 0,4 4 2 15,0 2 0-15,2-1 0 16,0-4 1-16,1-1 0 16,7-9 1-16,1-9-1 15,3-6 0-15,-1-4-1 0,4-1 0 16,-1 5-2-16,2 5 0 16,2 14-2-16,0 8 1 15,1 9 0-15,0 4 0 16,-3 0-1-16,3-3-7 0,-7-13-35 15,3-20-27-15,-2-10-1 16</inkml:trace>
  <inkml:trace contextRef="#ctx0" brushRef="#br0" timeOffset="24219.9586">11869 8681 498 0,'-1'8'3'15,"1"16"2"-15,1 16 0 0,6 16-5 16,2 11 0-16,9 13 0 16,0 7 0-16,5 7 0 15,6-4 0-15,-1-15 0 0,-6-9-71 16,3-8-14-16</inkml:trace>
  <inkml:trace contextRef="#ctx0" brushRef="#br0" timeOffset="24734.0563">12639 9094 466 0,'0'0'5'0,"-10"0"2"16,-1 0 1-16,-4 0 0 15,-8 5 1-15,1 6-1 16,-7 3-8-16,-2 2 0 0,2 7 0 16,2 2 0-16,8 2 0 15,8 5 0-15,11-1 0 16,5-4 0-16,13 0 0 15,10-3 0-15,7 0 0 16,2-3 0-16,-3 1 0 0,-5 3 0 16,-7 3 0-16,-15 6 0 15,-7 3 0-15,-16 3 0 16,-8-5 0-16,-13-9 0 16,-15-9-77-16,17-7-8 0</inkml:trace>
  <inkml:trace contextRef="#ctx0" brushRef="#br0" timeOffset="25160.7924">13978 9482 460 0,'0'0'5'0,"-8"1"1"16,-2-1 0-16,-2-6 0 15,-1-13 0-15,-4-13 0 16,-3-14 0-16,-4-20 1 16,0-18-4-16,7-15-3 0,-1-13-2 15,8-1 1-15,0 1 1 16,10 7 0-16,7 12-1 16,7 14 0-16,10 15 1 0,6 16-1 15,3 10 0-15,3 15-5 16,0 8-10-16,0 11-37 15,-3 16-28-15,-9 15 0 16</inkml:trace>
  <inkml:trace contextRef="#ctx0" brushRef="#br0" timeOffset="25515.3591">13683 9094 400 0,'0'0'4'0,"0"0"1"16,0 11 3-16,0-11 1 15,6 10 3-15,4-4-1 16,4 4 1-16,6-3 1 0,5 2-3 16,11 2-2-16,6 5-1 15,1 3-2-15,9 6-2 16,0-1 1-16,-1 7-4 16,1-2 0-16,-6-2 0 15,-8-5 0-15,-4-5 0 0,-8-3 0 16,-6-11 0-16,-4-8 0 15,-6-18 0-15,-4-10 0 16,-3-12 0-16,-1-4 0 16,-2-7 0-16,-4-3 0 0,-6 12 0 15,-8 11 0-15,-2 20 0 16,-5 16 0-16,-2 16 0 16,-1 20 0-16,4 9 0 15,8 5 0-15,5-7-5 0,11-2-75 16,15-10-2-16</inkml:trace>
  <inkml:trace contextRef="#ctx0" brushRef="#br0" timeOffset="25973.8263">14672 9281 412 0,'0'0'6'15,"0"16"2"-15,0-3 2 0,0 1 2 16,0 0-1-16,-1-4 1 16,1-10 1-16,0 0-1 15,-9-5-5-15,3-24-3 0,0-6 0 16,-1-8-4-16,-1-2 0 15,2 2 0-15,3 5 0 16,3 8 0-16,0 6 0 16,6 9 0-16,13 6 0 0,1 4 0 15,10 4-12-15,2-9-29 16,5 5-39-16,6-1-2 16</inkml:trace>
  <inkml:trace contextRef="#ctx0" brushRef="#br0" timeOffset="26149.2218">15027 8889 446 0,'0'0'5'16,"0"0"1"-16,-12 0 2 16,0 4 1-16,-2 6 2 15,-4 7 0-15,0 10 0 0,1 7-7 16,-1 7-4-16,7 5 0 16,11 1 0-16,-1-5 0 15,16-3 0-15,6-13 0 16,13-16-52-16,7-4-31 15,-1-6-1-15</inkml:trace>
  <inkml:trace contextRef="#ctx0" brushRef="#br0" timeOffset="26400.3059">15173 9150 404 0,'0'0'4'0,"0"0"0"0,0 0 1 15,5 5 1-15,7-5 1 16,3-10 1-16,3-4-2 15,4-7 1-15,-1-7-3 16,1-1-1-16,1-5 0 0,-12 4 2 16,-2 5 2-16,-9 8 0 15,0 17 0-15,-17 0 0 16,-1 21 0-16,2 9 0 0,-3 10-4 16,8 4-3-16,6 0 0 15,6-4 0-15,12-10-10 16,17-14-46-16,6-10-24 15,7-6-2-15</inkml:trace>
  <inkml:trace contextRef="#ctx0" brushRef="#br0" timeOffset="26645.2946">15663 8707 465 0,'0'0'5'0,"-7"0"0"0,-7 6 2 15,-3 3 1-15,-2 8 1 16,-3 3 0-16,-2 7-6 15,0 6-3-15,6 5 0 0,7 1 0 16,8 3 0-16,9-2 0 16,10-4 0-16,9-1 0 15,2-2 0-15,2-2 0 16,-1-4 0-16,-7 9 0 16,-13 1 0-16,-8 4 0 0,-17 3 0 15,-14 4 0-15,-12-2 0 16,-1 0-56-16,-14-1-27 15</inkml:trace>
  <inkml:trace contextRef="#ctx0" brushRef="#br0" timeOffset="27395.1596">6449 10850 455 0,'0'0'4'16,"0"0"3"-16,0 0 0 16,0 13 1-16,0 11 1 0,3 12 1 15,1 17 1-15,7 18-11 16,0 16 0-16,5 12 0 16,3 5 0-16,6 5 0 0,-2-11 0 15,8-5 0-15,-8-20-22 16,7-27-62-16,-3-22-4 15</inkml:trace>
  <inkml:trace contextRef="#ctx0" brushRef="#br0" timeOffset="27585.7837">6798 10676 483 0,'2'11'4'0,"1"20"1"16,4 21 2-16,0 17 0 0,2 20-2 15,3 13-5-15,4 15 0 16,1 8 0-16,-1-12 0 16,7-8 0-16,-5-20 0 15,5-16 0-15,-5-1-53 0,-1-37-33 16</inkml:trace>
  <inkml:trace contextRef="#ctx0" brushRef="#br0" timeOffset="27753.651">6673 11500 428 0,'0'0'5'0,"0"0"2"15,5 2 1-15,6 1 1 0,8-3 0 16,9-3 1-16,12-5-5 16,7-8-13-16,14 1-23 15,6-2-46-15,7 1-4 16</inkml:trace>
  <inkml:trace contextRef="#ctx0" brushRef="#br0" timeOffset="28288.3675">7252 11275 434 0,'0'0'4'0,"0"23"2"16,0 9 2-16,0 6 0 15,0 7 1-15,5 6-1 16,1 3 0-16,6 0 0 0,1-12-3 16,2-9-3-16,2-24 1 15,1-11-2-15,-2-20-1 16,4-12 0-16,-4-6 0 15,2-3 0-15,0 4 0 0,4 9-1 16,-1 17 1-16,8 13 0 16,-1 21 0-16,4 18 1 15,0 14 1-15,-1 8 1 0,-4 8-1 16,-8 3-2-16,-6-2 0 16,-12-1 0-16,-12-9 0 15,-9-5 0-15,-15-10 0 16,-6-14 0-16,-5-15 0 0,-6-16-2 15,5-15-80-15,1-13-4 16</inkml:trace>
  <inkml:trace contextRef="#ctx0" brushRef="#br0" timeOffset="28809.4101">7826 10415 450 0,'0'0'3'15,"0"20"2"-15,0 11 2 16,2 16 0-16,4 16 1 0,2 18 0 16,3 12 1-16,4 12 1 15,3 4-6-15,3-4-4 16,0-11 0-16,2-14 0 15,-1-18 0-15,-6-15 0 0,-1-14 0 16,-6-18 0-16,-9-15 0 16,0-6 0-16,-10-17 0 15,-8-1 0-15,-5-6 0 16,-1 5 0-16,-6 1 0 0,-2 11 0 16,1 13 0-16,7 13 0 15,5 12 0-15,8 7 0 16,7 4 0-16,8 0 0 15,12-8 0-15,10-5 0 0,9-14-3 16,10-9-31-16,8-6-47 16,-6-12-4-16</inkml:trace>
  <inkml:trace contextRef="#ctx0" brushRef="#br0" timeOffset="29185.5104">8289 11427 444 0,'0'0'3'0,"0"0"1"15,0 0 1-15,-9 3 0 16,9-3-1-16,-19-18 1 0,8-1-1 16,0-7 0-16,2-6-3 15,4-2-1-15,3-2 0 16,2 2 0-16,8 3 0 16,5 6 0-16,4 5 1 0,5 7 0 15,0 5 0-15,3 1 0 16,0 6 1-16,-1 6 0 15,1 8 0-15,-3 8 0 0,-1 4 0 16,4 5 0-16,-5 3 0 16,-3-3 0-16,3-3 0 15,-3-7 0-15,2-7 1 16,-1-13-1-16,-3-13 1 0,-1-10-3 16,-4-9 0-16,-2-10 0 15,-8-2 0-15,-4 2 0 16,-8 3 0-16,-4 9 0 15,-4 12 0-15,0 15 0 16,-2 6 0-16,13 22-41 0,0 7-41 16,7 4-3-16</inkml:trace>
  <inkml:trace contextRef="#ctx0" brushRef="#br0" timeOffset="29701.797">8891 11272 425 0,'6'12'5'0,"3"14"3"16,5 14-1-16,4 7 3 15,2 13 0-15,2 6 1 16,0 4 2-16,0 5-1 15,-7-14-2-15,-7-10-10 16,-3-19 0-16,-5-18 0 16,-9-17 0-16,-3-23 0 0,-4-20 0 15,0-19 0-15,-2-13 0 16,2-9 0-16,2-7 0 16,3 7-4-16,8 5 0 0,3 13 2 15,3 19 0-15,12 19 2 16,3 19 0-16,7 19 0 15,1 17 1-15,1 21 2 16,-4 6-1-16,-5 12 0 0,-4-2-2 16,-4-3-11-16,-9-6-66 15,-1-19-4-15</inkml:trace>
  <inkml:trace contextRef="#ctx0" brushRef="#br0" timeOffset="29993.4649">9109 10592 449 0,'0'8'6'0,"0"15"0"15,0 14 2-15,0 18 1 0,3 13 1 16,9 14 0-16,-1 10 1 16,5 7-9-16,1-10-2 15,7-11 0-15,0-12 0 0,6-20 0 16,-4-20 0-16,1-20 0 15,0-12 0-15,-2-15 0 16,2-6 0-16,-4 0 0 16,3-1 0-16,-2 8 0 0,-1 12 0 15,-2 9 0-15,-3 18 0 16,1 8 0-16,-6 4 0 16,6 8-4-16,-11 2-74 15,4-13-5-15</inkml:trace>
  <inkml:trace contextRef="#ctx0" brushRef="#br0" timeOffset="30487.7506">9766 11239 417 0,'0'0'4'15,"3"22"1"-15,1 1 2 0,1 0 0 16,6 5 0-16,5-2 1 16,4-2 0-16,3-6 1 15,4-11-4-15,-3-12-1 0,0-15-2 16,-1-10 1-16,-10-7 0 15,-6-4-1-15,-7 3 1 16,-11 5 0-16,-7 7 1 16,-4 15-1-16,-3 11 1 0,0 9-1 15,6 9-3-15,3 5 0 16,9 2-2-16,7-8-12 16,9-20-63-16,11-2-6 15</inkml:trace>
  <inkml:trace contextRef="#ctx0" brushRef="#br0" timeOffset="30809.735">10011 10568 441 0,'-1'17'5'0,"0"15"1"0,1 18 2 16,1 15 0-16,8 15 1 15,5 14 0-15,4 6 2 16,3 8-1-16,5-13-6 15,2-15-4-15,1-17 0 0,2-23 0 16,-4-17 0-16,1-22 0 16,-4-12 0-16,1-18 0 15,-4-4 0-15,2-5 0 16,-3 1 0-16,1 4 0 0,-2 9 0 16,-3 11 0-16,-2 13 0 15,-4 11 0-15,-2 10 0 16,-7 9 0-16,-1 3 0 0,-10 2 0 15,-7-2 0-15,-3-6 0 16,-6-15-13-16,-10-7-68 16,9-7-3-16</inkml:trace>
  <inkml:trace contextRef="#ctx0" brushRef="#br0" timeOffset="31373.8486">10641 11358 463 0,'0'0'3'0,"0"0"0"15,-8 9 0-15,8-9 0 16,-10-9-1-16,6-12-3 0,2-9-2 16,1-9-4-16,-1-12-5 15,2-6 0-15,1 0 3 16,0 6 4-16,-1 14 3 15,-1 14 2-15,-3 13 3 0,4 10 4 16,-7 19 3-16,7-1-2 16,6 3-8-16,12-4-12 15,-3-7-21-15,16-10-26 16,7-8-2-16,2-7 16 0,-3-5 21 16,-2-1 18-16,-4 7 11 15,-11-3 12-15,1 12 25 16,-21 5 23-16,0 0 1 15,-2 9-17-15,-12 10-19 0,0 4-16 16,-7 5-5-16,7 7-9 16,1-1 0-16,9 4 0 15,4 0 0-15,10-3 0 16,9-6 0-16,11-7 0 0,7-10 0 16,8-4-11-16,6-8-71 15,-5-11-2-15</inkml:trace>
  <inkml:trace contextRef="#ctx0" brushRef="#br0" timeOffset="32927.5102">11972 11057 387 0,'0'0'3'0,"15"0"0"16,-4 0 2-16,7-6 1 15,-1-6 0-15,4-5 1 0,-3 1 1 16,-2-5 2-16,-6-2 0 16,-8 3 0-16,-6 4 1 15,-12 7 1-15,-9 9 0 16,-4 14 0-16,0 16-3 0,1 10-9 16,-1 11 0-16,9 2 0 15,9 5 0-15,10-7 0 16,5-7 0-16,20-13 0 15,9-16 0-15,6-15 0 0,15-15-11 16,2-14-74-16,0-9-3 16</inkml:trace>
  <inkml:trace contextRef="#ctx0" brushRef="#br0" timeOffset="33213.3518">12503 11315 460 0,'0'0'4'16,"0"0"0"-16,0-5 1 0,-9-10 1 16,1-5 0-16,-5-17 1 15,-3-11-1-15,-1-13 0 16,-3-14-2-16,0-10-1 15,-1-6-3-15,6 3 0 0,4 6 0 16,5 12 0-16,6 14 0 16,9 13 0-16,7 26-9 15,5 14-10-15,10 6-48 16,4 30-16-16</inkml:trace>
  <inkml:trace contextRef="#ctx0" brushRef="#br0" timeOffset="33465.3723">12784 11229 427 0,'-4'-6'3'15,"-4"-12"1"-15,-6-12 1 16,-2-16 1-16,-7-11 2 16,-2-18-1-16,2-8 2 0,1-10 0 15,3 7-2-15,9 6 0 16,5 10-3-16,5 14 1 15,13 16-2-15,8 19 0 16,5 12 1-16,7 6-4 0,5 3 0 16,2 5-2-16,8 8-5 15,-4-4-18-15,-14 6-53 16,9 5-5-16</inkml:trace>
  <inkml:trace contextRef="#ctx0" brushRef="#br0" timeOffset="33681.583">12328 11064 452 0,'0'0'6'0,"0"0"-1"16,-7 9 2-16,7-9 2 15,11 0 0-15,10-3 1 0,12-10 0 16,8-5-7-16,18-7-3 15,12-5 0-15,9-8 0 16,12 9-7-16,-1-6-74 16,5 9-3-16</inkml:trace>
  <inkml:trace contextRef="#ctx0" brushRef="#br0" timeOffset="34113.2855">13096 11086 395 0,'0'0'4'0,"0"0"1"0,10-14 2 16,2-2 1-16,3-7 1 16,1-4-1-16,2-7 2 15,1-1 0-15,-4-1-2 16,-5 0 0-16,-6 6-1 0,-4 7-1 15,-8 14 2-15,-10 9-1 16,-4 14 1-16,0 14-5 16,0 12-3-16,2 6 0 15,9 5 0-15,7-5 0 0,10-1 0 16,11-10 0-16,17-7 0 16,3-17-82-16,11-11-3 15</inkml:trace>
  <inkml:trace contextRef="#ctx0" brushRef="#br0" timeOffset="34633.8335">13530 10871 350 0,'0'0'6'16,"0"0"4"-16,0 0 5 0,0 0 1 16,0 0 1-16,-2-9 2 15,2 9 2-15,-9-12 0 16,9 12-4-16,-17-11-3 0,9 9-9 15,-5 2-5-15,1 5 0 16,-3 8 0-16,0 12 0 16,3 5 0-16,-1 9 0 15,8 4 0-15,4 1 0 0,1 1 0 16,9-4 0-16,13-8 0 16,5-13 0-16,8-10 0 15,6-15 0-15,-4-11-83 0,11-9-4 16</inkml:trace>
  <inkml:trace contextRef="#ctx0" brushRef="#br0" timeOffset="34838.3158">13838 10348 470 0,'-3'12'5'0,"1"9"1"16,1 18 1-16,-1 12 0 15,2 9 0-15,0 13 2 0,6 12-9 16,2 4 0-16,3-7 0 16,5-4 0-16,-2-13 0 15,6-4-19-15,9-20-63 16,-14-7-2-16</inkml:trace>
  <inkml:trace contextRef="#ctx0" brushRef="#br0" timeOffset="35214.1303">13672 10922 407 0,'0'0'2'15,"0"0"0"-15,12 0 1 16,1-2 1-16,8-4-1 0,6-4 1 16,10-5 0-16,8-3 0 15,6-3-1-15,7-8-1 16,-1 1 0-16,-3-3 0 15,-5 8 3-15,-9-2 2 0,-11 5 2 16,-10 7 0-16,-19 13 1 16,0 0 0-16,0 0 0 15,-23 19-1-15,1-1-9 16,3 7 0-16,2 2 0 0,8 5 0 16,5 1 0-16,4-6 0 15,12 0 0-15,11-2 0 16,5-2 0-16,2-3 0 15,-1 4 0-15,-4 1 0 16,-7 5 0-16,-7 4 0 0,-10 4 0 16,-6 5 0-16,-14 3 0 15,-4 0 0-15,-9 0-78 16,6-22-5-16</inkml:trace>
  <inkml:trace contextRef="#ctx0" brushRef="#br0" timeOffset="42063.4985">6673 12748 401 0,'0'0'6'0,"0"0"2"16,0 0 2-16,-1 11 1 0,1 5 2 15,0 10 2-15,4 11 0 16,5 11 0-16,2 11-4 16,5 10-5-16,-1 1-6 15,1 0 0-15,-1-7 0 0,-1-7 0 16,-2-11 0-16,-3-10 0 15,-4-13 0-15,-5-22 0 16,0 0 0-16,-4-20 0 16,-5-17 0-16,-6-13 0 0,0-10 0 15,-5-6 0-15,1-7 0 16,0 2 0-16,5 5 0 16,0 10 0-16,5 10 0 15,7 8 0-15,5 11 0 0,11 8 0 16,9 11 0-16,10 4 0 15,8 8 0-15,9 12 0 16,7 11 0-16,1 8 0 16,-1 11 0-16,-3 5 0 0,-9 4 0 15,-8 3 0-15,-14 3 0 16,-11-3 0-16,-12-7 0 16,-13-6 0-16,-14-6 0 15,-9-12 0-15,-6-8 0 0,-2-6 0 16,0-9 0-16,1-3 0 15,9-1 0-15,3 0 0 16,11-1 0-16,10-1 0 16,10 2-73-16,0 0-15 0</inkml:trace>
  <inkml:trace contextRef="#ctx0" brushRef="#br0" timeOffset="42342.9493">7375 13305 487 0,'0'0'2'0,"0"0"0"16,0 0-1-16,0 0 0 16,0-10-4-16,2-14-9 15,-2-13-15-15,2-13-26 16,-1-12-10-16,0-7 28 0,-1 4 25 15,-5 5 10-15,-7 23 7 16,-6 11 10-16,-4 20 16 16,0 13 28-16,0 15 3 15,2 8-31-15,7-11-33 0,13-2-75 16,10-13-6-16</inkml:trace>
  <inkml:trace contextRef="#ctx0" brushRef="#br0" timeOffset="42977.558">7712 12773 440 0,'0'0'4'16,"0"0"3"-16,-14 2 0 16,5 3 2-16,-9 6-1 15,1 2 2-15,-5 8-1 16,-2 4 1-16,1 4-3 0,8 4-7 16,6 1 0-16,9 0 0 15,8-5 0-15,8-1 0 16,13-10 0-16,8-3 0 0,1-3 0 15,-1-7 0-15,2 3 0 16,-9-2 0-16,-7 9 0 16,-11 4 0-16,-7 5 0 15,-9 6 0-15,-11-6-6 0,1 0-42 16,-8 0-33-16,-2-5 0 16</inkml:trace>
  <inkml:trace contextRef="#ctx0" brushRef="#br0" timeOffset="43539.5067">7997 12859 233 0,'0'0'5'15,"0"0"-1"-15,-6-6 4 16,6 6 1-16,-1-9 3 0,1 9 3 16,0-14 3-16,0 14 3 15,0 0-2-15,0-12 2 16,0 12 0-16,0 0-4 15,0 0 0-15,0 0-3 0,0 0-2 16,-3 5-3-16,3-5-3 16,0 0-1-16,-5 11-2 15,5-11 1-15,0 0-1 16,0 0 0-16,-3 12-1 0,3-12 0 16,0 0 0-16,-5 13 0 15,3-2 0-15,0 3-1 16,2 7 0-16,0 6 0 15,1 5-1-15,4 5 1 16,3 2-1-16,5-2 0 0,2-3-1 16,1-5 0-16,2-10-1 15,2-16 0-15,-4-6-1 16,2-13 1-16,-1-4-1 0,-2-2 2 16,0 8 0-16,-1 6 2 15,5 8 0-15,-3 14 1 16,2 9 1-16,1 7-2 15,0-3-7-15,3-10-65 0,1 6-7 16</inkml:trace>
  <inkml:trace contextRef="#ctx0" brushRef="#br0" timeOffset="44033.222">8456 12513 419 0,'0'0'6'15,"0"22"4"-15,0 3 1 16,3 14 1-16,3 13 1 16,1 14 1-16,0 12-1 0,7 6 0 15,-3-5-13-15,2-1 0 16,0-15 0-16,8-17-49 15,-4-12-33-15,-1-19-1 16</inkml:trace>
  <inkml:trace contextRef="#ctx0" brushRef="#br0" timeOffset="44319.7088">8908 13125 389 0,'0'0'1'0,"-2"-9"0"16,-4-8 1-16,-6-7 0 0,-3-12 0 15,-5-11-1-15,1-13 1 16,-4-8-1-16,-2-4 1 16,2 4 2-16,7 7-1 0,2 6 2 15,7 13 2-15,7 16 1 16,5 16 0-16,10 8 0 15,5 4-1-15,11 5-2 16,7 2-3-16,3-1-8 16,5-3-23-16,-11-4-46 0,12 3-1 15</inkml:trace>
  <inkml:trace contextRef="#ctx0" brushRef="#br0" timeOffset="44529.8058">8690 12942 413 0,'0'0'5'0,"0"0"1"16,12 0 2-16,5-8-1 15,9-5 1-15,7-5-1 0,8-1-8 16,9 1-47-16,6-8-26 15,5 4-3-15</inkml:trace>
  <inkml:trace contextRef="#ctx0" brushRef="#br0" timeOffset="44877.839">9326 13053 476 0,'0'0'2'0,"0"0"-1"0,0 0 0 16,0 0-2-16,0-20-4 16,1-1-15-16,-1-15-19 15,0-3-36-15,0-9-5 0</inkml:trace>
  <inkml:trace contextRef="#ctx0" brushRef="#br0" timeOffset="44970.1003">9270 12664 442 0,'0'0'4'16,"-14"13"1"-16,7 0 0 16,-2 2 0-16,4 0-1 15,-1-4-7-15,7-1-27 16,-1-10-43-16,25-8-3 16</inkml:trace>
  <inkml:trace contextRef="#ctx0" brushRef="#br0" timeOffset="45297.6908">9594 12288 417 0,'4'17'5'0,"2"11"2"15,5 16 2-15,3 12-1 16,2 11 2-16,2 6 0 16,4 8 1-16,1 3 0 0,-5-13-4 15,0-15-2-15,-7-12-2 16,-4-19-1-16,-6-8-1 15,-1-17-1-15,-5-17-2 16,-9-7-1-16,-6-10 1 0,-2 1-1 16,-4-1 2-16,-1 3 0 15,1 15 1-15,-4 9 3 16,5 12 1-16,-1 16 2 0,6 14-2 16,6 5-4-16,8 6 0 15,3 0 0-15,4-7 0 16,13-6 0-16,9-10 0 15,10-11 0-15,-3-12-20 0,1-12-61 16,11-8-3-16</inkml:trace>
  <inkml:trace contextRef="#ctx0" brushRef="#br0" timeOffset="45549.871">9881 12964 430 0,'0'0'3'0,"0"0"0"16,0 0 2-16,4-5 2 15,5-5-1-15,-1-5 0 16,2-4 1-16,0-3 0 16,3-4-2-16,-4-1 0 0,-5 0-1 15,-4 1 1-15,-2 7 1 16,-11 10 0-16,-5 9 0 16,0 7-6-16,1 14 0 0,0 10 0 15,9 6 0-15,4 4 0 16,11-3 0-16,11-4 0 15,14-7 0-15,3-18-9 16,16-9-74-16,4-4-1 0</inkml:trace>
  <inkml:trace contextRef="#ctx0" brushRef="#br0" timeOffset="46099.6365">10742 12187 453 0,'0'10'3'0,"2"11"2"15,6 13 2-15,0 16 0 0,7 12 0 16,0 17 1-16,6 13 1 15,3 7 0-15,-1 1-6 16,0-7-3-16,-2-11 0 16,0-15 0-16,-4-15 0 0,-5-22 0 15,-3-21 0-15,1-16 0 16,-6-22 0-16,0-11 0 16,3-6 0-16,0-5 0 15,2 3 0-15,2 6 0 0,7 10 0 16,0 12-2-16,6 17 2 15,1 9 0-15,-1 18 2 16,-6 10-2-16,-5 5 0 16,-6 7 0-16,-7 2 0 15,-13-3 0-15,-10-10-3 0,-3-13-43 16,-6-12-35-16,-1-13-1 16</inkml:trace>
  <inkml:trace contextRef="#ctx0" brushRef="#br0" timeOffset="46599.3308">11484 12973 421 0,'0'0'4'0,"7"14"1"16,-7-14 1-16,18 14 2 15,0-10 0-15,1-4 1 0,4-1 0 16,2-12 0-16,0-10-3 16,-6-11-2-16,-6-2 0 15,-8-3-1-15,-5 1 2 16,-8 4 0-16,-11 9 0 0,0 7-5 15,-7 13 0-15,-1 5 0 16,3 12 0-16,1 13 0 16,9 3 0-16,2-2 0 15,11 3 0-15,2-12 0 0,16-2 0 16,2-5-73-16,9-15-13 16</inkml:trace>
  <inkml:trace contextRef="#ctx0" brushRef="#br0" timeOffset="47017.0309">11774 12798 348 0,'0'0'4'16,"0"0"3"-16,0 0 3 16,0 0 2-16,9 11 2 15,-9-11 1-15,9 21 1 0,-2-7 2 16,-4 4-4-16,3-1-2 16,0 0-3-16,-3-1-1 15,0-3-1-15,-1-1-2 16,-2-12-1-16,0 0-3 0,-5-17 0 15,3-7-1-15,-5-6 0 16,1-6 0-16,3-1-1 16,1 1 0-16,2 3 0 15,3 11 1-15,11 13 1 0,-1 9-1 16,7 16 1-16,1 11 1 16,2 8-1-16,-2 3 0 15,3-1-5-15,0-2-21 16,8-11-52-16,-17-9-3 0</inkml:trace>
  <inkml:trace contextRef="#ctx0" brushRef="#br0" timeOffset="47371.2997">12163 12141 456 0,'0'10'5'15,"2"14"1"-15,5 12 2 0,4 17 0 16,5 8 0-16,3 14 0 16,4 9 1-16,-1 6-6 15,4-3-3-15,0-12 0 16,-8-10 0-16,-4-14 0 0,-4-12 0 16,-6-17 0-16,-4-22 0 15,-11 2 0-15,-3-19 0 16,-8-13 0-16,-7-4-4 15,-1 1 2-15,-3 0 1 0,-1 11 1 16,4 14 2-16,1 9 1 16,7 20-1-16,7 11-2 15,7 10 0-15,8 0 0 16,7 3 0-16,11-10 0 0,6-6 0 16,3-14-28-16,8-14-52 15,1-5-2-15</inkml:trace>
  <inkml:trace contextRef="#ctx0" brushRef="#br0" timeOffset="47645.566">12539 12580 436 0,'0'0'7'0,"0"0"2"16,-6-4 0-16,6 4 2 16,-17 5-1-16,5 7 1 0,-4 2 0 15,1 8-4-15,2 5-7 16,1 4 0-16,1 1 0 15,7 1 0-15,4-4 0 0,3-1 0 16,11-4 0-16,2-7 0 16,6-2 0-16,0-4 0 15,-2 2 0-15,0 0 0 16,-6 4 0-16,-4 3 0 16,-8 5 0-16,-2 2 0 0,-8 3 0 15,-9-5 0-15,4-20-46 16,-9 6-36-16,-5-11-3 15</inkml:trace>
  <inkml:trace contextRef="#ctx0" brushRef="#br0" timeOffset="48145.7106">13861 11860 450 0,'0'0'6'0,"-6"-6"1"0,-6 3 2 16,-3 0 2-16,-6 3 1 15,-8 3 1-15,-4 11-10 16,-8 15-3-16,-5 19 0 16,-1 20 0-16,-1 16 0 0,0 22 0 15,5 16 0-15,10 14 0 16,5-3 0-16,16-7 0 16,12-8 0-16,15-19 0 0,18-19 0 15,17-26 0-15,13-18 0 16,11-27-55-16,3-13-33 15</inkml:trace>
  <inkml:trace contextRef="#ctx0" brushRef="#br0" timeOffset="48743.7662">13913 12476 371 0,'0'0'5'16,"0"0"4"-16,-11 9 1 15,11-9 0-15,-10 10 0 0,10-10 0 16,-12 8 3-16,12-8 0 15,0 0-2-15,0 0-2 16,0 0 1-16,0 0 0 0,0 0 0 16,0 0 0-16,-1-6-10 15,1 6 0-15,-5-10 0 16,5 10 0-16,-9-12 0 16,9 12 0-16,-8-12 0 0,8 12 0 15,-8-8 0-15,8 8 0 16,0 0 0-16,-11-3 0 15,11 3 0-15,-17 3 0 16,8 9 0-16,-3 5 0 0,-1 8 0 16,1 9 0-16,1 4 0 15,4 4 0-15,4 1 0 16,3-2 0-16,4-7 0 16,16-4-5-16,10-17-79 15,-1-10-3-15</inkml:trace>
  <inkml:trace contextRef="#ctx0" brushRef="#br0" timeOffset="49058.426">14152 12491 429 0,'0'0'5'0,"-8"14"2"0,0 5 3 16,2 11 0-16,1 4 2 15,-1 5-1-15,3 2 1 16,2 0 0-16,4-6-9 16,9-10-3-16,5-17 0 0,1-12 0 15,3-18 0-15,-3-12 0 16,-4-9 0-16,-4-5 0 16,-6-2 0-16,-4 4 0 15,-12 10 0-15,-3 7 0 16,-4 13 0-16,-3 10 0 0,2 9 0 15,2 11 0-15,6 6 0 16,1 1 0-16,11-1-78 16,9 1-7-16</inkml:trace>
  <inkml:trace contextRef="#ctx0" brushRef="#br0" timeOffset="49495.4408">14405 12344 402 0,'0'0'7'0,"1"9"4"0,0 4 1 16,2 6 2-16,6 12 1 16,-2 8 1-16,7 7 0 15,1 7 2-15,5-2-18 16,2 0 0-16,2-6 0 15,-2-12 0-15,-1-14 0 0,1-19 0 16,-6-12 0-16,0-20 0 16,-5-11 0-16,0-2 0 15,-4-5 0-15,1 3 0 0,-1 10 0 16,3 12 0-16,0 15 0 16,9 13-2-16,7 13-82 15,-3 7-2-15</inkml:trace>
  <inkml:trace contextRef="#ctx0" brushRef="#br0" timeOffset="50163.9406">15000 12532 470 0,'0'0'6'0,"0"0"1"0,0 5 2 16,0-5 0-16,0 0 1 15,0 0-10-15,0 0 0 16,-7-7 0-16,3-10 0 15,2-1 0-15,-2-2 0 0,-5-2 0 16,5 2 0-16,-4 4 0 16,-1 1 0-16,1 5 0 15,0 3 0-15,8 7 0 16,-13-2 0-16,13 2 0 16,0 0 0-16,-11 0 0 0,11 0 0 15,0 0 0-15,0 0 0 16,0 0 0-16,-8-3 0 15,8 3 0-15,0 0 0 16,-11 0 0-16,11 0 0 0,0 0 0 16,-11 0 0-16,11 0 0 15,0 0 0-15,-12 3 0 16,12-3 0-16,-13 7 0 0,13-7 0 16,-14 17 0-16,3-2 0 15,3 1 0-15,1 4 0 16,2 4 0-16,1-2 0 15,3 1 0-15,1-3 0 0,4-5 0 16,3-7 0-16,5-5 0 16,3-3 0-16,0 0 0 15,4-1 0-15,2 1 0 0,-1 7 0 16,0 5 0-16,1 2 0 16,-2 7 0-16,-3-8 0 15,-2-6 0-15,-3-9 0 16,-2-20-14-16,-7-19-7 15,3-16-14-15,-5-21-26 16,-2-17-8-16,-5-13 18 0,3-5 30 16,2 9 15-16,-3 10 15 15,5 20 12-15,0 20 16 16,2 32 28-16,3 25 9 0,8 41-19 16,-1 33-38-16,1 19-17 15,8 14 0-15,-1 8 0 16,3 2 0-16,2-10 0 15,4-4 0-15,-3-17-47 0,0-22-40 16</inkml:trace>
  <inkml:trace contextRef="#ctx0" brushRef="#br0" timeOffset="50671.4586">15477 12540 421 0,'0'0'3'16,"8"-8"2"-16,1-5 1 15,3-6-1-15,3-5 2 0,3-3 0 16,-3-3 3-16,1-4 1 16,-7 2-2-16,-6 2 0 15,-3 12 1-15,-8 6-2 16,-7 7-8-16,-3 10 0 0,-1 12 0 16,2 14 0-16,5 8 0 15,7 6 0-15,5-2 0 16,6 5 0-16,15-10 0 15,10-1 0-15,1-10-36 16,15-16-49-16,6-10-2 0</inkml:trace>
  <inkml:trace contextRef="#ctx0" brushRef="#br0" timeOffset="51208.2351">15823 12380 441 0,'0'0'4'15,"0"23"2"-15,1 2 0 16,2 7 2-16,1 3 1 0,3 5-1 16,-2-1 1-16,-1-1-1 15,4-11-2-15,-1-17-3 16,-7-10 0-16,12-24-3 16,-5-15 0-16,2-10 0 0,0-3 0 15,5-3 0-15,1 5 0 16,1 14 0-16,4 13 0 15,-3 22 0-15,5 16 0 16,1 18 0-16,-2 10 0 0,0 8 0 16,0 0 0-16,5-2-12 15,-8-14-67-15,3-14-3 16</inkml:trace>
  <inkml:trace contextRef="#ctx0" brushRef="#br0" timeOffset="51402.8889">16338 12022 499 0,'0'12'3'15,"0"13"1"-15,-2 13 1 16,2 15-5-16,-1 10 0 16,9 7 0-16,3 5 0 15,3 6 0-15,4-10 0 16,0-11 0-16,5-9-5 0,11-16-77 15,-19-14-3-15</inkml:trace>
  <inkml:trace contextRef="#ctx0" brushRef="#br0" timeOffset="51592.3232">16114 12462 468 0,'0'0'5'16,"-11"0"1"-16,11 0 1 0,0 0 0 15,7 0 1-15,8-4 0 16,12-5-6-16,5-2-2 16,16-5 0-16,7-6 0 15,12 0 0-15,-7-9-24 0,12 1-57 16,-8 2-3-16</inkml:trace>
  <inkml:trace contextRef="#ctx0" brushRef="#br0" timeOffset="52191.6183">16314 11235 378 0,'0'0'7'0,"0"0"1"15,0 0 1-15,0 0-1 0,0 0 2 16,-3-12 1-16,3 12 1 16,16 0 1-16,2 12-4 15,11 3-3-15,6 10 2 16,9 10-1-16,5 10 0 0,9 5-2 15,1 12 0-15,7 4 0 16,-1 8-2-16,-3 6-3 16,-2 9 0-16,-6 4 0 15,-6 10 0-15,-10 8 0 0,-8 7 0 16,-11 3 0-16,-11 0 0 16,-8 3 0-16,-7-11 0 15,-9-9 0-15,-6-9 0 16,-3-16 0-16,1-11 0 15,-3-19 0-15,3-12 0 0,-1-21 0 16,2-11 0-16,-4-5-16 16,6-21-72-16,-2-4-3 15</inkml:trace>
  <inkml:trace contextRef="#ctx0" brushRef="#br0" timeOffset="89709.927">10463 5878 309 0,'0'0'9'0,"0"0"3"15,0 0 3-15,0 0 2 16,-5-6 4-16,5 6-1 0,0 0 2 15,-11-3 1-15,11 3-7 16,-9 0-2-16,9 0-2 16,0 0-2-16,-10 2-2 15,10-2-5-15,0 0-3 0,0 0 0 16,0 0 0-16,0 0 0 16,-13 4 0-16,13-4 0 15,-8 0 0-15,8 0 0 0,-18 3 0 16,8-3 0-16,-1 0 0 15,-1 3 0-15,3-3 0 16,-1 0 0-16,10 0 0 16,-14 0 0-16,14 0 0 0,0 0 0 15,0 0 0-15,0 0 0 16,0 0 0-16,0 0 0 16,0 0 0-16,10-6 0 15,1 2 0-15,1-1 0 0,3-4 0 16,4 3 0-16,1-3 0 15,6-4 0-15,5 2 0 16,0-2 0-16,9-1 0 16,3-1 0-16,7-3 0 15,2 3 0-15,3-3 0 0,3 0 0 16,4-1 0-16,2-1 0 16,0 2 0-16,1 2 0 15,-1 2 0-15,1-3 0 0,3-2 0 16,-1 4 0-16,0-6 0 15,0 0 0-15,4-4 0 16,-1 2 0-16,2-6 0 16,-1 6 0-16,-6 0 0 0,6 6 0 15,-14 9-61-15,2 0-26 16</inkml:trace>
  <inkml:trace contextRef="#ctx0" brushRef="#br0" timeOffset="94785.4393">12706 5121 317 0,'0'0'10'16,"0"0"5"-16,0 0 3 16,-14-7 6-16,14 7-1 0,-8 0 2 15,8 0 0-15,0 0 1 16,-9 7-8-16,9 10-8 16,8 12-10-16,-1 6 0 0,5 8 0 15,2 7 0-15,0 4 0 16,4 3 0-16,-5-6 0 15,1-8 0-15,-7-11 0 16,2-7 0-16,-5-7 0 0,-4-18 0 16,0 0 0-16,-4-13 0 15,-6-14 0-15,-4-9 0 16,-4-10 0-16,-2-10 0 16,0-7 0-16,-1 5 0 0,3-2 0 15,3 1 0-15,3 11 0 16,7 2 0-16,5 11 0 15,10 5 0-15,4 3 0 16,12 3 0-16,2 5 0 16,4 4 0-16,3 3 0 0,1 2 0 15,-3 8 0-15,-5 5 0 16,-6 10 0-16,-9 10 0 16,-8 13 0-16,-6 4 0 0,-8 14 0 15,-5-1 0-15,3-1 0 16,5 1 0-16,5-10 0 15,7-3 0-15,10-11 0 16,13-8 0-16,7-7-13 0,5 1-2 16,5-3 0-16,-4-2 3 15,-3 2 2-15,-7 1 6 16,-5 8 5-16,-14 3 6 16,-13 6 5-16,-15 3 3 0,-13 3 0 15,-12-2 0-15,-7-6-11 16,-4-7-4-16,-6-17-5 15,-7-7-74-15,24-16-4 16</inkml:trace>
  <inkml:trace contextRef="#ctx0" brushRef="#br0" timeOffset="95563.3752">13616 5210 455 0,'0'0'5'15,"0"0"2"-15,0 0 2 16,0 0 1-16,0 0 1 16,-9-2 1-16,9 2-10 0,-11-12-2 15,2 2 0-15,3-1 0 16,-5-2 0-16,1 1 0 16,1 0 0-16,0 0 0 15,-2 0 0-15,0 4 0 0,0-1 0 16,0 0 0-16,0 3 0 15,1 2 0-15,2 1 0 16,-1 1 0-16,9 2 0 16,-16-5 0-16,16 5 0 15,-11 0 0-15,11 0 0 0,-9 2 0 16,9-2 0-16,0 0 0 16,-13 5 0-16,13-5 0 15,-6 10 0-15,3 0 0 0,0 4 0 16,-2 4 0-16,3 9 0 15,-1 6 0-15,3 5 0 16,1 3 0-16,7 0 0 16,5-4 0-16,8-6 0 0,5-11 0 15,3-14 0-15,3-7 0 16,2-15 0-16,0-10 0 16,0-7 0-16,-4-1 0 15,-2 2 0-15,-7 7 0 0,-6 11 0 16,-5 12-2-16,-2 11 1 15,-5 13 2-15,-2 6-1 16,6 5-8-16,-7 1-35 16,9-7-36-16,4-11-1 15</inkml:trace>
  <inkml:trace contextRef="#ctx0" brushRef="#br0" timeOffset="95829.1781">14047 5028 305 0,'0'0'6'15,"-1"-15"8"-15,0 5 2 16,-3-2 6-16,1 1 4 0,3 11-1 16,-10-9 2-16,0 12 1 15,3 23-4-15,-3 13-6 16,0 17-18-16,2 6 0 0,1 2 0 15,7-2 0-15,0-8 0 16,12-9 0-16,3-20 0 16,12-16 0-16,-3-22 0 15,-11-17-81-15,18-9-5 16</inkml:trace>
  <inkml:trace contextRef="#ctx0" brushRef="#br0" timeOffset="96047.0451">14231 4637 444 0,'-5'10'8'0,"5"10"1"16,0 16 2-16,7 12 1 16,0 12 0-16,4 10 0 0,5 5-9 15,4 8-3-15,5-6 0 16,-2-11 0-16,1-10 0 15,-2-14 0-15,3-9-40 16,-7-9-43-16,-3-3-3 0</inkml:trace>
  <inkml:trace contextRef="#ctx0" brushRef="#br0" timeOffset="96297.3911">14405 5354 438 0,'0'0'4'0,"0"0"0"16,-4-15 2-16,4-2 1 16,6-7 0-16,5-8 0 15,0-10 1-15,5-4-1 0,5-3-4 16,-3-2-2-16,3 4-4 15,-4 7-4-15,0 13-13 16,0 8-56-16,-6 6-4 16</inkml:trace>
  <inkml:trace contextRef="#ctx0" brushRef="#br0" timeOffset="96501.1842">14542 5006 490 0,'0'0'4'0,"0"0"1"16,1 14 1-16,3 0 0 0,6 4-6 15,-2 4 0-15,7 4 0 16,-1 1 0-16,3-1 0 16,4 0 0-16,-1-9 0 15,12-3-62-15,-10-1-24 16</inkml:trace>
  <inkml:trace contextRef="#ctx0" brushRef="#br0" timeOffset="97064.65">14993 4427 392 0,'0'9'8'0,"-1"14"3"16,1 13 2-16,0 14 2 0,6 16 1 16,0 11 0-16,8 10 1 15,-1 3 0-15,5-5-11 16,-2-8-6-16,4-16 0 15,-5-16 0-15,0-18 0 0,-1-13 0 16,0-16 0-16,0-14 0 16,-1-8 0-16,3-5 0 15,-2-3 0-15,7 3 0 0,1 4 0 16,-3 6-4-16,2 9 0 16,1 10 2-16,-10 12-1 15,-2 8 2-15,-8 11 1 16,-8 0 1-16,-12 11 2 0,-11-3 0 15,-7 0-1-15,-5-9-2 16,1-11-6-16,8-9-27 16,10-10-45-16,5-8-4 15</inkml:trace>
  <inkml:trace contextRef="#ctx0" brushRef="#br0" timeOffset="97367.3764">15505 5039 432 0,'0'0'7'16,"-11"21"1"-16,6-4 2 15,4 6 0-15,1 1 0 16,3 1 0-16,10 0 0 16,3-5 1-16,13-13-8 0,4-9-3 15,3-13 0-15,-3-12 0 16,-5-9 0-16,-3-11 0 15,-14-3 0-15,-8 0 0 0,-5 4 0 16,-15 4 0-16,-6 14 0 16,-4 11 0-16,-2 12 0 15,0 12 0-15,6 17 0 16,7 8 0-16,11 3 0 16,4-3 0-16,3 2-80 0,18-6-5 15</inkml:trace>
  <inkml:trace contextRef="#ctx0" brushRef="#br0" timeOffset="97675.6461">15881 5107 416 0,'0'0'6'0,"0"9"2"15,0-9 1-15,0 14 0 16,0-14 1-16,0 0-1 0,0 0 2 16,11-13 0-16,-3-12-7 15,3-9-2-15,1-4-1 16,0-5-1-16,2 4 0 16,-1 8 0-16,-4 12-1 0,1 15 1 15,0 9 2-15,-2 17 0 16,-3 9-1-16,4 7 0 15,-4 2-1-15,6-11-9 16,3 1-68-16,-2-2-3 16</inkml:trace>
  <inkml:trace contextRef="#ctx0" brushRef="#br0" timeOffset="97897.2959">16188 5095 436 0,'0'0'4'0,"0"0"1"16,17-3 2-16,-7-8 1 0,3 0 0 15,1-5 1-15,2-4-1 16,-2-8 2-16,-5-4-5 16,-2 0-1-16,-7 1-1 15,-2 5 1-15,-8 8-4 0,-5 9 0 16,1 9 0-16,0 13 0 16,1 15 0-16,8 7 0 15,5 5 0-15,10 3 0 0,11-5-11 16,22-20-61-16,10 11-11 15</inkml:trace>
  <inkml:trace contextRef="#ctx0" brushRef="#br0" timeOffset="98818.0481">17935 5042 409 0,'0'0'8'16,"-3"-11"2"-16,3 11 3 16,-8-14 1-16,1 3 1 15,5 0 1-15,-5-1 1 16,2 0-8-16,1 2-9 15,-5-1 0-15,3-5 0 16,-2 2 0-16,-3-1 0 0,-2-1 0 16,2-1 0-16,-3 0 0 15,1 3 0-15,-1 2 0 16,1 0 0-16,-2 6 0 0,4 0 0 16,-2-2 0-16,4 6 0 15,9 2 0-15,-20-5 0 16,20 5 0-16,-14-3 0 15,14 3 0-15,-10-3 0 0,10 3 0 16,-10 0 0-16,10 0 0 16,-9 5 0-16,9-5 0 15,-10 6 0-15,10-6 0 0,0 0 0 16,-10 11 0 0,10-11 0-16,-4 15 0 0,-1-4 0 15,2 5 0-15,-1 1 0 16,-1 9 0-16,2 3 0 15,3 1 0-15,0-1 0 16,8-5 0-16,0 2 0 0,4-9 0 16,8-5 0-16,-1-12 0 15,6-9 0-15,-3-11 0 16,5-3 0-16,-2-3 0 0,2 1 0 16,-4 4 0-16,-2 10 0 15,-2 11 0-15,-3 17 0 16,-3 6 0-16,2 5 0 15,-7 3 0-15,2 1 0 0,0-8 0 16,-1-10 0-16,1-14 0 16,1-8 0-16,0-15 0 15,0-4 0-15,3-7 0 16,-4-3 0-16,9 8 0 16,-4 15 0-16,2 5 0 0,-1 14 0 15,3 10 0-15,2 10 0 16,0 5 0-16,0 1 0 15,-1-9 0-15,3-9 0 16,-3-13 0-16,2-6-12 0,-9-20-24 16,0-20-33-16,1-15-17 15</inkml:trace>
  <inkml:trace contextRef="#ctx0" brushRef="#br0" timeOffset="99083.3464">18377 4197 402 0,'0'0'10'15,"5"13"3"-15,4 12 2 0,-2 14 2 16,1 17 0-16,2 12 2 15,6 15-1-15,2 10-18 16,-3 4 0-16,3-2 0 0,-3-11 0 16,2-9 0-16,-6-17 0 15,0-13 0-15,-3-18 0 16,-7-12 0-16,-1-15 0 16,-10-7 0-16,-7-14 0 0,-4-6 0 15,-5 0 0-15,-5 0 0 16,-1 11 0-16,1 6 0 15,5 10 0-15,2 14 0 16,15 8 0-16,8 10 0 0,9-1 0 16,21 1 0-16,7-11-28 15,16-9-56-15,12-7-3 16</inkml:trace>
  <inkml:trace contextRef="#ctx0" brushRef="#br0" timeOffset="99607.2901">19532 4567 441 0,'0'0'6'0,"-6"-2"1"16,6 2 2-16,-21-3 1 16,8 2 0-16,-6 1 2 0,-5 1-1 15,-2 7-6-15,3 4-5 16,-2 7 0-16,8 0 0 16,9 7 0-16,6 2 0 15,6-2 0-15,11 1 0 16,8-4 0-16,7 0 0 0,2-4 0 15,-1 0 0-15,-5-3 0 16,-5-2 0-16,-7 3 0 16,-12-3 0-16,-4 6 0 15,-10-8 0-15,-4-3 0 0,-4-6 0 16,7 1 0-16,0-8-81 16,11-8-3-16</inkml:trace>
  <inkml:trace contextRef="#ctx0" brushRef="#br0" timeOffset="99859.3556">19764 4953 511 0,'0'0'0'16,"0"0"0"-16,-13 8 0 0,13-8 0 16,0 0 0-16,0 0 0 15,-1-12 0-15,6-12 0 16,11-5 0-16,4-17-12 15,-2-1-5-15,0-1 6 0,-8 4 4 16,-6 9 3-16,-9 14 4 16,-9 15 5-16,-9 4 4 15,-2 19 5-15,2 7 0 16,3-1-7-16,16-3-14 0,4-12-67 16,12-17-9-16</inkml:trace>
  <inkml:trace contextRef="#ctx0" brushRef="#br0" timeOffset="100173.1503">19998 3988 482 0,'0'0'4'0,"-3"18"1"15,3 9 1-15,0 16 1 16,3 13 0-16,8 17-7 16,6 13 0-16,5 8 0 0,5 1 0 15,-2-3 0-15,1-8 0 16,-3-9 0-16,-9-14 0 15,-6-12 0-15,-8-19 0 16,-3-12 0-16,-10-11 0 16,-4-12 0-16,-8-14 0 0,2-12 0 15,-4-4 0-15,3-1 0 16,0 8 0-16,2 3 0 16,7 16 0-16,2 9 0 0,11 16 0 15,2 10 0-15,7 2 0 16,13 4 0-16,7-6 0 15,7 0 0-15,-2-13-6 16,3-10-75-16,6-3-3 0</inkml:trace>
  <inkml:trace contextRef="#ctx0" brushRef="#br0" timeOffset="100391.4124">20322 4816 453 0,'0'0'3'0,"0"0"2"16,0 0 1-16,9 0 1 15,1-5 0-15,6-4 1 0,0-7 0 16,6-4 0-16,-3-10-2 15,-1-1-6-15,-3-3 0 16,-5-3 0-16,-7 9 0 16,-4 6 0-16,-9 9 0 15,-7 9 0-15,1 14 0 0,-1 12 0 16,2 7 0-16,6 11 0 16,9 1 0-16,10 1 0 15,14-7 0-15,16 3 0 0,12-16-81 16,6-6-6-16</inkml:trace>
  <inkml:trace contextRef="#ctx0" brushRef="#br0" timeOffset="100955.4889">21460 4368 421 0,'0'0'6'15,"0"0"3"-15,-6-3 2 16,-5-2 3-16,-1 2 0 0,-8 0 3 16,-3 3 2-16,-4 9-19 15,-1 13 0-15,1 10 0 16,0 12 0-16,7 6 0 15,10 6 0-15,10 0 0 0,10-8 0 16,14-8 0-16,12-20 0 16,11-13 0-16,-5-7-15 15,10-30-71-15,-7-15-2 0</inkml:trace>
  <inkml:trace contextRef="#ctx0" brushRef="#br0" timeOffset="101214.068">21627 3904 506 0,'0'9'5'16,"0"16"-5"-16,0 9 0 0,-1 19 0 16,5 15 0-16,1 6 0 15,2 4 0-15,5 7 0 16,3-12 0-16,2-12 0 0,6-15 0 16,-2-21 0-16,5-17 0 15,3-10 0-15,-2-10 0 16,-2-7 0-16,1 1 0 15,-5 7 0-15,-5 5 0 16,-4 6 0-16,-2 14 0 0,-7 13 0 16,1 3 0-16,2 1 0 15,6 3 0-15,-3-6-66 16,9-15-18-16</inkml:trace>
  <inkml:trace contextRef="#ctx0" brushRef="#br0" timeOffset="101702.1292">22211 4457 480 0,'0'0'5'16,"0"0"1"-16,-11-7 1 0,5-2 1 15,3-2-3-15,0-5-5 16,0 0 0-16,0 0 0 16,2 2 0-16,1 3 0 0,0 1 0 15,0 10 0-15,1-10 0 16,-1 10 0-16,0 0 0 15,-9-1 0-15,9 1 0 16,-11-5 0-16,11 5 0 16,0 0 0-16,0 0 0 0,-10-6 0 15,10 6 0-15,0 0 0 16,0 0 0-16,-8-5 0 16,8 5 0-16,-11 0 0 15,11 0 0-15,0 0 0 0,0 0 0 16,-11 5 0-16,11-5 0 15,-9 3 0-15,9-3 0 16,-11 6 0-16,11-6 0 16,-18 8 0-16,6 2 0 0,0 0 0 15,0 4 0-15,2-1 0 16,-2 1 0-16,4 0 0 16,5-1 0-16,3-4 0 15,0-9 0-15,17 15 0 16,-1-8 0-16,8 0 0 0,-1 3 0 15,0-1 0-15,2 6 0 16,-7 0 0-16,1-1 0 16,-7-7 0-16,8 1-3 0,-5-9-79 15,0-12-3-15</inkml:trace>
  <inkml:trace contextRef="#ctx0" brushRef="#br0" timeOffset="101920.0233">22391 4659 469 0,'0'0'2'16,"0"0"-1"-16,-2-9-1 16,1-7-3-16,1-8-6 15,0-6-2-15,1-12 2 0,-1-4 2 16,0-7 5-16,0 5 5 16,-1-1 4-16,-5 17 4 15,-3 6 7-15,0 9 2 0,9 17-2 16,-14 4-15-16,14 13-3 15,0-1-3-15,13-9-67 16,4 12-14-16</inkml:trace>
  <inkml:trace contextRef="#ctx0" brushRef="#br0" timeOffset="102129.4176">22551 4521 451 0,'0'0'3'15,"0"0"1"-15,0 0 1 16,0 0 1-16,12 0 0 15,-6-14 1-15,2-6-1 0,3-4 0 16,-2-9-3-16,4-1-1 16,-1 0-1-16,2 3-2 15,-4 10 1-15,0 11 0 16,3 10-1-16,-6 9 2 0,-2 18-1 16,3 5 0-16,1 0-8 15,8-15-57-15,5 19-13 16</inkml:trace>
  <inkml:trace contextRef="#ctx0" brushRef="#br0" timeOffset="102430.0404">23021 4205 511 0,'0'0'0'0,"-9"-3"0"16,-4 3 0-16,1 0 0 15,-4 5 0-15,-1 4 0 16,-1 1 0-16,-3 7 0 0,8 2 0 16,5 1 0-16,6 4 0 15,4 3 0-15,6-3 0 16,8 4 0-16,5-2 0 16,6-3 0-16,-1 3 0 0,-5 1 0 15,-9 3 0-15,-8 3 0 16,-5-1 0-16,-12 3 0 15,-12 0 0-15,-7-5 0 16,2 0 0-16,1-18-60 0,1-12-28 16</inkml:trace>
  <inkml:trace contextRef="#ctx0" brushRef="#br0" timeOffset="116958.0844">14105 6936 288 0,'0'0'4'0,"0"0"2"16,-9 3 2-16,9-3 1 0,-13 0 3 15,13 0 2-15,-14 0 2 16,7 0 4-16,7 0-2 16,-16 0-1-16,7 0 0 0,9 0-1 15,-16 0 0-15,16 0-4 16,-13 0-1-16,13 0-4 15,0 0-1-15,-3-5-1 16,3 5-2-16,11-18-2 0,1 9 0 16,1-1 0-16,5-4 0 15,-1 4-1-15,6 1 2 16,4 3-4-16,2-3 4 16,4 3-2-16,2 0 0 0,9 3 0 15,-2 0 0-15,6 0 0 16,2 3 0-16,0 0 0 15,3 0 0-15,5 0 0 16,0 0 0-16,5 0 0 16,5 0 0-16,1 0 0 0,4-3 0 15,-2-2 0-15,4-1 0 16,-2 2 0-16,-1 1 0 16,-1-4 0-16,-2 7 0 15,0 3 0-15,-5 1 0 0,0 9 0 16,-1-2 0-16,2 1 0 15,-5 0 0-15,-2 6 0 16,-3-1 0-16,-4 2 0 0,-1 5 0 16,-4 0 0-16,-5 1 0 15,-4 7 0-15,-2 4 0 16,-1-2 0-16,-3 4 0 16,-3-1 0-16,-3-1 0 0,1 3 0 15,-3 1 0-15,-3-3 0 16,2 0 0-16,-5 1 0 15,-3 2 0-15,1 3 0 16,-3-5 0-16,-4 8 0 16,1-7 0-16,-5 2 0 0,-2 1 0 15,2-2 0-15,-2-1 0 16,0-3 0-16,0-2 0 16,0 0 0-16,1 1 0 0,4-3 0 15,-2 4 0-15,2 1 0 16,5 0 0-16,-4 0 0 15,3 1 0-15,3-3 0 16,1 2 0-16,0-2 0 0,2-2 0 16,1 0 0-16,0-2 0 15,2-1 0-15,1 0 0 16,1-2 0-16,4 1 0 0,2-4 0 16,1-3 0-16,5-1 0 15,3 1 0-15,6-4 0 16,-1 0 0-16,6-4 0 15,1-3 0-15,3 0 0 0,0-1 0 16,0-5 0-16,3-1 0 16,1-2 0-16,1-1 0 15,-3-1 0-15,2 0 0 16,2-4 0-16,-6-1 0 16,-1 0 0-16,-6-1 0 15,-1 1 0-15,-8 1 0 0,-7-1 0 16,-5 1 0-16,-7 1 0 15,-3 1 0-15,-14 2 0 16,10 2 0-16,-10-2 0 0,-7 18 0 16,0-4 0-16,-6-2 0 15,-1 7 0-15,-3 1 0 16,-2 1 0-16,-2-1 0 0,-1 4 0 16,0 0 0-16,0 2 0 15,-4 1 0-15,3 5 0 16,-3-6 0-16,0 5 0 15,4 0 0-15,-3-1 0 16,6 2 0-16,1-2 0 0,7 0 0 16,2 1 0-16,5 2 0 15,4-2 0-15,0 0 0 16,7 1 0-16,5 1 0 16,7-1 0-16,1 2 0 15,6 3 0-15,-1-2 0 0,7 5 0 16,1 2 0-16,0 0 0 15,1 3 0-15,-1 6 0 16,0 0 0-16,1 0 0 0,4 4 0 16,-1-1 0-16,0 0 0 15,5-2 0-15,-1 2 0 16,2-1 0-16,0 2 0 16,2-2 0-16,-2 0 0 0,1-1 0 15,-3 0 0-15,3-1 0 16,-3 1 0-16,3 1 0 15,-4 0 0-15,-4 1 0 0,6-2 0 16,-6 6 0-16,0-2 0 16,-8 4 0-16,1 4 0 15,-7-3 0-15,-1 3 0 16,-6 6 0-16,-3 6 0 16,-8 1 0-16,-2 3 0 0,-4 10 0 15,-13 2 0-15,-7 8 0 16,-9 5 0-16,-9 4 0 15,-14 4 0-15,-9 8 0 16,-9-3 0-16,-5-4 0 0,-5-4 0 16,1-12 0-16,5-7 0 15,9-26-63-15,5-21-24 16</inkml:trace>
  <inkml:trace contextRef="#ctx0" brushRef="#br0" timeOffset="122286.9748">18695 7914 407 0,'0'0'8'16,"-1"-10"3"-16,1 10 2 0,-6-15 2 15,1 3 1-15,0-2 1 16,-3-1 1-16,0 0-12 16,0 2-6-16,-7-3 0 15,2 5 0-15,-5 0 0 0,-5-2 0 16,-3 8 0-16,-2 5 0 16,-6 0 0-16,-1 14 0 15,1 4 0-15,3 11 0 0,3 6 0 16,7 7 0-16,16-1 0 15,8 2 0-15,16-5 0 16,19-5 0-16,8-5 0 16,8-3 0-16,10-7 0 0,2-1 0 15,-9-1 0-15,-6 2 0 16,-9 6 0-16,-16 5 0 16,-19 10 0-16,-14 3 0 15,-20 6 0-15,-15-2 0 16,-10-4 0-16,1-6 0 0,-5-19 0 15,17-19-34-15,4 2-51 16</inkml:trace>
  <inkml:trace contextRef="#ctx0" brushRef="#br0" timeOffset="122759.43">19184 8324 479 0,'0'0'4'0,"0"0"2"0,-3 11-1 16,3-11 1-16,0 0-1 15,-11 0-4-15,5-17-6 16,2-8-14-16,0-8-42 16,-1-20-20-16,-4-5-4 15,8-3 39-15,-12 8 22 16,-3 7 15-16,-3 18 10 0,-3 13 17 16,0 9 41-16,6 18 15 15,6 7-8-15,0-16-95 16,10 9-31-16</inkml:trace>
  <inkml:trace contextRef="#ctx0" brushRef="#br0" timeOffset="123092.6386">19270 7437 476 0,'0'12'5'15,"1"14"-1"-15,5 13 3 16,6 17 0-16,6 7 0 15,7 12-2-15,3 5-5 0,3 3 0 16,6-8 0-16,-4-14 0 16,0-11 0-16,-10-17 0 15,-6-8 0-15,-8-14 0 0,-9-11 0 16,-11-2 0-16,-10-19 0 16,-4 0 0-16,-7-4 0 15,-5 4 0-15,1 0 0 16,1 16 0-16,4 5 0 0,4 19 0 15,11 13 0-15,8 6 0 16,7 2 0-16,8-2 0 16,12-4 0-16,12-14 0 15,8-11 0-15,1-13 0 16,-8-15-75-16,14-5-10 0</inkml:trace>
  <inkml:trace contextRef="#ctx0" brushRef="#br0" timeOffset="123338.6548">19700 8018 423 0,'0'0'4'0,"0"0"0"16,0 0 3-16,5-8-1 15,1-2 2-15,3-4 0 16,3-7-1-16,1-4 2 16,-2-4-5-16,-1-3 1 0,-2 1 0 15,-7 7 2-15,-2 4-1 16,-9 20 2-16,-7 7-8 15,1 18 0-15,-1 13 0 16,2 10 0-16,10 4 0 0,5-1 0 16,12-1 0-16,10-13 0 15,15-5 0-15,23-15-62 16,-7-13-24-16</inkml:trace>
  <inkml:trace contextRef="#ctx0" brushRef="#br0" timeOffset="123831.2324">19309 8899 446 0,'0'0'6'0,"0"0"2"16,-8-11 3-16,-3 5 1 16,-1 1 1-16,0 5 2 0,-5 0-15 15,0 14 0-15,1 14 0 16,2 14 0-16,3 10 0 15,6 10 0-15,5 3 0 16,8 4 0-16,11-5 0 0,5-13 0 16,12-15 0-16,2-23 0 15,7-13-60-15,-3-22-26 16</inkml:trace>
  <inkml:trace contextRef="#ctx0" brushRef="#br0" timeOffset="124111.0464">19417 8491 476 0,'0'9'5'0,"3"17"2"16,8 20 2-16,2 17 1 0,11 15-6 15,5 8-4-15,4 8 0 16,9 3 0-16,-1-14 0 16,-1-11 0-16,2-23 0 15,-3-23 0-15,-8-26 0 0,-1-8 0 16,-8-19 0-16,-2-15 0 15,-5-4 0-15,1 2 0 16,-5 4 0-16,-3 8 0 0,5 16 0 16,-13 16 0-16,16 6 0 15,-2 18 0-15,-1 8 0 16,7 2 0-16,-2-10 0 16,7 1-75-16,0-12-11 15</inkml:trace>
  <inkml:trace contextRef="#ctx0" brushRef="#br0" timeOffset="124708.9621">20265 8848 494 0,'0'0'4'0,"0"0"0"0,0 0 1 16,0 0-1-16,-7 0-4 15,7 0 0-15,-4-12 0 16,4 12 0-16,-7-17 0 0,7 17 0 15,-2-15 0-15,2 15 0 16,-3-10 0-16,3 10 0 16,0 0 0-16,-16-8 0 15,16 8 0-15,-9-14 0 0,3 6 0 16,-1 0 0-16,0-3 0 16,2 1 0-16,5 10 0 15,-12-15 0-15,12 15 0 0,-6-8 0 16,6 8 0-16,0 0 0 15,0 0 0-15,0 0 0 16,0 0 0-16,0 0 0 16,-11-5 0-16,11 5 0 0,0 0 0 15,0 0 0-15,-12 3 0 16,12-3 0-16,-12 6 0 16,12-6 0-16,-12 10 0 15,12-10 0-15,-16 9 0 16,16-9 0-16,-14 10 0 0,14-10 0 15,-15 13 0-15,15-13 0 16,-17 19 0-16,8-5 0 16,5 6 0-16,-1 3 0 15,2 1 0-15,3 2 0 0,6-2 0 16,2-5 0-16,9-5 0 16,0-13 0-16,1-2 0 15,3-13 0-15,0-4 0 16,-4 0 0-16,5 4 0 0,-2 9 0 15,-3 5 0-15,3 12 0 16,3 7 0-16,0 6 0 16,-3-1 0-16,7 2 0 0,-6-15-10 15,-1-3-73-15,-2-8-2 16</inkml:trace>
  <inkml:trace contextRef="#ctx0" brushRef="#br0" timeOffset="124918.8398">20519 8981 503 0,'0'0'4'0,"0"0"0"16,3 11-4-16,-3-11 0 15,6-6 0-15,-2-9-20 0,0-9-30 16,-3-9-10-16,-1-15 7 16,-7-9 25-16,-2-3 14 15,-7 0 9-15,-1 8 8 16,-2 5 19-16,1 14 30 15,0 12 7-15,5 8-27 0,3 16-86 16,10 10-15-16</inkml:trace>
  <inkml:trace contextRef="#ctx0" brushRef="#br0" timeOffset="125489.2712">20802 8608 428 0,'0'0'6'0,"0"20"3"15,5 1 1-15,2 4 2 16,5 4 1-16,-3 3-1 0,2 0 1 16,0-2-5-16,-1-6-8 15,-2-14 0-15,-8-10 0 16,9-10 0-16,-6-20 0 15,0-5 0-15,0-7 0 0,5-2 0 16,1 2 0-16,3 9 0 16,4 10 0-16,3 14 0 15,0 15 0-15,4 20 0 16,4 4 0-16,0 13 0 0,-2-4-11 16,1 2-70-16,1-4-1 15</inkml:trace>
  <inkml:trace contextRef="#ctx0" brushRef="#br0" timeOffset="125825.686">21335 8295 477 0,'0'0'6'0,"-12"0"2"15,1 3 0-15,0 9 2 16,-2 3-8-16,-4 6-2 0,0 0 0 16,0 7 0-16,8 1 0 15,1 0 0-15,8 0 0 16,4-5 0-16,13-2 0 16,7 0 0-16,6-1 0 0,6-4 0 15,2 1 0-15,-3 4 0 16,-4 2 0-16,-8 7 0 15,-13 8 0-15,-9 1 0 16,-6 7 0-16,-15-1 0 0,-3-2 0 16,-11-15 0-16,-9-8-43 15,14-10-42-15</inkml:trace>
  <inkml:trace contextRef="#ctx0" brushRef="#br0" timeOffset="140535.3617">7499 14553 408 0,'0'0'4'0,"-3"-12"0"15,1-2 3-15,1-1 1 0,-2-2 1 16,0-3 2-16,-2-1 0 15,1-4 2-15,-2 5-4 16,-1 4 0-16,-2 2-1 16,-5 4-3-16,-2 5 0 0,-4 2-5 15,-5 3 0-15,0 0 0 16,-1 6 0-16,0 6 0 16,-1 5 0-16,1 7 0 0,2 6 0 15,5 3 0-15,4 6 0 16,4 4 0-16,9-3 0 15,4 5 0-15,15-7 0 16,11-4 0-16,6-4 0 0,13-6 0 16,3-2 0-16,2-3 0 15,2 5-3-15,-6 4 0 16,-9 4 1-16,-14 10 2 16,-16 6 2-16,-9 7 2 15,-22 2-2-15,-15 3-2 0,-9-5 0 16,-12-8 0-16,3-25-52 15,-3 7-30-15,1-8-3 16</inkml:trace>
  <inkml:trace contextRef="#ctx0" brushRef="#br0" timeOffset="140975.2894">7856 14395 439 0,'0'0'5'16,"0"0"2"-16,3 15 2 0,2 14 2 15,2 15 1-15,3 19 1 16,-1 11 0-16,3 14-11 16,0 9-2-16,2 6 0 15,1-3 0-15,0-11 0 0,0-20 0 16,-3-16-73-16,4-18-13 16</inkml:trace>
  <inkml:trace contextRef="#ctx0" brushRef="#br0" timeOffset="141135.7173">7831 15091 488 0,'0'0'1'0,"0"0"-1"16,13 0 0-16,2-3 0 0,4-7 1 16,8-2-2-16,7-4-5 15,11 0-20-15,6-3-52 16,2-5-1-16</inkml:trace>
  <inkml:trace contextRef="#ctx0" brushRef="#br0" timeOffset="141630.6853">8504 14841 413 0,'0'0'4'15,"0"0"3"-15,0 0 3 16,-10 8 1-16,10-8 1 15,-10 0-1-15,10 0 2 16,-9-6 0-16,9 6-3 0,-10-14-3 16,10 14-7-16,-7-14 0 15,7 14 0-15,-12-9 0 16,12 9 0-16,-9-2 0 16,9 2 0-16,-11-1 0 0,11 1 0 15,-12-6 0-15,12 6 0 16,-10-10 0-16,10 10 0 15,-15-12 0-15,15 12 0 16,-15-9 0-16,15 9 0 0,-15-5 0 16,15 5 0-16,-12 0 0 15,12 0 0-15,-12 7 0 16,7 3 0-16,-1 2 0 16,2 2 0-16,-3 7 0 0,-1 2 0 15,2 4 0-15,-1 2 0 16,3 5 0-16,-1-7 0 15,2-4 0-15,3-3 0 16,0-9-6-16,0-11-1 0,20 6 0 16,-2-5 1-16,2-1 3 15,8 6 4-15,1 3 2 16,4 5 3-16,-2 2 1 16,-3 6 0-16,-2-3-2 0,-4-9-5 15,5-10-75-15,-11-7-7 16</inkml:trace>
  <inkml:trace contextRef="#ctx0" brushRef="#br0" timeOffset="142119.0263">8962 14637 418 0,'0'0'5'16,"-1"-14"2"-16,-4 2 2 15,1-1 3-15,-4-3 1 0,2 2 1 16,-4 1 1-16,-4 4 1 15,3 9-14-15,-4 16-2 16,2 14 0-16,1 20 0 16,-1 8 0-16,4 8 0 0,2 7 0 15,7-4 0-15,1-4 0 16,6-16 0-16,8-12 0 16,3-35 0-16,8-8-64 15,-2-22-26-15</inkml:trace>
  <inkml:trace contextRef="#ctx0" brushRef="#br0" timeOffset="142294.9733">9018 14275 497 0,'0'0'2'0,"0"29"2"0,-1 4 2 16,7 16-4-16,0 12-2 15,5 14 0-15,2 5 0 16,5 9 0-16,6-2 0 0,0-10 0 15,6-2 0-15,-9-17-56 16,8-9-31-16</inkml:trace>
  <inkml:trace contextRef="#ctx0" brushRef="#br0" timeOffset="142589.6785">9274 15013 438 0,'0'0'0'0,"0"0"3"15,7-14 1-15,-2-6 2 16,3-6 0-16,2-9 0 16,2-6 0-16,0-4 0 0,0-1 0 15,-2 4-3-15,0 6 0 16,-2 13 0-16,-8 23 0 15,16 6 2-15,-5 20 2 0,3 11-1 16,-1 7-6-16,6 5 0 16,0 3 0-16,3-11 0 15,3 2 0-15,10-18-75 16,-12-8-10-16</inkml:trace>
  <inkml:trace contextRef="#ctx0" brushRef="#br0" timeOffset="142810.7906">9766 14922 511 0,'0'0'0'15,"-4"-6"0"-15,1-2 0 16,-4-13 0-16,3-1 0 0,-5-6-72 16,2-22-15-16</inkml:trace>
  <inkml:trace contextRef="#ctx0" brushRef="#br0" timeOffset="142911.3534">9694 14487 506 0,'0'11'5'15,"-6"7"-5"-15,0 9 0 16,-2 5 0-16,-2-3 0 0,9 7 0 15,-1 9-67-15,6-18-14 16</inkml:trace>
  <inkml:trace contextRef="#ctx0" brushRef="#br0" timeOffset="143287.0522">10021 14892 467 0,'0'0'1'16,"0"0"0"-16,0-9 1 16,-2-4-1-16,1-8 1 15,-1-9-1-15,2-6 1 0,0-5-1 16,6 2 0-16,5 2 1 16,-3 8 0-16,14 13 1 15,-1 16 1-15,-1 16 0 16,1 17-1-16,0 8-1 0,2 12-11 15,-2-2-67-15,-1-4-4 16</inkml:trace>
  <inkml:trace contextRef="#ctx0" brushRef="#br0" timeOffset="143788.6148">10491 14642 402 0,'0'0'4'0,"0"0"5"16,0 0 1-16,-3-13 1 15,3 13 2-15,-3-13 0 16,1 4 1-16,-1-1 2 16,0-1-4-16,-2 2-5 0,0 0-7 15,5 9 0-15,-12-15 0 16,12 15 0-16,-15-12 0 15,15 12 0-15,-12-8 0 16,12 8 0-16,-16-1 0 0,16 1 0 16,-13 6 0-16,4 7 0 15,-1 6 0-15,0 9 0 16,-2 6 0-16,3 5 0 0,3 2 0 16,1-2 0-16,4-6 0 15,1-5 0-15,6-15 0 16,5-12-3-16,7-5 2 15,2-11 0-15,2-4 1 16,9 2 0-16,3 3 1 0,2 8-1 16,3 9 0-16,1 18 1 15,1 12-1-15,-4 14 0 16,-2 11-2-16,-6 15 0 16,-10 10 0-16,-6 6 2 0,-11 7 2 15,-12 4 2-15,-12 1-1 16,-13-4-3-16,-8-8 0 15,-6-8-7-15,1-20-70 0,-19-20-4 16</inkml:trace>
  <inkml:trace contextRef="#ctx0" brushRef="#br0" timeOffset="144838.8889">17935 12557 84 0,'0'0'1'0,"0"0"-1"16,0-11 0-16,0 11 5 15,1-13 9-15,-1 13 10 16,0-14 7-16,0 14 4 16,0-10 3-16,0 10 2 0,0 0 0 15,0 9-2-15,-1 0-5 16,0 2-9-16,-3 8-6 16,-4-2-3-16,2 5-3 0,-2 3-3 15,1 3-1-15,-6 2-2 16,3 5-2-16,-3 4 0 15,-1 3 0-15,-2 3-1 16,1 1 0-16,-5 5 0 0,-2 3-1 16,-7 5 1-16,-2 2-1 15,-6 2-3-15,-7 6 1 16,-10 6-1-16,-7 6 1 16,-11 1-1-16,-9 8 1 0,-7 6 1 15,-9 8-1-15,-8 5 1 16,-1 10 1-16,-8 2-1 15,2 0 0-15,-3 4 0 16,4-6-1-16,-2-5 0 0,4-12-1 16,4-11-1-16,4-15-4 15,4-19-18-15,-4-12-55 16,16-11-3-16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03T14:24:36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7052 5397 304 0,'0'0'7'0,"0"0"6"16,0-10 1-16,0 10 4 15,0-12 1-15,0 12 2 0,0 0 0 16,-15 7 2-16,0 20-6 16,-1 16-4-16,-3 13-3 15,-6 27-3-15,-8 16 0 0,-10 20-1 16,-4 9-2-16,-6 11 0 16,-3 1-1-16,2-1-3 15,-2-6-9-15,14-33-65 16,4 11-7-16</inkml:trace>
  <inkml:trace contextRef="#ctx0" brushRef="#br0" timeOffset="1329.9845">2821 7396 404 0,'0'0'3'0,"0"0"3"16,-10 4 1-16,4 7 2 0,1 10 1 15,1 8 0-15,2 14 2 16,2 9-1-16,4 8-2 15,4 3-2-15,4 0-2 16,1-3-1-16,1-12-1 0,-3-6 0 16,-3-18-1-16,-8-15 0 15,0-12 0-15,-8-23-2 16,-4-14-1-16,-5-14 1 0,-1-3-1 16,-3-2-1-16,3 1 1 15,3 7-1-15,3 7 1 16,2 10 1-16,10 7 0 15,8 8 1-15,6 2 0 0,9-4 0 16,12-8 0-16,4 3-1 16,9-5-4-16,2-2-6 15,8 7-20-15,8 2-48 16,-14 10-4-16</inkml:trace>
  <inkml:trace contextRef="#ctx0" brushRef="#br0" timeOffset="1560.0973">2874 7546 359 0,'0'0'4'0,"0"0"5"15,0 0 2-15,14 12 2 0,0-5 0 16,6-2 1-16,8-1 1 15,3-4-1-15,6 0-3 16,8-7-4-16,2 1-9 0,-1-5-11 16,-2 0-61-16,-2 7-3 15</inkml:trace>
  <inkml:trace contextRef="#ctx0" brushRef="#br0" timeOffset="1755.8457">2797 8028 430 0,'0'0'2'0,"0"0"2"16,7 0 2-16,5-1 0 16,11-8 1-16,10-3-1 0,9-5-1 15,7-8-8-15,20-11-67 16,2 10-8-16</inkml:trace>
  <inkml:trace contextRef="#ctx0" brushRef="#br0" timeOffset="2187.554">3225 7541 430 0,'0'0'5'16,"0"0"1"-16,9 15 3 15,3-1-1-15,5 8 1 0,4 2 0 16,9 8 0-16,4 3 1 15,1 5-5-15,3 1-2 16,-1-3-3-16,2 1-3 16,-8-6-8-16,-2-3-67 0,-6 1-3 15</inkml:trace>
  <inkml:trace contextRef="#ctx0" brushRef="#br0" timeOffset="2361.3187">3362 7954 441 0,'0'0'5'0,"-1"-11"0"16,1-1 2-16,0-12 0 16,5-4 1-16,6-7 0 15,4-7 0-15,4-6 0 16,5-3-4-16,9 6-4 0,4 6-5 16,8 9-18-16,0 8-55 15,8 11-4-15</inkml:trace>
  <inkml:trace contextRef="#ctx0" brushRef="#br0" timeOffset="2792.9408">3976 7547 410 0,'0'0'3'0,"0"0"4"16,-2-11 3-16,2 11 0 0,-11-12 3 16,11 12 0-16,-18-17 0 15,8 8 2-15,-3 1-4 16,2 2-5-16,-1 0-6 15,1 2 0-15,3-1 0 0,8 5 0 16,-13-9 0-16,13 9 0 16,-12-7 0-16,12 7 0 15,0 0 0-15,-9-11 0 0,9 11 0 16,0 0 0-16,-14-3 0 16,14 3 0-16,-10 0 0 15,10 0 0-15,-14 8 0 16,14-8 0-16,-16 18 0 0,6-5 0 15,-1 1 0-15,1 5 0 16,0 1 0-16,-2 5 0 16,3-2 0-16,-1 1 0 15,2-2 0-15,6-1 0 16,2-6 0-16,2-4 0 0,15-4 0 16,0-4 0-16,5-3 0 15,2 0 0-15,3 0 0 16,-1 1 0-16,0 5 0 15,-3 2 0-15,-4 1-3 0,4 3-13 16,-6-6-63-16,2-3-3 16</inkml:trace>
  <inkml:trace contextRef="#ctx0" brushRef="#br0" timeOffset="3198.1879">4176 7400 430 0,'0'0'4'0,"-2"23"3"0,2 1 2 16,0 7-1-16,3 5 1 15,7 3 0-15,1 0 1 16,0 2-1-16,8-10-4 0,-3-13-5 16,4-14-3-16,0-15-2 15,-5-12-2-15,-1-9 0 16,-1 1 0-16,-3-2 1 15,0 5 4-15,-1 11 3 0,-9 17 3 16,20 6 3-16,-12 18 2 16,6 8 0-16,-3 2 0 15,5 2 0-15,-2-4-9 16,2-10 0-16,2-13 0 16,-5-9 0-16,3-17 0 0,-5-16 0 15,3-1 0-15,2-6 0 16,-1 2 0-16,1 5 0 15,-2 14 0-15,3 14 0 0,0 10 0 16,3 23 0-16,2 2 0 16,0 2 0-16,12-7-53 15,-2 5-28-15,1-6-3 16</inkml:trace>
  <inkml:trace contextRef="#ctx0" brushRef="#br0" timeOffset="3725.108">4928 7465 393 0,'1'10'8'0,"4"10"1"15,3 13 3-15,2 9 2 16,3 10 0-16,0 1 2 0,-1 4 0 16,1 1 1-16,-3-9-7 15,-4-16-8-15,-6-16-2 16,0-17 0-16,-14-21 0 16,-1-18 0-16,-1-15 0 0,-3-3 0 15,5-8-3-15,-3 7-2 16,10 7 1-16,6 11 2 15,1 17 1-15,12 17 3 16,7 14 0-16,5 16 1 0,1 5 0 16,-1 5 2-16,-2-1-5 15,-2-3 0-15,-8-5 0 16,-8-8 0-16,-3-6-16 16,-1-11-64-16,-11-22-2 0</inkml:trace>
  <inkml:trace contextRef="#ctx0" brushRef="#br0" timeOffset="3935.4947">5122 6803 502 0,'0'0'3'0,"0"25"3"15,-1 6-6-15,1 13 0 0,0 18 0 16,1 13 0-16,5 11 0 15,4 7 0-15,1-2 0 16,5-1 0-16,2-12 0 16,7-3 0-16,16-17-73 0,-18-17-14 15</inkml:trace>
  <inkml:trace contextRef="#ctx0" brushRef="#br0" timeOffset="4382.0112">5448 7511 361 0,'0'0'4'0,"10"-7"1"15,-4-5 0-15,5 1 0 16,0-9 0-16,1 0 0 0,-1-4 1 15,-1 0 3-15,-4 5-1 16,-6 5 1-16,0 14 2 16,-8-3 1-16,-1 16 1 0,-1 10 1 15,5 13-1-15,1 4-3 16,4 2-3-16,5 0-1 16,7-3-3-16,7-8-3 15,3-8-2-15,7-5-14 16,-1-8-63-16,1-10-3 15</inkml:trace>
  <inkml:trace contextRef="#ctx0" brushRef="#br0" timeOffset="4577.9835">5788 6921 511 0,'0'0'0'0,"0"0"0"16,-6 15 0-16,6-6 0 16,0 3 0-16,0-12 0 15,9 21 0-15,-1-11-73 0,7-2-11 16</inkml:trace>
  <inkml:trace contextRef="#ctx0" brushRef="#br0" timeOffset="4711.5551">5961 7561 511 0,'0'0'0'0,"0"0"0"15,0 0 0-15,0 0-4 16,-13-5-77-16,20-1-1 0</inkml:trace>
  <inkml:trace contextRef="#ctx0" brushRef="#br0" timeOffset="6046.019">4755 8475 310 0,'0'0'9'0,"0"0"5"15,0 0 1-15,-3 5 3 16,2 5 4-16,1 8 0 15,0 10 2-15,4 5 1 16,3 7-8-16,5 7-3 0,-4 4-3 16,6 1-1-16,-1-5-10 15,0-9 0-15,-4-8 0 16,-2-5 0-16,-1-10 0 0,-6-15 0 16,0 0 0-16,2-18 0 15,-12-12 0-15,-3-8 0 16,0-10 0-16,-3-6 0 15,1-5 0-15,-2 3 0 16,4 2 0-16,4 7 0 0,3 9 0 16,6 6 0-16,7 11-2 15,8 5 0-15,8 5 1 16,5 1 0-16,6 4 0 16,4 1 1-16,2 1 0 0,-1 4 0 15,-1 0 1-15,-8 3 0 16,-7 10 0-16,-10 4 0 15,-7 5 2-15,-6 7-3 16,-3 2 0-16,-9 1 0 0,0 1 0 16,4-1 0-16,1-2 0 15,4-4 0-15,4-2 0 16,9-2 0-16,0-5 0 0,6 1 0 16,-1 0 0-16,3 1 0 15,-4 0 0-15,0 6 0 16,-7-1 0-16,-2 2 0 15,-2 1 0-15,-1-2 0 0,-2-10-5 16,2-1-75-16,-2-14-3 16</inkml:trace>
  <inkml:trace contextRef="#ctx0" brushRef="#br0" timeOffset="6303.5476">5373 8773 419 0,'0'0'1'16,"0"0"0"-16,0-12 0 0,0-6 1 16,3-3-1-16,1-9 0 15,1-3 0-15,1-6 0 16,-2 3 3-16,1 0 3 16,-5 11 1-16,0 9 2 0,0 16 0 15,-11 7 1-15,1 21 1 16,-3 12 0-16,2 13-3 15,3-2-9-15,7 3 0 16,1-3 0-16,10-3-5 0,7-13-73 16,12-13-4-16</inkml:trace>
  <inkml:trace contextRef="#ctx0" brushRef="#br0" timeOffset="6597.6735">5733 8412 445 0,'0'0'5'0,"-5"4"2"15,-2 7 1-15,-4 5 1 0,2 5 1 16,-5 2-1-16,-1 4 1 16,1 6-2-16,1 1-8 15,7-1 0-15,4-3 0 16,3-1 0-16,12-7 0 0,5 2 0 15,4-5 0-15,2 1 0 16,-3-3 0-16,-1 2 0 16,-6 4 0-16,-7 2 0 0,-7-1 0 15,-13 0 0-15,-5-8 0 16,-3-7-25-16,6-9-55 16,-10-16-3-16</inkml:trace>
  <inkml:trace contextRef="#ctx0" brushRef="#br0" timeOffset="6785.804">5942 8257 444 0,'0'0'6'16,"0"26"1"-16,0 6 1 16,0 14 1-16,0 12 0 15,0 11 1-15,0 8 0 16,4 7-2-16,-1-9-8 0,6-5 0 15,-4-19-23-15,7-6-56 16,-1-16-3-16</inkml:trace>
  <inkml:trace contextRef="#ctx0" brushRef="#br0" timeOffset="6953.8735">5792 8736 457 0,'0'0'3'0,"0"0"1"15,11 0 1-15,2-1 1 16,7-3 1-16,7-5 0 16,8-3-1-16,9-3-4 15,5-7-15-15,4 1-63 0,10 1-4 16</inkml:trace>
  <inkml:trace contextRef="#ctx0" brushRef="#br0" timeOffset="7447.477">6364 8843 445 0,'0'0'4'16,"0"0"2"-16,0 9 2 16,0-9 0-16,0 0 0 15,-11 0 1-15,4-13-1 16,-1-8 0-16,1-8-4 0,-1-2-1 16,1-5-3-16,1 0 0 15,1 2 0-15,5 7 0 16,1 5 0-16,7 8 0 15,6 6 0-15,6 4 0 0,4 4 0 16,9 0 0-16,5 0 0 16,1 4 0-16,12-1-47 15,-4 3-37-15,-1 5 0 16</inkml:trace>
  <inkml:trace contextRef="#ctx0" brushRef="#br0" timeOffset="7643.7889">6785 8874 434 0,'0'0'4'0,"0"0"-1"15,-10-8 1-15,6-5-1 16,-3-4-2-16,1-9-2 0,-3-7 0 16,-1-8 0-16,0-2-3 15,-1-1 2-15,0 1 3 16,-1 6 1-16,1 7 3 16,0 8 2-16,0 12 0 0,11 10 0 15,-10 0-2-15,10 0-7 16,5 19-19-16,11-9-54 15,0-1-3-15</inkml:trace>
  <inkml:trace contextRef="#ctx0" brushRef="#br0" timeOffset="7874.2702">7060 8499 398 0,'0'0'6'0,"0"0"3"0,0-11 1 16,0 11 2-16,-15-15 3 15,1 7 1-15,-2 6 0 16,-4 2 1-16,-3 7-5 16,1 13-12-16,2 11 0 0,3 10 0 15,5 8 0-15,7 1 0 16,5 1 0-16,11-5 0 16,7-10 0-16,9-6 0 15,7-21 0-15,10-21-54 0,-4 1-31 16</inkml:trace>
  <inkml:trace contextRef="#ctx0" brushRef="#br0" timeOffset="8049.6721">7293 8069 446 0,'0'0'7'16,"0"19"2"-16,-1 11 2 15,-1 15 1-15,2 12 0 16,0 12 0-16,4 9-10 0,3 8-2 15,4 3 0-15,-3-8 0 16,8 3 0-16,6-19-73 16,-12-9-12-16</inkml:trace>
  <inkml:trace contextRef="#ctx0" brushRef="#br0" timeOffset="8223.7895">7125 8664 493 0,'0'0'2'16,"0"0"1"-16,7-3 2 16,4-1-1-16,10-2 0 15,6-4-4-15,8-6 0 16,5-1 0-16,7-10-13 0,8 6-68 16,5-4-2-16</inkml:trace>
  <inkml:trace contextRef="#ctx0" brushRef="#br0" timeOffset="8912.0358">7714 8767 474 0,'0'0'2'15,"0"0"-1"-15,0 0 1 0,-4-18-1 16,0 1-3-16,2-10-3 16,-4-7-7-16,2-12-8 15,2-8-5-15,-1-7 1 16,2 4 12-16,1 7 9 16,-4 5 9-16,0 12 3 0,-4 11 8 15,8 22 10-15,-18 0 4 16,5 11-2-16,4 7-14 15,-3 1-15-15,11 0 0 16,1-1 0-16,4-8 0 0,10-5-6 16,12-1-9-16,2-4 0 15,5 3-1-15,2-1 3 16,-3 5 5-16,1 7 5 0,-12 6 6 16,-3 9 5-16,-6 4 5 15,-8 7 2-15,-3-3-1 16,-1-1-1-16,0-3-3 15,2-8-10-15,7-8 0 0,4-13 0 16,8-9 0-16,2-16 0 16,3-11 0-16,-3-6 0 15,-7-5 0-15,-5-1 0 16,-11 5 0-16,-8 7 0 16,-11 10 0-16,-8 13 0 0,-4 9 0 15,0 11 0-15,1 14 0 16,6 2 0-16,13 1 0 15,10-5 0-15,10 3-10 16,16-16-73-16,0-8-3 0</inkml:trace>
  <inkml:trace contextRef="#ctx0" brushRef="#br0" timeOffset="9128.9993">8122 8623 412 0,'0'0'2'0,"0"0"1"16,0 0 1-16,0 0 1 15,5-12 0-15,0-13 2 16,4-8 1-16,4-9 1 0,2-5-2 16,1-2 2-16,1 1 0 15,-1 7 0-15,-2 18 1 16,-2 16-1-16,-2 18-6 16,-3 17-3-16,-3 10 0 0,2 10 0 15,-1-4 0-15,-2 6-81 16,11-3-3-16</inkml:trace>
  <inkml:trace contextRef="#ctx0" brushRef="#br0" timeOffset="9651.7499">9078 8533 355 0,'0'0'6'0,"13"-5"1"16,-4-6 1-16,1-7 2 15,4-8-2-15,-2-2 1 16,2-7 1-16,-2-2 1 0,-7 1-1 16,-2 5 1-16,-3 8 1 15,-8 12 1-15,-8 13 1 16,0 22 0-16,-4 13-1 16,4 14-13-16,0 6 0 15,7 3 0-15,7 2 0 0,9-5 0 16,11-15 0-16,16-6 0 15,17-20-84-15,-5-15-1 16</inkml:trace>
  <inkml:trace contextRef="#ctx0" brushRef="#br0" timeOffset="10122.1672">9425 8668 420 0,'0'0'4'16,"0"0"2"-16,0 0 3 15,0 0-1-15,0 0 1 16,5-19 0-16,-5-5-1 0,0-11 2 15,-3-10-5-15,2-3-2 16,-2-4-3-16,3 2 1 16,0 11-1-16,4 11 1 0,4 15 1 15,5 18 0-15,2 18-1 16,1 16 1-16,3 6 0 16,-2 10-1-16,5-1-7 15,-2-1-30-15,-1-7-44 0,2-17-1 16</inkml:trace>
  <inkml:trace contextRef="#ctx0" brushRef="#br0" timeOffset="10493.1914">9716 8246 409 0,'0'0'1'16,"0"0"0"-16,0 0 2 16,0 0 1-16,0 0 2 15,15 6 1-15,0-6 2 16,8 0 1-16,5 0 0 0,5-2-1 16,4-1 0-16,1 2-1 15,-4 1-2-15,-4 3 1 16,-5 11-2-16,-9 9 0 0,-7 11-3 15,-8 4-2-15,-2 11 0 16,-13 1 0-16,3 3 0 16,-3-3 0-16,3-4 0 15,6-7 0-15,5-10 0 0,6-8 0 16,10-13 0-16,6-8 0 16,7-5 0-16,3-12-13 15,5-20-54-15,-5 11-16 16</inkml:trace>
  <inkml:trace contextRef="#ctx0" brushRef="#br0" timeOffset="10677.4743">9912 8439 490 0,'0'0'2'15,"0"0"-2"-15,0 0 0 16,4 4 2-16,10-4 0 15,5 0-2-15,7-1-2 0,15-2-10 16,3-9-36-16,14-18-26 16,5 11-5-16</inkml:trace>
  <inkml:trace contextRef="#ctx0" brushRef="#br0" timeOffset="11225.3735">10263 8274 385 0,'0'0'5'0,"0"0"4"0,1 12 2 15,1 3 2-15,3 9 0 16,3 8 0-16,2 6 2 15,-1 5-1-15,5-1-5 16,1-2-3-16,3-3-2 0,-2-12-2 16,3-15 0-16,1-10-2 15,0-18 0-15,2-11-1 16,0-1-1-16,-1 0 1 16,2 1-1-16,3 9 1 0,3 15-1 15,-4 10 0-15,1 23 1 16,-2 14 3-16,-3 12 1 15,-8 11 1-15,-2 8 3 16,-11 2-1-16,-14 4-6 0,-10-8 0 16,-10 0 0-16,-9-9 0 15,-9-14 0-15,0-18 0 16,-5-19 0-16,2-12 0 0,16-25-80 16,-3-15-6-16</inkml:trace>
  <inkml:trace contextRef="#ctx0" brushRef="#br0" timeOffset="12031.4372">10803 8260 318 0,'0'0'7'0,"0"0"1"16,0 0 2-16,-7 11 0 15,7-11 3-15,-4 8 2 16,4-8 1-16,-2 13 0 16,2-13-4-16,0 15-2 0,0-7-1 15,0 2-1-15,0 3-1 16,0 3-1-16,0 0-1 16,1 3-2-16,3 2 0 15,0 0-1-15,0-1 1 0,0 1-2 16,2 0 0-16,-1-3 0 15,2-1 0-15,-3-3 0 16,1-6 0-16,-5-8 0 0,9 7-1 16,-5-11 0-16,0-16 1 15,-3-11-1-15,4-8 0 16,0-8 0-16,1-2-1 16,1-1-1-16,4 7 1 15,1 8 0-15,4 17 0 0,1 17 1 16,4 7 0-16,0 18 1 15,-1 3 1-15,1 4 0 16,-2-4 0-16,0-4 0 16,-1-14-1-16,0-9 0 0,-4-10-1 15,2-9 1-15,-3-4 0 16,5 4 2-16,-5 4 1 16,4 8 1-16,-5 9-2 0,4 15-3 15,-3 10 0-15,3 4 0 16,-2 6 0-16,-1-4 0 15,5-1 0-15,-8-5-81 16,7-17-4-16</inkml:trace>
  <inkml:trace contextRef="#ctx0" brushRef="#br0" timeOffset="12290.8968">11436 8410 441 0,'0'0'3'0,"0"0"-1"0,0 0 1 15,5-5 0-15,4-8 0 16,5-6-3-16,1-3 0 16,7-7 0-16,-3-4-3 0,1-6 1 15,-1 5 2-15,-10 5 4 16,-3 9 2-16,-6 20 3 16,-9-2 3-16,-4 19 0 15,-4 18 1-15,2 10-8 0,1 3-5 16,10 3 0-16,4-2 0 15,6-6 0-15,14-14-9 16,-8-12-73-16,24-9-3 16</inkml:trace>
  <inkml:trace contextRef="#ctx0" brushRef="#br0" timeOffset="12563.2135">11914 8013 492 0,'0'0'3'0,"-7"-3"0"15,-6 3 1-15,-3 8 1 16,-7 9-1-16,1 0-4 16,-3 9 0-16,1 3 0 15,6 8 0-15,5 1 0 0,10 0 0 16,5-1 0-16,12-8 0 16,11-1 0-16,3-5 0 15,5-2 0-15,-4-3 0 16,-1 1 0-16,-7-1 0 0,-10 2 0 15,-11 8 0-15,-3-1 0 16,-15 5 0-16,-8-4 0 16,1 12 0-16,-6-20-69 15,-1-6-19-15</inkml:trace>
  <inkml:trace contextRef="#ctx0" brushRef="#br0" timeOffset="30617.9982">4610 9794 324 0,'0'0'7'16,"0"0"3"-16,0 0 5 15,-10 7 4-15,10-7 2 16,-9 3-1-16,9-3 0 0,0 0 1 15,-11 2-6-15,11-2-3 16,13 0-5-16,7-3-3 16,8 1 0-16,12-1-1 15,9-2 0-15,16 1-1 0,6 1-1 16,12 0-1-16,4 0-2 16,0-3-6-16,0-1-25 15,-2 1-45-15,-3 6-5 0</inkml:trace>
  <inkml:trace contextRef="#ctx0" brushRef="#br0" timeOffset="30895.3301">5078 9806 462 0,'0'0'5'15,"-6"16"1"-15,4 6 2 0,0 10 1 16,0 14 1-16,-1 11 1 16,3 14-11-16,0 7 0 15,5 4 0-15,1-3 0 16,10-3 0-16,-2-15-3 15,9-7-81-15,4-12-1 0</inkml:trace>
  <inkml:trace contextRef="#ctx0" brushRef="#br0" timeOffset="31479.9095">5447 10290 354 0,'0'0'6'0,"2"20"4"16,6 0 1-16,0 4 3 0,-1-1 1 16,2 1 2-16,1 1 1 15,-3-1 0-15,-4-10-5 16,-3-14-3-16,0 0-3 0,-16-24-1 15,1-2-3-15,-1-11-1 16,-3 0-3-16,2-1 0 16,4 4 0-16,3 5-1 15,7 7 0-15,6 12 1 0,11 8-1 16,8 4-5-16,5 1-20 16,6 6-50-16,10-1-4 15</inkml:trace>
  <inkml:trace contextRef="#ctx0" brushRef="#br0" timeOffset="32002.1086">5970 10153 407 0,'0'0'6'0,"0"0"3"0,0 0 2 15,-13 2 1-15,13-2 0 16,-17 0 1-16,8 0 0 15,-2 0 1-15,-1-6-6 16,12 6-4-16,-16-5-2 0,16 5-2 16,-12-4 0-16,12 4 0 15,-11-5 0-15,11 5 0 16,-13-5 0-16,13 5 0 16,-13-8 0-16,13 8 0 0,-14-7 0 15,14 7 0-15,-10-8 0 16,10 8 0-16,-12 0 0 15,12 0 0-15,0 0 0 0,-13 1 0 16,13-1 0-16,0 0 0 16,0 0 0-16,-8 10-2 15,8-10 0-15,-8 10 1 16,8-10-1-16,-10 16 1 16,2 1-1-16,2 4 1 0,-2 7-1 15,-1 3 1-15,4 4 0 16,1 0 1-16,3-3-1 15,1-6 1-15,1-6 0 0,7-9 0 16,4-11 0-16,0-11-1 16,3-4 0-16,1-2 0 15,4 5 0-15,-1 6 2 16,1 6-1-16,4 10-1 16,-2 10 2-16,1 4-3 0,-2 1-6 15,2-4-23-15,4-11-46 16,-12-12-4-16</inkml:trace>
  <inkml:trace contextRef="#ctx0" brushRef="#br0" timeOffset="32275.003">6085 10182 402 0,'0'0'6'0,"1"16"2"15,1-2 0-15,0 2 1 16,2 7 0-16,0-1 0 15,1 2-3-15,0-2-3 16,4-9-7-16,-9-13-3 16,15 0-2-16,-9-14 0 0,6-7 0 15,0-3 4-15,0 0 4 16,4 2 4-16,1 9 4 16,2 11 1-16,3 5 1 15,1 15-1-15,-2 6 1 0,-1 4-5 16,1 1-10-16,-6 2-38 15,-2-7-31-15,-2-9-2 16</inkml:trace>
  <inkml:trace contextRef="#ctx0" brushRef="#br0" timeOffset="32589.9556">6615 10060 398 0,'0'0'6'0,"0"0"5"16,-2-10 1-16,2 10 2 16,-10 0 1-16,5 7 2 0,-3 13 0 15,-1 3 0-15,0 9-13 16,3 7-4-16,1 0 0 16,3 0 0-16,2-3 0 15,5-5 0-15,6-5 0 16,4-8 0-16,4-1 0 0,-1-5-10 15,0 2 0-15,-1 1 0 16,-2-1 3-16,-5 7 3 16,-6 1 4-16,-4 4 2 15,-6-5 3-15,-8 0 0 0,-5-6-7 16,-10 9-64-16,3-24-10 16</inkml:trace>
  <inkml:trace contextRef="#ctx0" brushRef="#br0" timeOffset="32915.5217">6942 10006 434 0,'0'0'4'16,"0"0"3"-16,-5 8 1 0,-2 3 2 15,-2 7 2-15,0 11 0 16,-3 9 2-16,-5 13-4 16,6 2-10-16,1 6 0 15,5 0 0-15,5-2 0 16,8-7 0-16,10-9 0 15,7-14 0-15,9-12 0 0,-2-15 0 16,10-18-71-16,-7 2-15 16</inkml:trace>
  <inkml:trace contextRef="#ctx0" brushRef="#br0" timeOffset="33139.2552">7256 10551 472 0,'0'0'4'15,"0"0"2"-15,-7-2 0 0,3-8 1 16,0-4-1-16,-3-9 1 16,3-5-4-16,0-7-3 15,0-1 0-15,1-2 0 16,3 3 0-16,0 7 0 0,1 6 0 16,6 7 0-16,3 8 0 15,8 5 0-15,5 2 0 16,0-10-24-16,11 3-57 15,5 1-3-15</inkml:trace>
  <inkml:trace contextRef="#ctx0" brushRef="#br0" timeOffset="33580.3969">7764 10456 442 0,'0'0'5'0,"0"0"0"15,0 0 1-15,0 0 0 16,-7-16-1-16,6-9-4 16,1-5-6-16,0-12-11 0,0-4-13 15,-3-2-1-15,1 0 8 16,0 11 8-16,-6 8 8 15,0 19 8-15,-3 10 8 0,-3 10 13 16,1 10 7-16,3 1-1 16,3-4-11-16,7-17-15 15,0 0-33-15,11-8-46 16,6-13-3-16</inkml:trace>
  <inkml:trace contextRef="#ctx0" brushRef="#br0" timeOffset="33907.4096">7836 10195 439 0,'0'0'4'0,"0"17"1"15,3 1 0-15,1 8 2 16,4 3-1-16,2 5 1 0,5 4 0 16,3 6 1-16,0-5-5 15,-3-3 0-15,3-2-2 16,-3-2-1-16,-4-6 0 16,-6-6-1-16,-5-8 0 15,0-12 0-15,-14-3 0 0,0-24 0 16,0-15 0-16,2-15 0 15,2-6 0-15,2-5-1 16,7-1 1-16,1 8 0 16,10 10 0-16,4 15-1 0,4 19 2 15,4 14 0-15,1 10 1 16,0 15 1-16,-3 15 2 16,-6 4 1-16,-2 5 1 0,-10-2 0 15,-2-2-1-15,-14-9-3 16,-3-11-2-16,-6-14-2 15,-5-19-35-15,6-19-44 16,2-9-4-16</inkml:trace>
  <inkml:trace contextRef="#ctx0" brushRef="#br0" timeOffset="34110.0823">8208 9697 410 0,'0'0'8'15,"0"11"2"-15,0 10 4 16,4 15 1-16,1 12 1 16,1 15 0-16,3 14 1 15,0 13-12-15,4 2-5 0,-2-3 0 16,1-6 0-16,-1-12 0 16,1-5-2-16,-4-25-82 15,0-16-2-15</inkml:trace>
  <inkml:trace contextRef="#ctx0" brushRef="#br0" timeOffset="34527.1691">8135 10125 408 0,'0'0'4'0,"0"0"4"16,0 0 2-16,7-7 2 15,5 0 0-15,5 0 0 16,6-1 0-16,4-2 1 0,7 2-4 15,1 2-5-15,2 1-4 16,-1 3-1-16,-1 4-1 16,-7 8-1-16,-7 4 2 0,-2 8 2 15,-9 2 0-15,-1 8 1 16,-7 3 3-16,0 2 0 16,-1 2-5-16,3-3 0 15,2-4 0-15,3-6 0 16,10-7 0-16,0-13 0 0,4-8 0 15,-1-11 0-15,0-11 0 16,-6-7 0-16,-3-8 0 16,-8-5 0-16,-5-3 0 15,0 1 0-15,-11 6 0 0,-3 1 0 16,1 8 0-16,-2 9 0 16,0 10 0-16,3 12 0 15,5 10 0-15,-3 11 0 16,5 8 0-16,4-1 0 0,1 7-5 15,3 2-69-15,6-16-11 16</inkml:trace>
  <inkml:trace contextRef="#ctx0" brushRef="#br0" timeOffset="35063.9216">8374 10447 397 0,'0'0'0'16,"0"0"0"-16,0 0-7 16,0-12-31-16,0-9-30 15,0-8-5-15</inkml:trace>
  <inkml:trace contextRef="#ctx0" brushRef="#br0" timeOffset="35191.8466">8364 9936 452 0,'0'0'4'0,"0"0"2"15,-8 3 0-15,8-3-1 16,0 0 1-16,-8 9-2 0,8-9-6 16,0 0-41-16,9 0-37 15,6-7 0-15</inkml:trace>
  <inkml:trace contextRef="#ctx0" brushRef="#br0" timeOffset="35719.2584">8726 10249 377 0,'0'0'6'0,"6"16"1"15,-3-4 2-15,4 3 0 16,1 0 0-16,-2-4-1 16,-6-11 1-16,15 0-3 0,-6-15-8 15,-1-17-5-15,-1-9-4 16,9-6 0-16,1-1 2 15,4 4 5-15,3 13 4 16,0 11 4-16,4 20 5 0,-5 14 4 16,4 18 3-16,-11 14 1 15,-3 5-3-15,-2 9-7 16,-5-13-21-16,-1 3-59 0,-2-9-5 16</inkml:trace>
  <inkml:trace contextRef="#ctx0" brushRef="#br0" timeOffset="36143.3524">10084 10329 457 0,'0'0'2'0,"-15"-3"0"0,7-5 0 16,-4-8 3-16,-4-6-1 15,-8-12 1-15,2-11 0 16,-4-12 0-16,2-12-1 0,1-4-1 16,5-5-1-16,7 1-1 15,7 2 0-15,4 11 0 16,9 9 0-16,12 12 0 16,6 11 0-16,6 9 1 15,7 10 0-15,3 6-3 0,2 0-5 16,7 7-28-16,0 3-45 15,-6 5-3-15</inkml:trace>
  <inkml:trace contextRef="#ctx0" brushRef="#br0" timeOffset="36334.0165">9745 10188 426 0,'0'0'4'15,"0"0"2"-15,11 0 2 16,4-5 1-16,7-3 0 16,7-3 0-16,9-6-2 0,10 2-4 15,-2-6-31-15,15 6-48 16,-2 5-4-16</inkml:trace>
  <inkml:trace contextRef="#ctx0" brushRef="#br0" timeOffset="36875.5712">10452 10050 449 0,'0'0'5'0,"0"0"3"16,-7-7 1-16,7 7 1 15,0 0 1-15,-11-5 2 0,11 5-7 16,-13-7-6-16,13 7 0 16,-11-7 0-16,11 7 0 15,-12-10 0-15,12 10 0 16,-13-14 0-16,13 14 0 0,-9-13 0 15,9 13 0-15,-10-14 0 16,10 14 0-16,-10-13 0 16,10 13 0-16,-8-12 0 15,8 12 0-15,-10-9 0 16,10 9 0-16,0 0 0 0,-12-11 0 16,12 11 0-16,0 0 0 15,-8-4 0-15,8 4 0 16,0 0 0-16,0 0 0 15,-10 0 0-15,10 0 0 0,0 0 0 16,-13 15 0-16,13-15 0 16,-9 12 0-16,2-3 0 15,7-9 0-15,-14 15 0 0,6-5 0 16,-2-1 0-16,1 3 0 16,1 4 0-16,2 5 0 15,0 5 0-15,-1 1 0 16,6 3 0-16,1-1 0 0,7-2 0 15,1-8 0-15,6-8 0 16,5-11 0-16,0-10 0 16,2-10 0-16,3-7 0 15,-1-1 0-15,-2 2 0 0,-2 11 0 16,2 9 0-16,-3 9 0 16,-1 13 0-16,2 10-4 15,-6-4-28-15,0 5-49 16,6-4-5-16</inkml:trace>
  <inkml:trace contextRef="#ctx0" brushRef="#br0" timeOffset="37142.0525">10722 9931 477 0,'0'0'3'0,"0"0"2"16,0 0 2-16,0 0 0 15,-4-9 1-15,4 9-4 0,-13-10-4 16,5 10 0-16,-2 3 0 16,-4 15 0-16,2 10 0 15,1 11 0-15,0 11 0 16,3 1 0-16,4 7 0 0,4-5 0 16,7-11 0-16,11-14 0 15,4-16 0-15,11-16 0 16,-7-12-29-16,10-24-58 15,-5-15-3-15</inkml:trace>
  <inkml:trace contextRef="#ctx0" brushRef="#br0" timeOffset="37296.1226">10955 9544 504 0,'-1'14'4'0,"0"12"-1"16,0 14-3-16,1 14 0 15,0 8 0-15,2 13 0 16,3 5 0-16,4 6 0 15,1-7 0-15,2-12 0 16,-2-15 0-16,5-9-53 0,-5-7-35 16</inkml:trace>
  <inkml:trace contextRef="#ctx0" brushRef="#br0" timeOffset="37469.5486">10825 10069 499 0,'0'0'3'15,"0"0"2"-15,0 0-1 16,7 0-4-16,7 0 0 16,11-2 0-16,6-3 0 0,10 0 0 15,14 1 0-15,7-9 0 16,15 5-7-16,7-8-77 16,4 2-3-16</inkml:trace>
  <inkml:trace contextRef="#ctx0" brushRef="#br0" timeOffset="37986.1858">11293 10016 444 0,'0'0'4'0,"0"19"3"0,4-1 0 15,1 3 2-15,3 4 0 16,3-2 0-16,4 2 0 16,2-4 1-16,3-8-7 15,-2-13-3-15,1-7 0 0,-3-14 0 16,-1-7 0-16,-8-8 0 15,-5-3 0-15,-2 3 0 16,-5 3 0-16,-6 8 0 16,-4 10 0-16,-4 13 0 0,4 4 0 15,0 14 0-15,5 8 0 16,6 0 0-16,4-3 0 16,12-9-48-16,5 0-37 15,6-9-1-15</inkml:trace>
  <inkml:trace contextRef="#ctx0" brushRef="#br0" timeOffset="38220.7216">11658 10190 450 0,'0'0'4'0,"-6"-4"2"16,-2-6 2-16,-5-5 1 0,0-6 1 15,-3-4 0-15,0-4 1 16,-1-1-8-16,7-4-3 16,1 2 0-16,7 5 0 15,3 0 0-15,11 6 0 0,5-1 0 16,10 10 0-16,-3-3-71 16,14-2-15-16</inkml:trace>
  <inkml:trace contextRef="#ctx0" brushRef="#br0" timeOffset="38488.335">11970 9705 495 0,'0'0'4'16,"-6"0"2"-16,-6 9 0 15,-3 3-6-15,-7 9 0 16,0-1 0-16,-2 9 0 0,0 1 0 16,4 5 0-16,9-3 0 15,10-1 0-15,3-2 0 16,14-7 0-16,5 0 0 0,10-8 0 15,0 3 0-15,1 0 0 16,-4 2-5-16,-9 3 1 16,-8 3 3-16,-11 8 5 15,-6 11 2-15,-19-2-6 16,-5 1 0-16,-5-2 0 0,-6-9 0 16,5-4 0-16,-5-1-48 15,14-27-37-15</inkml:trace>
  <inkml:trace contextRef="#ctx0" brushRef="#br0" timeOffset="61365.6606">5484 11476 348 0,'0'0'6'0,"0"0"3"0,0 0 5 15,0-13 2-15,0 13 0 16,-10-17 2-16,0 7 2 16,-7-4 0-16,0 2-5 0,-6 2-3 15,-5 3-3-15,-2 7-1 16,-3 4-8-16,-2 12 0 15,-1 13 0-15,2 14 0 16,2 14 0-16,2 13 0 0,3 14 0 16,11 5 0-16,5 1 0 15,5-1 0-15,9-5 0 16,13-15 0-16,13-11 0 16,7-22 0-16,20-17 0 0,1-19-73 15,8-19-17-15</inkml:trace>
  <inkml:trace contextRef="#ctx0" brushRef="#br0" timeOffset="62095.7149">5738 11497 417 0,'0'0'4'0,"0"0"2"16,0 14 2-16,0 7 1 15,5 9 2-15,1 15 0 0,2 12 1 16,2 7 1-16,2 8-4 15,1 0-2-15,2 0-3 16,-1-13-4-16,-3-11 0 16,-2-16 0-16,-6-21 0 0,-3-11 0 15,-4-26 0-15,-7-17 0 16,-2-18 0-16,1-9 0 16,-2-10-6-16,4-3 1 15,3 3-1-15,6 6 1 0,2 8 1 16,11 9 1-16,4 13 2 15,4 13 1-15,5 4 1 16,3 12 0-16,0 6 1 16,0 6 1-16,-3 6 0 0,-3 10 0 15,-6 11 0-15,-3 8 0 16,-8 8-1-16,-5 8 0 16,0 5 0-16,-4 5-2 15,-6-4 1-15,5 3-1 0,-2-6 0 16,6-2-1-16,1-5 1 15,9-2 0-15,7-9 0 16,3-5 0-16,5-2 1 16,-1-7-1-16,1 1 1 15,-4 0 2-15,-5 5-3 0,-2 3-6 16,-7 2-14-16,-2 11-59 16,2 1-2-16</inkml:trace>
  <inkml:trace contextRef="#ctx0" brushRef="#br0" timeOffset="62569.0811">6198 11311 334 0,'0'0'12'16,"0"0"4"-16,0 0 5 16,0 0-1-16,0 7 2 15,0 18 1-15,5 17 0 16,2 12 1-16,0 21-10 0,1 7-12 15,2 9-2-15,1 4 0 16,-2-5 0-16,3-15 0 16,4-9 0-16,-1-23-27 15,6-16-56-15,0-9-2 0</inkml:trace>
  <inkml:trace contextRef="#ctx0" brushRef="#br0" timeOffset="62876.2698">6749 11340 434 0,'0'0'6'0,"-4"-4"2"0,-6 4 3 16,-4 5 0-16,-3 12 1 16,-4 10 1-16,-4 6 1 15,-2 12-12-15,3 4-2 16,5 4 0-16,4 0 0 15,12 0 0-15,5-9 0 0,18-11 0 16,6-2 0-16,10-13 0 16,6-3 0-16,-1-1 0 15,-3 3 0-15,-6 0 0 0,-10 5 0 16,-12 8-4-16,-13 5 3 16,-14 5 0-16,-11 4-3 15,-10-10-28-15,-2 2-46 16,-2-4-4-16</inkml:trace>
  <inkml:trace contextRef="#ctx0" brushRef="#br0" timeOffset="63454.2145">7003 11485 360 0,'0'0'6'16,"6"17"4"-16,5 4 2 0,-1 16 1 16,3 4 1-16,4 14 1 15,2 7 2-15,1 7 0 16,-2 1-5-16,-3-9-2 15,-5-8-2-15,-5-12-1 0,-5-12-1 16,-1-17-2-16,-12-12-4 16,-3-25 0-16,-6-17 0 15,1-18 0-15,1-15 0 16,2-8-5-16,4-9 1 0,8 3 0 16,6 4 0-16,5 13 0 15,10 12 2-15,6 18 0 16,3 15 1-16,2 19 2 15,0 12 1-15,-6 21 3 16,-7 14 0-16,-8 5 1 0,-5 11 1 16,-7-4-7-16,-10-5 0 15,5-7-39-15,-5-20-40 16,2-16-4-16</inkml:trace>
  <inkml:trace contextRef="#ctx0" brushRef="#br0" timeOffset="64093.6606">7359 11480 420 0,'0'14'4'16,"1"15"2"-16,4 10 2 15,5 12 0-15,-1 7 2 16,5 5 0-16,2 3 1 0,-2-2 0 16,-2-13-4-16,-1-13-1 15,-2-18-1-15,-9-20-3 16,2-9 1-16,-3-20-3 16,-8-17-2-16,-1-13 1 0,1-10 0 15,0-8-2-15,3 1 0 16,3 3 0-16,4 5 0 15,10 8 0-15,5 12 1 16,6 11 0-16,2 11 1 0,5 10 0 16,0 8 1-16,-3 5 0 15,-1 9 1-15,-3 8 0 16,-8 11 0-16,-4 8 2 0,-4 5-1 16,-5 10 0-16,-1-1 0 15,-1 2 0-15,-4-3 0 16,4-6-1-16,1-3 0 15,0-6-1-15,9-4 0 16,-1-9 0-16,2 0 0 0,7-1 0 16,-7 2 1-16,2 0-1 15,1 5 0-15,-6-1-5 16,7 7-28-16,-2-2-46 16,-2 2-3-16</inkml:trace>
  <inkml:trace contextRef="#ctx0" brushRef="#br0" timeOffset="64560.032">7989 11601 443 0,'0'0'6'0,"0"0"2"0,-11 3 0 16,11-3 1-16,-12 7 0 15,12-7-1-15,-8 12 1 16,8-12-1-16,8 14-12 0,5-14-22 16,9-5-53-16,8-1-4 15</inkml:trace>
  <inkml:trace contextRef="#ctx0" brushRef="#br0" timeOffset="65075.6465">8791 11272 434 0,'0'0'7'0,"0"-14"1"15,-7 0 3-15,-3 1 1 16,-7-1 1-16,-5-3 0 16,-7 3 0-16,-7 6-13 0,-4 10 0 15,-11 16 0-15,2 22 0 16,-5 15 0-16,6 21 0 15,2 12 0-15,11 12 0 16,11-1 0-16,18-4 0 16,10-12 0-16,25-13 0 0,12-27 0 15,20-18-82-15,11-16-5 16</inkml:trace>
  <inkml:trace contextRef="#ctx0" brushRef="#br0" timeOffset="65589.2593">8991 11647 419 0,'0'0'6'16,"0"0"2"-16,-1-14 3 15,1 14 1-15,0 0 3 0,-8-10 0 16,8 10 1-16,0 0-7 16,-11-10-9-16,11 10 0 15,-12-5 0-15,12 5 0 16,-17-10 0-16,7 5 0 0,0-3 0 15,-4 0 0-15,3-1 0 16,0 1 0-16,2-4 0 16,1 2 0-16,-2 2 0 15,10 8 0-15,-12-12 0 0,12 12 0 16,-6-10 0-16,6 10 0 16,0 0 0-16,-9-6 0 15,9 6 0-15,0 0 0 0,0 0 0 16,0 0 0-16,0 0 0 15,0 0 0-15,-12 7 0 16,12-7 0-16,-5 12 0 16,5-12 0-16,-12 18 0 15,3-3 0-15,1-1 0 0,-1 3 0 16,-3 2 0-16,2 0 0 16,-1 5 0-16,0-6 0 15,3 2 0-15,1-4 0 16,6-1 0-16,1-3 0 0,6-3 0 15,5-3 0-15,8-3 0 16,3-1 0-16,5-2 0 16,-1 0 0-16,1 3 0 15,-2 1 0-15,1 3 0 0,-7-1-33 16,0 2-49-16,-3 3-3 16</inkml:trace>
  <inkml:trace contextRef="#ctx0" brushRef="#br0" timeOffset="65910.2987">9171 11518 418 0,'0'0'6'15,"0"0"3"-15,0 0 2 16,0 0 1-16,-11 3 1 0,11-3 1 15,-18 19-1-15,10-2 2 16,0 3-15-16,3 1 0 16,5-1 0-16,3 3 0 15,5-5 0-15,10-1 0 16,1-4 0-16,7-4 0 0,-2 1 0 16,-1 1 0-16,-6 7-2 15,-8 2 0-15,-7 8 0 16,-6 5 2-16,-13 3 0 15,-7 3-2-15,-9-11-21 0,-4-5-56 16,6-3-3-16</inkml:trace>
  <inkml:trace contextRef="#ctx0" brushRef="#br0" timeOffset="66535.9662">9777 11376 426 0,'0'0'3'0,"-3"12"2"16,-4 0 2-16,-5 3 1 0,-5 0 0 16,-6 3 2-16,-6 3 0 15,-7-3 0-15,-3-8-2 16,0-10-4-16,4-7-1 0,4-18-1 15,10-5-1-15,8-12-2 16,13-4-1-16,10-5 1 16,13 2-1-16,10 4 1 15,6 10 1-15,8 15 0 16,-1 17 2-16,0 12 1 16,-3 26 2-16,-6 20-2 0,-9 24-3 15,-14 12 0-15,-7 14 0 16,-11 3 0-16,-13 0 0 15,-5-7 0-15,-7-15 0 0,6-23-54 16,-3-10-31-16</inkml:trace>
  <inkml:trace contextRef="#ctx0" brushRef="#br0" timeOffset="67128.1738">8944 11584 303 0,'0'0'6'16,"-1"17"1"-16,1 3 2 0,0 2-1 16,0 6 1-16,4 2-7 15,4 6-20-15,9 0-39 16,-7-3-9-16</inkml:trace>
  <inkml:trace contextRef="#ctx0" brushRef="#br0" timeOffset="86008.2465">15835 5623 330 0,'0'0'8'0,"-9"-3"3"16,9 3 5-16,-15-13 3 0,15 13 0 16,-17-14 1-16,5 9 1 15,4-6 2-15,-2 5-7 16,10 6-4-16,-10-9-4 0,10 9-3 15,0 0-2-15,-1 7-3 16,8 20 0-16,14 18 0 16,10 23 0-16,10 23 0 15,11 19 0-15,11 18 0 0,7 15 0 16,11 2 0-16,0 0 0 16,-6-12 0-16,4-17 0 15,-8-16 0-15,6-23-17 16,-8-11-67-16,-12-18-2 15</inkml:trace>
  <inkml:trace contextRef="#ctx0" brushRef="#br0" timeOffset="99624.0993">15742 7672 415 0,'0'0'4'0,"0"0"1"0,0 11 2 15,0 9 2-15,0 9 1 16,1 12 2-16,5 10 0 16,1 4 1-16,3 4-3 0,2 1-1 15,-4-7-4-15,3-9-5 16,0-13 0-16,-7-9 0 16,-4-22 0-16,0 0 0 15,-2-26 0-15,-10-17 0 0,-2-12 0 16,-2-15 0-16,-3-7 0 15,-3-4 0-15,6 8 0 16,-2 6 0-16,9 11 0 0,3 14 0 16,6 13 0-16,14 11 0 15,13 2 0-15,9 4 0 16,13-2 0-16,7-5 0 16,7 4 0-16,2-5-3 15,8-2-54-15,-7 12-24 16,-8 10-3-16</inkml:trace>
  <inkml:trace contextRef="#ctx0" brushRef="#br0" timeOffset="99839.8719">15881 7829 340 0,'0'0'8'16,"14"-2"0"-16,6-3 2 16,10-3 1-16,8 1 0 0,10-3-1 15,8 3-8-15,3-5-32 16,2 3-38-16,-2 6-4 16</inkml:trace>
  <inkml:trace contextRef="#ctx0" brushRef="#br0" timeOffset="100021.8005">15882 8164 398 0,'0'0'5'0,"0"0"1"16,9 14 1-16,6-7 0 15,7-5 1-15,7-2-1 16,13 0-10-16,0-5-36 15,13-13-32-15,3-7-4 0</inkml:trace>
  <inkml:trace contextRef="#ctx0" brushRef="#br0" timeOffset="100212.2689">16290 7618 449 0,'0'0'5'16,"0"15"2"-16,2 6 2 15,7 7 1-15,6 5 0 16,5 6 0-16,11 3 1 0,4 9-11 16,6-6 0-16,8-2 0 15,-1-6 0-15,6 4-21 16,-4-5-59-16,-8 0-3 16</inkml:trace>
  <inkml:trace contextRef="#ctx0" brushRef="#br0" timeOffset="100387.9301">16368 8100 438 0,'0'0'5'0,"-9"-15"1"15,7 0 2-15,2-9-1 16,0-4 1-16,4-4 1 16,10-8-1-16,6-2 0 0,11 3-6 15,7 7-5-15,6 1-11 16,9-5-56-16,3 24-10 15</inkml:trace>
  <inkml:trace contextRef="#ctx0" brushRef="#br0" timeOffset="100893.2876">17017 7793 421 0,'0'0'6'15,"0"0"3"-15,0 0 2 16,-11 3 0-16,11-3 1 16,-11 0 2-16,11 0 1 15,-7-6-3-15,7 6-12 0,-11-15 0 16,11 15 0-16,-9-11 0 16,9 11 0-16,-10-17 0 15,10 17 0-15,-10-11 0 0,10 11 0 16,-12-15 0-16,7 5 0 15,5 10 0-15,-12-14 0 16,12 14 0-16,-14-16 0 16,14 16 0-16,-14-11 0 0,14 11 0 15,-17-9 0-15,17 9 0 16,-16 0 0-16,7 0 0 16,-1 9 0-16,1 4 0 15,-3 12 0-15,0 9 0 0,1-1 0 16,1 7 0-16,2 1 0 15,3-4 0-15,4-8 0 16,1-6 0-16,0-23 0 16,18 0 0-16,1-7 0 15,5-9 0-15,1 1 0 0,7 4 0 16,0 4 0-16,-1 7 0 16,-1 7 0-16,-4 11 0 15,-6 0 0-15,-3 0 0 0,-6-3-3 16,-3-6-24-16,4-9-52 15,-12-13-2-15</inkml:trace>
  <inkml:trace contextRef="#ctx0" brushRef="#br0" timeOffset="101313.8417">17172 7706 380 0,'0'0'9'16,"8"22"2"-16,-2 4 3 15,2 3 0-15,2 5 1 16,3 2-1-16,0 0 0 0,4-5 0 16,-5-8-6-16,6-17-6 15,-5-9-2-15,0-18-1 16,0-9 1-16,3-4-1 15,-3 1 0-15,2 2 1 0,-2 9 1 16,4 11 1-16,0 8 1 16,2 6 0-16,4 11 1 15,-2 3-1-15,-2-4 0 0,2 0-3 16,-2-13 0-16,-5-3 0 16,1-16 0-16,-4-5 0 15,-4-1 0-15,0-4 0 16,1 3 0-16,-3 10 0 0,7 11 0 15,0 6 0-15,3 18 0 16,6 10 0-16,3 1 0 16,9 7 0-16,0 0-50 0,10-11-34 15</inkml:trace>
  <inkml:trace contextRef="#ctx0" brushRef="#br0" timeOffset="101883.6455">17928 7785 385 0,'0'14'10'0,"4"11"2"16,0 11 3-16,8 8 1 16,0 4 2-16,-2 3 0 15,3 3 1-15,-4 1-1 0,1-16-18 16,-10-15 0-16,0-24 0 16,-9 0 0-16,-6-30 0 15,0-23 0-15,-4-21 0 16,1-6 0-16,3-14 0 15,5 3 0-15,2 2 0 0,9 8 0 16,2 18 0-16,9 18 0 16,6 17 0-16,2 17 0 15,2 14 0-15,2 15 0 16,-5 15 0-16,-7 8 0 0,-5 5 0 16,-7 2 0-16,-3-1 0 15,-10-11 0-15,0-17-43 16,-3-7-38-16,-1-12-4 0</inkml:trace>
  <inkml:trace contextRef="#ctx0" brushRef="#br0" timeOffset="102065.7546">18106 6895 441 0,'0'0'7'0,"-1"18"3"0,-4 14 3 15,1 14 1-15,-1 17 1 16,4 20-4-16,1 16-11 15,0 10 0-15,11 0 0 0,1-5 0 16,8-5 0-16,1-17 0 16,10-10 0-16,-8-22-56 15,13-22-30-15</inkml:trace>
  <inkml:trace contextRef="#ctx0" brushRef="#br0" timeOffset="102310.572">18436 7703 409 0,'0'0'6'0,"3"8"2"16,-3-8 1-16,12 14 1 0,2-10 1 16,3-4 0-16,3-2 1 15,6-10-1-15,2-9-4 16,-1-9-2-16,-4-3-1 16,-5-1 2-16,-8 7-4 0,-10 7-2 15,-6 13 0-15,-13 8 0 16,0 17 0-16,-2 12 0 15,3 12 0-15,8 3 0 16,8-3 0-16,11-2 0 0,10-13-9 16,8-12-74-16,12-7-3 15</inkml:trace>
  <inkml:trace contextRef="#ctx0" brushRef="#br0" timeOffset="102525.7877">18870 7382 463 0,'0'0'8'0,"0"0"0"16,-11 1 2-16,1 9 1 15,1 0 0-15,-5 2-11 16,4 5 0-16,3 4 0 16,2 1 0-16,5 1 0 0,5 4 0 15,11-4 0-15,0-1 0 16,8 3 0-16,-3-1 0 16,-5 0 0-16,-5 3 0 15,-5 1 0-15,-7 2 0 0,-9 0 0 16,-7-5 0-16,1-1 0 15,3-14-75-15,-5-13-10 16</inkml:trace>
  <inkml:trace contextRef="#ctx0" brushRef="#br0" timeOffset="102708.3394">19114 6679 511 0,'0'0'0'16,"-15"13"0"-16,6 3 0 16,0 7 0-16,3 5 0 15,2 4 0-15,6 11 0 0,7 1-78 16,8 2-5-16</inkml:trace>
  <inkml:trace contextRef="#ctx0" brushRef="#br0" timeOffset="102841.9657">19243 7820 511 0,'0'0'0'0,"0"0"0"15,0 0 0-15,0 0 0 16,6-14 0-16,11 4-68 0,3-3-18 16</inkml:trace>
  <inkml:trace contextRef="#ctx0" brushRef="#br0" timeOffset="103378.2087">16823 8638 469 0,'0'0'5'0,"0"0"2"16,-1 13 1-16,1 3 1 16,0 14 2-16,0 19-9 15,10 22-2-15,-2 15 0 16,3 16 0-16,5 14 0 0,1 7 0 16,2 5 0-16,-1-9 0 15,4-10 0-15,-7-22-51 16,6-17-35-16</inkml:trace>
  <inkml:trace contextRef="#ctx0" brushRef="#br0" timeOffset="103636.2221">17165 8603 436 0,'0'0'7'16,"0"17"2"-16,0 4 2 16,0 16 1-16,0 9 2 0,0 24-1 15,7 10-4-15,2 20-9 16,1 6 0-16,5 4 0 16,0 2 0-16,6-12 0 0,-6-6 0 15,7-9 0-15,-6-17-20 16,-1-12-64-16,-6-11-2 15</inkml:trace>
  <inkml:trace contextRef="#ctx0" brushRef="#br0" timeOffset="103831.9203">16980 9413 465 0,'0'0'5'16,"-5"8"0"-16,5-8 1 15,0 14 0-15,8-9 1 16,7-2 0-16,11-3 0 0,10 0-4 16,7-12-3-16,14-1-9 15,0-8-29-15,6 1-41 16,-2 5-4-16</inkml:trace>
  <inkml:trace contextRef="#ctx0" brushRef="#br0" timeOffset="103930.3502">17592 9600 483 0,'0'0'2'0,"0"0"-1"15,0 0 1-15,0 0-2 16,-3-10-6-16,2-14-20 16,-4-9-50-16,7-11-2 15</inkml:trace>
  <inkml:trace contextRef="#ctx0" brushRef="#br0" timeOffset="104044.1834">17542 8983 500 0,'0'0'4'0,"-14"15"0"15,1 3-1-15,-2 2-3 16,1 0 0-16,3 5 0 15,7-5 0-15,4 0 0 0,11-13-15 16,14-7-65-16,12-7-3 16</inkml:trace>
  <inkml:trace contextRef="#ctx0" brushRef="#br0" timeOffset="104301.7337">17851 9032 434 0,'0'0'7'0,"0"0"3"16,-5 0 1-16,5 0 0 0,0 0 1 15,-11 0 1-15,11 0 0 16,0 0-13-16,-9 6 0 15,1 9 0-15,0 1 0 16,-7 9 0-16,-2 9 0 0,3-1 0 16,2 7 0-16,4 1 0 15,5 1 0-15,4-9 0 16,12-4 0-16,10-5 0 0,5-8 0 16,0-3 0-16,3-2 0 15,-8 3 0-15,-5 2 0 16,-11 9 0-16,-8 6 0 15,-13 6 0-15,-9-1 0 0,-3-2 0 16,4-3 0-16,5-16-80 16,-2-15-4-16</inkml:trace>
  <inkml:trace contextRef="#ctx0" brushRef="#br0" timeOffset="104726.5149">18191 8736 454 0,'0'0'5'15,"1"12"2"-15,2 12 2 16,4 15 2-16,-1 16 0 0,2 14 0 16,2 15-8-16,2 12-3 15,0 4 0-15,-1-1 0 16,3-5 0-16,-6-17 0 16,10-13-63-16,-8-13-22 0</inkml:trace>
  <inkml:trace contextRef="#ctx0" brushRef="#br0" timeOffset="105096.0021">18091 9274 368 0,'0'0'5'0,"0"0"5"0,14-10 1 15,-1 7 1-15,9-1 1 16,3 1 1-16,4 3 1 15,10 0 1-15,2 3-4 16,-4 8-3-16,4 5-2 16,-3 6 0-16,-5 7-2 0,-1 4 0 15,-4 6-3-15,-8-1-2 16,1 2 0-16,-3-7 0 16,-2-7 0-16,2-10 0 15,-2-16 0-15,0-9 0 0,-2-22 0 16,-2-10 0-16,-4-14 0 15,-5-7 0-15,-5-3 0 16,-10 6 0-16,-10 9 0 0,-7 10 0 16,-4 15 0-16,0 15 0 15,-1 11 0-15,3 13 0 16,14 14-10-16,7-2-72 16,9 0-3-16</inkml:trace>
  <inkml:trace contextRef="#ctx0" brushRef="#br0" timeOffset="105651.881">18874 9086 368 0,'0'0'8'16,"1"27"4"-16,0 3 3 16,8 9 1-16,-1 7 1 0,0 4 1 15,2 4 1-15,2-3-1 16,0-5-6-16,-2-14-4 15,-3-17-8-15,-7-15 0 16,10-29 0-16,-4-14 0 16,1-17 0-16,3-6 0 0,1-6 0 15,4 2 0-15,1 7 0 16,1 14 0-16,1 23 0 16,-2 26 0-16,-1 19 0 15,-3 23 0-15,0 13 0 0,-1 7 0 16,0 3 0-16,2 2 0 15,-3 0-76-15,9-21-7 16</inkml:trace>
  <inkml:trace contextRef="#ctx0" brushRef="#br0" timeOffset="105944.0224">19287 9315 444 0,'0'0'3'0,"0"0"1"16,13 2 1-16,0-5 1 16,6-8 1-16,5-8-1 15,5-4 1-15,2-8 1 0,-5-9-2 16,-1-2-2-16,-7-2-1 16,-9 2 2-16,-9 6-2 15,-3 12-3-15,-13 14 0 16,-6 11 0-16,0 19 0 0,0 16 0 15,3 14 0-15,11 6 0 16,4 4 0-16,8-2 0 16,13-12 0-16,17 0-15 15,14-17-67-15,-1-16-1 0</inkml:trace>
  <inkml:trace contextRef="#ctx0" brushRef="#br0" timeOffset="106223.9809">19973 8831 430 0,'0'0'9'16,"-6"-3"1"-16,-3 3 1 16,-6 3 1-16,-2 8 2 15,-6 5 0-15,-2 7-3 16,-3 2-11-16,7 7 0 0,0 3 0 16,7-3 0-16,6 2 0 15,8-4 0-15,13-5 0 16,7 2 0-16,5-3 0 0,1 3 0 15,6-3 0-15,-7 7 0 16,-4 2 0-16,-11 5 0 16,-10 10 0-16,-7 5 0 15,-13 0 0-15,-9 1 0 0,-3-3 0 16,0-5 0-16,14-16-60 16,-13-19-26-16</inkml:trace>
  <inkml:trace contextRef="#ctx0" brushRef="#br0" timeOffset="122219.9196">16944 10703 323 0,'0'0'8'16,"0"0"4"-16,0-11 5 15,0 11 2-15,0 0 2 16,0 0 1-16,0 0 1 0,3 11 0 16,2 18-6-16,2 17-5 15,4 15-3-15,5 10-4 16,1 8-5-16,5 5 0 16,-2-1 0-16,0-8 0 15,-1-11 0-15,-6-16 0 0,-1-15 0 16,-12-19 0-16,0-14 0 15,-17-25 0-15,-6-21 0 16,-2-18 0-16,-7-16 0 0,-2-8 0 16,5-2 0-16,3 4 0 15,6 7 0-15,7 11 0 16,11 18 0-16,5 21 0 16,21 20 0-16,11 12 0 0,8 16 0 15,14 10 0-15,4 8 0 16,5 13 0-16,-3 7 0 15,-7 6 0-15,-11 4 0 0,-13-4 0 16,-15 2 0-16,-17-1 0 16,-13-7 0-16,-15-10 0 15,-10-11 0-15,-6-17 0 16,-1-10-3-16,2-9-79 0,3-14-3 16</inkml:trace>
  <inkml:trace contextRef="#ctx0" brushRef="#br0" timeOffset="122964.0945">17685 11308 425 0,'0'0'4'16,"0"-15"1"-16,0-6 0 16,-1-15 1-16,-2-13 0 15,1-12 1-15,1-15-1 0,-2-10 1 16,2-1-4-16,0 8-1 15,1 11 0-15,2 14 2 16,8 26-1-16,3 28 1 0,9 26 0 16,4 28 0-16,7 16 0 15,5 6 1-15,3 3 0 16,1-2-5-16,-7-11 0 16,-4-17 0-16,-5-22 0 0,-9-24 0 15,-5-20 0-15,-12-23 0 16,0-18 0-16,-7-18 0 15,-5-12 0-15,5 2 0 16,-2 6 0-16,3 14 0 0,2 17 0 16,6 22 0-16,-2 27 0 15,23 9-7-15,-7 20-33 16,4 13-44-16,9 4 0 16</inkml:trace>
  <inkml:trace contextRef="#ctx0" brushRef="#br0" timeOffset="123309.7407">18341 11119 440 0,'0'0'2'0,"4"10"2"15,-4-10 1-15,3 15 0 16,-3-15 1-16,0 0 0 16,0 0 0-16,-2-30 0 0,-4-17-2 15,-4-19-1-15,0-18-2 16,3-11 0-16,4-4 1 16,2 2-2-16,1 13 1 0,11 17 1 15,5 27 1-15,7 34-1 16,2 23 1-16,4 32-1 15,7 24-1-15,-2 14 1 16,0 4-1-16,0 8-8 16,-4-10-26-16,-3-8-46 0,-4-13-4 15</inkml:trace>
  <inkml:trace contextRef="#ctx0" brushRef="#br0" timeOffset="123514.3476">18290 10874 443 0,'0'0'6'15,"0"0"1"-15,0 0 1 0,0 0 2 16,0 0 1-16,19-9 0 16,6-3 0-16,11-2-7 15,14-6-4-15,7-3 0 16,16-1-2-16,-3-4-79 0,10-1-2 15</inkml:trace>
  <inkml:trace contextRef="#ctx0" brushRef="#br0" timeOffset="124159.4235">19367 10202 430 0,'0'0'5'0,"-3"22"2"16,1 5 3-16,2 16 1 16,0 17 0-16,2 16 1 15,6 20 1-15,4 14-1 0,3 1-12 16,2 2 0-16,4-9 0 16,-1-12 0-16,-3-15 0 15,0-21 0-15,-6-19 0 16,-7-19 0-16,-4-18 0 0,-12-6 0 15,-11-24 0-15,-9-11 0 16,-7-4 0-16,-6-1 0 16,-5-2 0-16,3 6 0 0,4 9 0 15,7 8 0-15,9 14 0 16,13 1 0-16,14 10 0 16,7-13 0-16,17-1 0 15,18-4 0-15,11-12 0 0,12-6 0 16,13-10 0-16,9 4 0 15,4 12-45-15,6-9-38 16,1 6-3-16</inkml:trace>
  <inkml:trace contextRef="#ctx0" brushRef="#br0" timeOffset="124826.2021">20247 10357 438 0,'0'0'6'0,"-1"25"2"16,1 4 2-16,3 10 1 15,5 9 0-15,4 7 1 16,-1 3 1-16,5 5-11 0,-1-10-2 15,-2-10 0-15,-2-13 0 16,-6-16 0-16,-5-14 0 16,-3-26 0-16,-10-18 0 0,-6-19 0 15,-4-11 0-15,2-9 0 16,0-4 0-16,2 2 0 16,5 9 0-16,6 10 0 15,9 14 0-15,7 19 0 0,9 15 0 16,7 12 0-16,11 6 0 15,6 9 0-15,2 11 0 16,0 5 0-16,-2 6 0 16,-5 7 0-16,-6 1 0 15,-9 1 0-15,-14 2 0 0,-8-2 0 16,-12-2 0-16,-6-5 0 16,-3-4 0-16,-2-7 0 15,5-4 0-15,3 0 0 16,12-3 0-16,6 3 0 0,13 0 0 15,7 3 0-15,8 4 0 16,4 2 0-16,3 3 0 16,-2-4 0-16,3 2 0 15,-13-7-32-15,2-7-54 0,-3-4-2 16</inkml:trace>
  <inkml:trace contextRef="#ctx0" brushRef="#br0" timeOffset="125176.1953">20988 10696 466 0,'0'0'3'15,"0"0"0"-15,-11-15 1 16,2-6-1-16,2-14 1 0,-7-16-1 16,2-13 0-16,-4-11 1 15,6-5-4-15,3 5 1 16,1 7 0-16,5 14 2 15,1 21 0-15,0 33 2 0,15 14 0 16,1 33-5-16,2 14 0 16,2 10 0-16,4 5 0 15,1-1 0-15,0-8 0 16,0-10 0-16,-1-17 0 0,-4-18 0 16,-6-22 0-16,0-16 0 15,-7-26 0-15,-3-23 0 16,-2-17 0-16,-2-14 0 0,0-4 0 15,2-2 0-15,8 10 0 16,-2 15-43-16,5 21-38 16,7 22-4-16</inkml:trace>
  <inkml:trace contextRef="#ctx0" brushRef="#br0" timeOffset="125690.4532">21377 9994 398 0,'0'0'8'16,"0"0"4"-16,3 14 2 0,4 9 2 15,2 11 2-15,5 11-1 16,3 6 2-16,5 10-10 15,-3 2-9-15,0-5 0 0,0-5 0 16,-4-14 0-16,-5-10 0 16,-10-29 0-16,14 0 0 15,-14-29 0-15,1-22 0 16,-1-19 0-16,2-14 0 0,3-9 0 16,-1 3 0-16,6 8 0 15,4 15 0-15,4 24 0 16,2 32 0-16,8 26 0 15,6 34 0-15,-3 19 0 16,4 13 0-16,2 6 0 0,-4 4 0 16,-5-12 0-16,0-7-65 15,-3-12-19-15</inkml:trace>
  <inkml:trace contextRef="#ctx0" brushRef="#br0" timeOffset="125880.1741">21601 10243 428 0,'0'0'7'15,"0"0"1"-15,0 0 2 16,13 7 0-16,11-6 1 16,6-1 0-16,12-1 0 0,9-8-2 15,18-1-13-15,-7 7-61 16,10-15-16-16</inkml:trace>
  <inkml:trace contextRef="#ctx0" brushRef="#br0" timeOffset="126498.1373">17714 12738 440 0,'6'10'6'16,"3"14"3"-16,5 10 1 15,1 8 0-15,2 8 2 16,-2 6 0-16,-4 2 0 0,-2-2-12 16,-9-13 0-16,-10-19 0 15,-11-18 0-15,-6-17 0 16,-10-30 0-16,-1-25 0 16,-4-23 0-16,1-8 0 15,6-11 0-15,6 2 0 0,6 4 0 16,15 10 0-16,8 21 0 15,9 23 0-15,18 21 0 16,8 23 0-16,8 9 0 16,3 21 0-16,4 14 0 0,-7 10 0 15,-7 5 0-15,-10 3 0 16,-11 0 0-16,-15-6 0 16,-12-9 0-16,-7-13 0 15,-16-24-5-15,-10-8-77 0,11-18-3 16</inkml:trace>
  <inkml:trace contextRef="#ctx0" brushRef="#br0" timeOffset="126831.4561">18128 12530 413 0,'0'0'5'16,"0"0"0"-16,-9 10 2 16,0-7 1-16,-2-3 1 0,-2-3-1 15,-3-7 1-15,-3-7 0 16,0-11-4-16,8-4-1 16,-1-7-2-16,7-4 0 15,5 4 0-15,12 3-1 16,3 6 1-16,8 10 0 0,1 10 1 15,2 10 0-15,-5 15 1 16,2 13 0-16,-8 6 0 16,-9 6-4-16,-6 0 0 15,-8-4 0-15,-11-12-21 0,-1-10-59 16,-2-14-2-16</inkml:trace>
  <inkml:trace contextRef="#ctx0" brushRef="#br0" timeOffset="127021.7493">18223 11833 493 0,'0'15'4'16,"0"21"2"-16,3 13 2 16,5 22-8-16,4 10 0 15,5 9 0-15,8 4 0 16,-1 1 0-16,15-6 0 0,-1-24-77 15,0-19-8-15</inkml:trace>
  <inkml:trace contextRef="#ctx0" brushRef="#br0" timeOffset="127578.1369">18580 12184 445 0,'0'10'5'0,"0"10"1"16,1 9 1-16,3 7 2 15,7 5-1-15,2 0 1 16,5 2 0-16,6-4 0 0,2-11-5 15,3-15-4-15,0-13 0 16,-1-17 0-16,0-9 0 16,-4-5 0-16,1 4 0 15,-5 5 0-15,-2 12 0 16,2 10 0-16,3 17 0 16,1 17 0-16,-1 16 0 0,1 5 0 15,-3 10 0-15,-1 0 0 16,-6 2 0-16,-6-6 0 15,-8-7 0-15,-14-3 0 0,-12-12 0 16,-7-9 0-16,-8-18 0 16,-8-12 0-16,-5-23 0 15,0-12 0-15,10-15-80 16,-2-12-8-16</inkml:trace>
  <inkml:trace contextRef="#ctx0" brushRef="#br0" timeOffset="128405.4024">19107 12139 251 0,'0'0'9'16,"0"0"6"-16,0 0 5 0,0 0 1 16,0 0 3-16,-6 12 1 15,6-12 1-15,-2 9 0 16,2-9-8-16,-4 12-4 15,4-12-4-15,-3 12-2 0,3-12-2 16,-1 13-1-16,1-13-1 16,-1 14 0-16,1-14-1 15,0 15 0-15,0-6-1 0,0 2 0 16,2-1-1-16,1 3 0 16,1 1 1-16,0 2-1 15,4 3 0-15,-1 2 0 16,3-4 0-16,0 4 0 15,2-1 0-15,-4-1 0 16,3-4 0-16,0-3-1 0,-5-9 1 16,-6-3-1-16,13-20 0 15,-9-13 0-15,-4-7 0 16,1-13-1-16,-1-4 0 0,1-1-1 16,1 3 1-16,2 10 0 15,2 15-1-15,6 18 2 16,3 12-1-16,4 16 2 15,2 10-1-15,1 0 1 0,4 2 1 16,-1-7-1-16,-2-11 0 16,-1-13-1-16,0-17 1 15,-2-8-1-15,3-3 0 16,0-2 0-16,-3 9 2 0,7 10 0 16,-2 14-2-16,4 11 0 15,-4 16 0-15,3 10 0 16,-6 5 0-16,7 1 0 15,-7-12-2-15,-7-6-78 16,12-10-3-16</inkml:trace>
  <inkml:trace contextRef="#ctx0" brushRef="#br0" timeOffset="128843.2021">19928 11993 421 0,'0'0'6'0,"0"0"-1"16,0 0 2-16,0 0 0 15,0 0 0-15,9-14 0 16,6-5 1-16,-2-5-1 0,11-8-5 16,-8-4 0-16,-2 0-1 15,-8 4 2-15,-4 5 0 16,-2 10 2-16,-9 17 0 15,-8 15 1-15,3 11 0 16,-3 20-3-16,4 7-3 0,8 4 0 16,5 1 0-16,8-5 0 15,15-14 0-15,7-14 0 16,13-14-34-16,5-11-48 16,0-14-4-16</inkml:trace>
  <inkml:trace contextRef="#ctx0" brushRef="#br0" timeOffset="129047.8107">20370 12107 471 0,'0'0'3'0,"0"0"0"0,0 0 2 15,0 0-1-15,0 0 2 16,-7-7-1-16,1-14 1 16,-2-8 0-16,0-11-4 0,0-6-2 15,3-3 0-15,3 2 0 16,2 2 0-16,8 7 0 15,7 8 0-15,13 12-4 16,5 7-22-16,4 7-55 16,9 4-3-16</inkml:trace>
  <inkml:trace contextRef="#ctx0" brushRef="#br0" timeOffset="129733.0688">20781 11761 475 0,'0'0'3'0,"0"0"1"16,0 0 2-16,2-10 1 0,-2 10 1 15,3-11 0-15,-3 11-8 16,0-15 0-16,0 15 0 16,-11-13 0-16,11 13 0 15,-15-8 0-15,4 5 0 0,2 3 0 16,-3 0 0-16,2 0 0 15,-1 0 0-15,1 0 0 16,0 0 0-16,2 0 0 16,8 0 0-16,-16 0 0 0,16 0 0 15,-9 0 0-15,9 0 0 16,0 0 0-16,-12 4 0 16,12-4 0-16,0 0 0 15,-8 10 0-15,8-10 0 0,0 0 0 16,-5 11 0-16,5-11 0 15,0 0 0-15,-5 11 0 16,5-11 0-16,0 0 0 0,0 0 0 16,-12 11 0-1,12-11 0-15,-11 8 0 0,11-8 0 16,-13 17 0-16,5-3 0 16,4 6 0-16,0 3 0 15,4 4 0-15,3 0 0 0,6 0 0 16,2-3 0-16,2-6 0 15,9-11 0-15,-3-7 0 16,1-13 0-16,-2-4 0 16,2-2 0-16,-4 2 0 0,3 7 0 15,-3 7 0-15,2 7 0 16,2 15 0-16,3 3 0 16,6-4-23-16,3 10-60 15,2-7-3-15</inkml:trace>
  <inkml:trace contextRef="#ctx0" brushRef="#br0" timeOffset="130174.205">21170 11596 482 0,'0'0'5'0,"-9"-3"1"15,-2 3 1-15,-2 0 1 16,-4 3-5-16,2 2-3 0,-4 4 0 15,-2-1 0-15,8 9 0 16,0-5 0-16,7 9 0 16,6-4 0-16,5 5 0 0,11-4 0 15,4 3 0-15,7 1 0 16,4-1 0-16,2 0 0 16,-2 1 0-16,-6 3 0 15,-8-1 0-15,-6 6 0 0,-11-1 0 16,-10 4 0-16,-9-2 0 15,-11-6 0-15,-1-7 0 16,-4-11 0-16,13-10-50 16,-1-5-35-16</inkml:trace>
  <inkml:trace contextRef="#ctx0" brushRef="#br0" timeOffset="131595.9085">21426 11754 412 0,'0'0'4'0,"0"0"2"16,10 1 1-16,4-2 2 16,4-10-2-16,6-7 2 0,-1-6 0 15,4-4 1-15,-4-4-5 16,-5-2-1-16,-6-1-2 16,-9 3-1-16,-6 10 1 15,-11 9-1-15,-4 13 2 0,-5 13 1 16,2 16 0-16,-2 14 2 15,12 14 0-15,8 6-6 16,5 3 0-16,13 1 0 16,11-12 0-16,9-9 0 0,10-15 0 15,8-16 0-15,4-16 0 16,3-15 0-16,-6-10-63 16,4-13-22-16</inkml:trace>
  <inkml:trace contextRef="#ctx0" brushRef="#br0" timeOffset="149939.9866">10102 12870 306 0,'0'0'8'15,"0"0"5"-15,-3 11 1 0,3-11 3 16,5 13 3-16,-5-13 2 16,16 0 1-16,-6-8 0 15,3-14-7-15,-1-17-3 16,2-10-3-16,-2-11-2 0,1-8-3 16,1 0-2-16,3 7-2 15,2 14 0-15,6 18 0 16,7 27 2-16,6 13 1 15,4 26-4-15,10 11 0 16,1 12 0-16,7 1 0 0,-3-2 0 16,-2-13-4-16,-22-11-77 15,14-10-3-15</inkml:trace>
  <inkml:trace contextRef="#ctx0" brushRef="#br0" timeOffset="151169.385">10307 12452 401 0,'0'0'7'0,"0"0"0"15,0 11 4-15,0 2 1 16,0 5-1-16,4 4 2 0,2 5 1 16,3 5 0-16,7 5-6 15,-2 2-1-15,5 3-1 16,0-4-6-16,1 2 0 16,4 2 0-16,0-5 0 0,-1 2 0 15,1 2 0-15,1-3 0 16,-1 3 0-16,1 0 0 15,3 1 0-15,0-1 0 16,2 2 0-16,2-2 0 0,5-4 0 16,4 2 0-16,2-3 0 15,3-4 0-15,4-3 0 16,4-1 0-16,4 1 0 0,4-7 0 16,1 3 0-16,3 0 0 15,4-4 0-15,1 1 0 16,6 1 0-16,-2-3 0 15,6 1 0-15,2-1 0 16,2-4 0-16,2-1 0 0,3 1 0 16,1-2 0-16,5 0 0 15,-1 0 0-15,-1 1 0 16,5 0 0-16,0 2 0 16,0-3 0-16,1 0 0 0,0 1 0 15,2-4 0-15,1-1 0 16,-1-2 0-16,0-2 0 15,1 0 0-15,2-1 0 16,-2-3 0-16,5-2 0 0,-5 0 0 16,-2 0 0-16,3-2 0 15,-4-3 0-15,0 0 0 16,-3-2 0-16,-1-1 0 16,-2 1 0-16,2 0 0 0,-2-5 0 15,2 0 0-15,0-3 0 16,-1-2 0-16,-1 0 0 15,0-2 0-15,-2-3 0 16,-2 0 0-16,2-2 0 16,-4-2 0-16,0-1 0 0,-4 2 0 15,-4-1 0-15,-4 2 0 16,-5 5 0-16,-6-3 0 16,-8 6 0-16,-4 3 0 0,-7 3 0 15,-8 0 0-15,-4 3 0 16,-9 1 0-16,-7 3 0 15,-6 0 0-15,-12 3 0 16,7-10 0-16,-7 10 0 0,-11-17 0 16,-4 1 0-16,2 1 0 15,-8-7 0-15,3-4 0 16,-4 1 0-16,-2-5 0 16,-2 1 0-16,-2 1 0 0,2 4 0 15,-2 0 0-15,5 5 0 16,-1 2 0-16,3 5 0 15,4 2 0-15,7 0 0 16,10 10 0-16,-6-12 0 0,12 7 0 16,10 5 0-16,12 0 0 15,9 8 0-15,10 0 0 16,5 6 0-16,6 5 0 16,0 7 0-16,-5 4 0 0,-11 10 0 15,-16 11 0-15,-11 10 0 16,-15 9 0-16,-16 5 0 15,-10 3 0-15,-8-2 0 16,5 5 0-16,1-12-84 0,3-10-1 16</inkml:trace>
  <inkml:trace contextRef="#ctx0" brushRef="#br0" timeOffset="162205.8685">12162 14920 363 0,'0'0'7'16,"0"0"4"-16,0 0 4 15,0 0 0-15,-10 0 3 16,10 0 0-16,-17 12 1 0,9 6 2 16,-4 8-6-1,4 20-6-15,-2 11-9 0,7 15 0 16,0 13 0-16,3 4 0 15,8 3 0-15,8-2 0 16,7-14 0-16,6-15 0 0,5-25 0 16,4-23 0-16,4-23 0 15,-3-29 0-15,5-21 0 16,-6-20 0-16,-6-20 0 16,-3-8 0-16,-9-5 0 0,-11 6 0 15,-8 10 0-15,-7 17 0 16,-12 20 0-16,-13 26 0 15,-5 29 0-15,-8 24 0 16,-1 27 0-16,-1 12 0 0,3 7 0 16,10 4 0-16,5-11 0 15,22-7 0-15,19-18-77 16,4-21-9-16</inkml:trace>
  <inkml:trace contextRef="#ctx0" brushRef="#br0" timeOffset="162693.742">12764 15076 451 0,'0'0'5'16,"0"7"2"-16,-3 14 2 16,3 13 0-16,4 12 3 0,5 8-1 15,3 5-4-15,5 3-7 16,9-3 0-16,-1-8 0 16,2-13 0-16,0-25 0 15,-4-17 0-15,-6-25 0 16,-2-18 0-16,-6-13 0 0,-3-7 0 15,-2 1 0-15,0 3 0 16,-1 12 0-16,7 18 0 16,-2 13 0-16,14 20-37 15,1 20-46-15,2 9-4 0</inkml:trace>
  <inkml:trace contextRef="#ctx0" brushRef="#br0" timeOffset="162982.2171">13325 15416 452 0,'0'0'6'0,"2"13"-1"15,-2-13 2-15,11 5-1 0,-11-5 0 16,19-19 1-16,-5-9 0 16,-1-9 0-16,1-17-6 15,-2-6 0-15,-4-6 0 16,0 5 2-16,-8 11-1 15,-3 19-2-15,-9 19 0 0,-5 18 0 16,0 24 0-16,-5 18 0 16,10 13 0-16,1 0 0 15,9-1 0-15,5-8 0 16,10-12 0-16,12-12 0 0,2-22-14 16,8-6-71-16,-2-8-2 15</inkml:trace>
  <inkml:trace contextRef="#ctx0" brushRef="#br0" timeOffset="163191.3581">13730 15468 443 0,'0'0'5'0,"0"0"4"0,0 0 3 15,0 0 0-15,0 0 0 16,0-15 2-16,-5-6-10 16,-1-6-4-16,-5-7 0 0,2-3 0 15,-1 3 0-15,3 0 0 16,3 6 0-16,4 6 0 15,9 8 0-15,8 4 0 16,11 2 0-16,11-3 0 0,8-1 0 16,6-8-12-16,10-9-75 15,9-3-2-15</inkml:trace>
  <inkml:trace contextRef="#ctx0" brushRef="#br0" timeOffset="163596.1124">14183 14543 465 0,'0'0'6'0,"-4"22"2"15,-5 11 1-15,5 19 0 16,0 18 2-16,3 19-8 16,1 15-3-16,0 15 0 15,4 0 0-15,9-8 0 0,1-11 0 16,1-21 0-16,8-19-64 16,-2-18-22-16</inkml:trace>
  <inkml:trace contextRef="#ctx0" brushRef="#br0" timeOffset="164246.2726">14646 15224 435 0,'0'0'4'0,"0"0"4"16,-6-5 1-16,6 5 3 0,-13-8 0 16,13 8 1-16,-12-7 1 15,12 7-10-15,-16-11-4 16,16 11 0-16,-9-11 0 15,9 11 0-15,-14-17 0 0,5 6 0 16,2 1 0-16,-1-4 0 16,-4 3 0-16,3-2 0 15,1 4 0-15,-3-5 0 0,4 5 0 16,7 9 0-16,-14-16 0 16,14 16 0-16,-11-9 0 15,11 9 0-15,0 0 0 16,-8-6 0-16,8 6 0 15,0 0 0-15,0 0 0 0,-10 0 0 16,10 0 0-16,0 0 0 16,0 0 0-16,-10 8 0 15,10-8 0-15,-7 15 0 16,1-5 0-16,0 5 0 0,-4 3 0 16,2 6 0-16,-1 4 0 15,-3 3 0-15,4 4 0 16,-2 0 0-16,7-3 0 15,3-3 0-15,0-11 0 0,10-8 0 16,3-10 0-16,6-7 0 16,4-8 0-16,7-3 0 15,2 2 0-15,0 8 0 0,3 8 0 16,-1 4 0-16,-1 13 0 16,-3 2 0-16,2 13-5 15,4-8-76-15,-17-6-4 16</inkml:trace>
  <inkml:trace contextRef="#ctx0" brushRef="#br0" timeOffset="164809.6386">14988 15136 465 0,'0'17'4'16,"5"14"1"-16,4 21 3 16,7 11 0-16,4 16 1 15,2 9-1-15,8 8-4 16,2 5-4-16,-4-13 0 16,-4-18 0-16,-3-16 0 0,-6-20 0 15,-10-23 0-15,-5-16 0 16,-11-31 0-16,-10-22 0 15,-4-25 0-15,-6-19 0 16,-1-18 0-16,-2-2 0 0,9 0 0 16,7 8 0-16,4 11 0 15,13 19 0-15,5 24 0 16,14 21 0-16,8 25 0 16,2 14 0-16,6 17 0 0,-1 17 0 15,-2 19 0-15,-6 10 0 16,-7 7 0-16,-11 1 0 15,-7-1 0-15,-14-9 0 16,-9-14 0-16,-6-13 0 0,-10-20-35 16,4-14-50-16,0-19-2 15</inkml:trace>
  <inkml:trace contextRef="#ctx0" brushRef="#br0" timeOffset="207007.7253">5878 5463 329 0,'0'0'7'0,"0"0"2"16,-11-6 2-16,1 1 4 0,-5-4 3 16,-5-3 0-16,-3 2 1 15,-11-7-1-15,0 8-12 16,-9-7-10-16,0 8-19 0,-10 0-13 15,1 8-2-15,-10 0 11 16,-4 5 12-16,-8 6 9 16,-9 5 8-16,-6 5 13 15,-13 4 16-15,-5 4 12 0,-7 3-4 16,-6 4-11-16,-7 1-12 16,-5 5-8-16,-2 4-4 15,-5-2-2-15,-3 3-1 16,-3 4-1-16,0 1-1 0,-4 3 1 15,4 5 0-15,0 4 0 16,2 9 0-16,5 4 1 16,1 12 0-16,6 7 0 15,6 15 0-15,7 11 0 16,11 14 0-16,9 13-1 0,10 16-1 16,14 16 0-16,9 13 1 15,14 17 0-15,13 12 0 16,3 11 3-16,4 15-1 0,7 8 2 15,-2 9 2-15,3 5-3 16,-5 4-3-16,0-1 0 16,-3-3 0-16,0-1 0 15,-2-11 0-15,-2-9 0 0,5-13 0 16,5-8 0-16,3-15 0 16,3-7 0-16,9-15 0 15,0-14 0-15,8-7 0 16,-3-12-65-16,5-20-23 0</inkml:trace>
  <inkml:trace contextRef="#ctx0" brushRef="#br0" timeOffset="208425.8395">1501 12339 306 0,'0'0'11'0,"3"6"6"15,2 15 2-15,2 13 4 16,5 19 2-16,2 21 0 0,4 24 2 16,10 21 0-16,5 20-10 15,0 12-5-15,5 5-10 16,3-3-2-16,2-3 0 15,1-17 0-15,-2-13 0 0,-1-17 0 16,4-12-20-16,-2-21-64 16,-4-12-1-16</inkml:trace>
  <inkml:trace contextRef="#ctx0" brushRef="#br0" timeOffset="209165.6597">2590 14654 445 0,'0'0'5'0,"1"12"3"15,5-2 0-15,-6-10 1 16,7 15 2-16,-7-15 0 16,0 0 1-16,8 0-10 0,-8-16-2 15,-3-23 0-15,-5-14 0 16,-2-16 0-16,1-12 0 16,1-4 0-16,-1 2 0 0,2 10 0 15,6 13 0-15,5 21 0 16,11 32 0-16,9 22 0 15,7 31 0-15,7 14 0 16,4 8 0-16,5 2 0 16,-1 0 0-16,-4-7 0 0,-3-19 0 15,-8-15 0-15,-6-18 0 16,-8-11 0-16,-8-21 0 16,-6-19 0-16,-3-17 0 0,-5-10 0 15,-1-2 0-15,-3 2 0 16,1 9 0-16,1 9 0 15,4 16 0-15,3 33 0 16,12 13-53-16,7 12-34 16</inkml:trace>
  <inkml:trace contextRef="#ctx0" brushRef="#br0" timeOffset="210048.6649">3214 14216 136 0,'0'0'2'16,"0"0"2"-16,0 0 0 0,0 0 2 15,-9-7 7-15,9 7 9 16,0 0 6-16,-6-9 4 16,6 9 2-16,0 0-2 15,0 0 0-15,0 0-1 0,-8 0-4 16,8 0-8-16,-8 9-6 16,5 3-4-16,-1 2-2 15,2 8-1-15,1 4-1 16,1 7 0-16,0 7-1 0,1 0 0 15,5 0 0-15,3-5 0 16,0-3-1-16,5-10-1 16,0-9 0-16,6-13 0 15,-2-9-1-15,2-12 0 0,-2-10-1 16,-1-5 1-16,-7-2 0 16,-5-4 0-16,-5 5 1 15,-6 5 0-15,-8 10 0 16,-5 9 0-16,-2 7 0 0,-3 7 0 15,0 8-3-15,8 5-8 16,-3-5-30-16,19-9-43 16,-9 13-1-16</inkml:trace>
  <inkml:trace contextRef="#ctx0" brushRef="#br0" timeOffset="210782.0457">4339 14001 426 0,'0'0'4'15,"0"0"4"-15,-13-5-1 16,3 5 4-16,-7 0 0 16,0 0 0-16,-6 1 2 0,-5 8-1 15,2 3-4-15,1 4-8 16,6 5 0-16,-1 5 0 15,10 1 0-15,9 2 0 16,4 0 0-16,13-3 0 0,11-1 0 16,5-5 0-16,4 1 0 15,6-7 0-15,-5 1 0 16,-1 2 0-16,-10 4 0 0,-10 6 0 16,-13 3 0-16,-3 5 0 15,-15-2 0-15,-6 0 0 16,-6-2 0-16,-5-11 0 15,9-6-12-15,-1-13-72 16,12-7-2-16</inkml:trace>
  <inkml:trace contextRef="#ctx0" brushRef="#br0" timeOffset="211033.6248">4786 14342 457 0,'0'0'3'0,"0"0"0"16,-10-9-1-16,0-1 1 0,-2-9-1 15,0-10 1-15,-2-8-1 16,-1-6 0-16,3-5-1 16,1 5 0-16,-2 0 3 15,-1 8 0-15,3 11 1 0,-4 15-1 16,4 9 0-16,-4 8-3 15,9 12-14-15,6-6-65 16,1-3-4-16</inkml:trace>
  <inkml:trace contextRef="#ctx0" brushRef="#br0" timeOffset="211833.9356">4960 13984 338 0,'0'0'9'16,"0"0"3"-16,0 0 4 0,3 8 2 15,-2 1 0-15,3 6 2 16,0 5 0-16,3 11 0 16,-2 3-8-16,5 6-4 15,0 2-2-15,-1 1-2 16,4-2-2-16,-2-4 0 0,-3-11-2 16,0-9 1-16,-8-17-1 15,10-7 0-15,-5-21 0 16,-3-12-1-16,5-7-1 15,0-2 0-15,1 0 0 0,3 6 1 16,2 11 0-16,3 19 1 16,5 16 0-16,0 19 0 15,2 10 1-15,0 5 0 0,-1 0 0 16,1-2 0-16,-3-10-1 16,-5-14-1-16,0-11 2 15,-3-19 0-15,-2-14-1 16,1-5 0-16,-1 1 1 0,5 4 1 15,-3 8 1-15,7 16 0 16,-5 16-3-16,5 23 0 16,-1 13 0-16,1 8 0 15,4 5 0-15,-3-6 0 16,9-6-79-16,2-8-6 0</inkml:trace>
  <inkml:trace contextRef="#ctx0" brushRef="#br0" timeOffset="212517.9882">5672 14137 366 0,'0'9'6'0,"2"15"2"16,9 10 5-16,1 8-1 0,3 11 2 16,2 4 0-16,5 4 1 15,-1-1 0-15,-3-8-3 16,-3-16-4-16,-6-14-2 16,-9-22-2-16,0 0-1 0,-10-22 0 15,-9-17-1-15,-7-12-1 16,-2-19 0-16,0-3-2 15,2 0 1-15,5 1-1 16,5 10 1-16,6 6 1 0,10 15 0 16,6 14 1-16,10 20 0 15,8 7 2-15,3 12-4 16,4 11 0-16,-4 7 0 16,0 4 0-16,-9 6 0 0,-7-2 0 15,-8-2 0-15,-3-4 0 16,-12-13-23-16,-3-7-60 15,0-12-4-15</inkml:trace>
  <inkml:trace contextRef="#ctx0" brushRef="#br0" timeOffset="212748.3668">5983 13249 485 0,'0'0'5'0,"-5"12"0"16,-3 7 1-16,1 10 0 16,3 15-2-16,-1 12-4 0,0 14 0 15,2 12 0-15,3 5 0 16,1 5 0-16,8 0 0 16,2-3 0-16,2-13 0 15,11-1-16-15,0-17-68 0,0-10-3 16</inkml:trace>
  <inkml:trace contextRef="#ctx0" brushRef="#br0" timeOffset="213056.5579">6348 14055 440 0,'0'0'2'0,"0"0"2"16,0 0 1-16,15 0 0 0,-5-8 1 15,5-4-1-15,2-5 1 16,0-8 0-16,0-5-2 16,-4-7-1-16,-8-1 0 15,-2 1 0-15,-4 5 1 0,-7 6-1 16,-7 12 1-16,-3 11-1 16,-3 17 2-16,8 18-5 15,-1 14 0-15,10 10 0 16,5 4 0-16,12 1 0 0,12-8 0 15,10-5 0-15,11-15 0 16,8-17 0-16,9-7-22 16,5-16-60-16,-7-13-2 15</inkml:trace>
  <inkml:trace contextRef="#ctx0" brushRef="#br0" timeOffset="213635.8584">4250 15318 470 0,'0'0'6'0,"0"0"2"16,-12-10 2-16,4 6 0 15,-6-3-3-15,-2 1-7 16,-4-2 0-16,-4 4 0 0,-1 5 0 16,-4 13 0-16,1 9 0 15,1 11 0-15,5 13 0 16,3 8 0-16,6 8 0 16,7 0 0-16,10 0 0 0,9-10 0 15,16-10 0-15,3-16 0 16,8-15-70-16,8-12-19 15</inkml:trace>
  <inkml:trace contextRef="#ctx0" brushRef="#br0" timeOffset="213908.0958">4562 15409 420 0,'0'0'9'16,"-7"10"1"-16,1 4 2 15,0 4 2-15,2 3 0 0,-2 1 0 16,0-1 0-16,3 1-10 15,3-9-4-15,0-13 0 16,13 4 0-16,-7-15 0 16,2-13 0-16,-1-8 0 0,-4-9 0 15,-3-3 0-15,-2-1 0 16,-9 4 0-16,0 8 0 16,-10 12 0-16,-1 14 0 15,4 9 0-15,-3 16 0 0,8 9 0 16,2 4 0-16,7-2 0 15,6 4 0-15,12-13-71 16,5-11-16-16</inkml:trace>
  <inkml:trace contextRef="#ctx0" brushRef="#br0" timeOffset="214425.541">4853 14703 433 0,'0'0'6'16,"0"23"2"-16,2 5 1 15,3 13 2-15,2 15 0 16,7 13 1-16,-1 12 1 0,7 8-5 16,2 0-8-16,-3-6 0 15,5-11 0-15,-4-9 0 16,-5-16 0-16,-2-16 0 0,-4-13 0 15,-9-18 0-15,0 0 0 16,-17-21 0-16,-4-4 0 16,-5-4 0-16,-7 1 0 15,-2 4 0-15,-3 9 0 0,5 14 0 16,4 10 0-16,5 20 0 16,8 9 0-16,8 6 0 15,8 2 0-15,14-3 0 16,11-9 0-16,8-14 0 15,6-13 0-15,10-7 0 0,0-17 0 16,5-4-26-16,-5-4-58 16,-8-2-2-16</inkml:trace>
  <inkml:trace contextRef="#ctx0" brushRef="#br0" timeOffset="214774.8182">5220 15555 434 0,'0'0'5'0,"0"0"1"15,0 0 2-15,10 6 2 16,1-6 0-16,7-11 1 0,2-6 0 16,0-4 0-16,6-9-6 15,-3-9-5-15,-5-6 0 16,-5-2 0-16,-7 1 0 15,-6 6 0-15,-5 5 0 16,-8 9 0-16,-3 16 0 0,-4 11 0 16,7 19 0-16,1 13 0 15,6 14 0-15,6 9 0 16,9 2 0-16,9 5 0 16,11-7 0-16,7-7 0 0,8-10 0 15,4-14 0-15,2-8 0 16,3-16 0-16,4-1 0 15,-4-10-75-15,-9-9-10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BD6-7D48-AC49-99A9-2EF6C95D438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077E-E9E3-464E-8536-4DC9844B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types of bonds/forces/effects will NOT mediate interactions between the sidechain of phenylalanine and other molecules?</a:t>
            </a:r>
          </a:p>
          <a:p>
            <a:r>
              <a:rPr lang="en-US" smtClean="0"/>
              <a:t>https://www.polleverywhere.com/multiple_choice_polls/Un8dS3sTTNaIgvp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What types of bonds/forces/effects will NOT mediate interactions between the sidechain of phenylalanine and other molecules?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Which is the N-terminal residue in this peptide: MetPheGluSer</a:t>
            </a:r>
          </a:p>
          <a:p>
            <a:r>
              <a:rPr lang="en-US" smtClean="0"/>
              <a:t>https://www.polleverywhere.com/multiple_choice_polls/OIlYujevxkZF2rB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Which is the N-terminal residue in this peptide: MetPheGluSer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7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174D-5BCC-7846-B0FE-F44A6F07585B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B5D4-CEE9-5043-B90E-CD25EC42D41C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310-C7DD-E44F-BFCD-BE227E7E08BB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983D-1AA8-BE4C-9D44-25B8D6EB22E4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F42-C62B-5046-8D80-1F56F047EDFB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CCE2-BA7E-0948-BB04-AF26474543CD}" type="datetime1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C8A-3474-CE46-8673-DCC21115BE0A}" type="datetime1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15AF-AC05-7C41-A168-A3E87CE7BA2C}" type="datetime1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C161-582B-474B-AE6C-934162E0DF59}" type="datetime1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3180-A696-504F-8F2B-DFC011191E39}" type="datetime1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9BBC-4183-E948-B19B-1CA25BE3B5E7}" type="datetime1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D64C-FA59-C94C-97C8-2B1576B62C76}" type="datetime1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5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6008" y="210532"/>
            <a:ext cx="8191680" cy="6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BB2950 Day 7: Friday 11-3-17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0496" y="909436"/>
            <a:ext cx="80256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Learning objectives:</a:t>
            </a:r>
            <a:endParaRPr lang="en-US" sz="20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Describe </a:t>
            </a:r>
            <a:r>
              <a:rPr lang="en-US" sz="2000" dirty="0"/>
              <a:t>the common protein secondary structural elements and the types of bonds that form them.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Define protein tertiary and quaternary structure and describe the types of bonds that produce them. </a:t>
            </a:r>
            <a:endParaRPr lang="en-US" sz="20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Describe </a:t>
            </a:r>
            <a:r>
              <a:rPr lang="en-US" sz="2000" dirty="0"/>
              <a:t>how DNA binding proteins interact with DNA </a:t>
            </a:r>
            <a:r>
              <a:rPr lang="en-US" sz="2000" dirty="0" smtClean="0"/>
              <a:t>in sequence-specific </a:t>
            </a:r>
            <a:r>
              <a:rPr lang="en-US" sz="2000" dirty="0"/>
              <a:t>and </a:t>
            </a:r>
            <a:r>
              <a:rPr lang="en-US" sz="2000" dirty="0" smtClean="0"/>
              <a:t>non-sequence-specific manners.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Describe the composition of viral, prokaryotic, and eukaryotic genomes with respect to nucleic acid </a:t>
            </a:r>
            <a:r>
              <a:rPr lang="en-US" sz="2000" dirty="0" smtClean="0"/>
              <a:t>usage and </a:t>
            </a:r>
            <a:r>
              <a:rPr lang="en-US" sz="2000" dirty="0" err="1" smtClean="0"/>
              <a:t>strandedness</a:t>
            </a:r>
            <a:r>
              <a:rPr lang="en-US" sz="2000" dirty="0" smtClean="0"/>
              <a:t>. 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73" y="313601"/>
            <a:ext cx="811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chemical forces that underlie protein tertiary and quaternary structure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3320" y="1405440"/>
              <a:ext cx="6207480" cy="429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9640" y="1388880"/>
                <a:ext cx="623808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3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95" y="222504"/>
            <a:ext cx="5626608" cy="64129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473" y="313601"/>
            <a:ext cx="81113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do proteins bind to nucleic acids?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22792" y="1110588"/>
            <a:ext cx="624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Protein-nucleic acid interactions can be </a:t>
            </a:r>
            <a:r>
              <a:rPr lang="en-US" sz="2400" b="1" dirty="0" smtClean="0"/>
              <a:t>sequence-specific</a:t>
            </a:r>
            <a:r>
              <a:rPr lang="en-US" sz="2400" dirty="0" smtClean="0"/>
              <a:t> or </a:t>
            </a:r>
            <a:r>
              <a:rPr lang="en-US" sz="2400" b="1" dirty="0" smtClean="0"/>
              <a:t>non-sequence-specific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0360" y="1930680"/>
              <a:ext cx="7367040" cy="380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200" y="1917360"/>
                <a:ext cx="7390440" cy="38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5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5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16" y="1145271"/>
            <a:ext cx="5832112" cy="5723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53" y="191164"/>
            <a:ext cx="867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of </a:t>
            </a:r>
            <a:r>
              <a:rPr lang="en-US" sz="2800" b="1" dirty="0" smtClean="0"/>
              <a:t>non-sequence-specific </a:t>
            </a:r>
            <a:r>
              <a:rPr lang="en-US" sz="2800" dirty="0" smtClean="0"/>
              <a:t>interactions between a single-stranded nucleic acid and a protein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78329" y="1897983"/>
            <a:ext cx="25523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</a:t>
            </a:r>
            <a:r>
              <a:rPr lang="en-US" dirty="0" err="1" smtClean="0"/>
              <a:t>ss</a:t>
            </a:r>
            <a:r>
              <a:rPr lang="en-US" dirty="0" smtClean="0"/>
              <a:t> and ds nucleic acids will not bind to the same binding pocket (DNA binding proteins are usually structure-specific)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5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1" y="1232941"/>
            <a:ext cx="5795284" cy="5283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53" y="191164"/>
            <a:ext cx="867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Examples of </a:t>
            </a:r>
            <a:r>
              <a:rPr lang="en-US" sz="2800" b="1" dirty="0" smtClean="0"/>
              <a:t>sequence-specific </a:t>
            </a:r>
            <a:r>
              <a:rPr lang="en-US" sz="2800" dirty="0" smtClean="0"/>
              <a:t>interactions between bases and amino acids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05365" y="1583928"/>
            <a:ext cx="2220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bases are most often accessed at the major groove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9" y="798232"/>
            <a:ext cx="5034343" cy="5558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040" y="6259796"/>
            <a:ext cx="779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Feklistov</a:t>
            </a:r>
            <a:r>
              <a:rPr lang="en-US" sz="1400" dirty="0"/>
              <a:t>, A., &amp; </a:t>
            </a:r>
            <a:r>
              <a:rPr lang="en-US" sz="1400" dirty="0" err="1"/>
              <a:t>Darst</a:t>
            </a:r>
            <a:r>
              <a:rPr lang="en-US" sz="1400" dirty="0"/>
              <a:t>, S. A. (2011). Structural basis for promoter-10 element recognition by the bacterial RNA polymerase </a:t>
            </a:r>
            <a:r>
              <a:rPr lang="en-US" sz="1400" dirty="0" err="1"/>
              <a:t>σ</a:t>
            </a:r>
            <a:r>
              <a:rPr lang="en-US" sz="1400" dirty="0"/>
              <a:t> subunit. </a:t>
            </a:r>
            <a:r>
              <a:rPr lang="en-US" sz="1400" i="1" dirty="0"/>
              <a:t>Cell</a:t>
            </a:r>
            <a:r>
              <a:rPr lang="en-US" sz="1400" dirty="0"/>
              <a:t>, </a:t>
            </a:r>
            <a:r>
              <a:rPr lang="en-US" sz="1400" i="1" dirty="0"/>
              <a:t>147</a:t>
            </a:r>
            <a:r>
              <a:rPr lang="en-US" sz="1400" dirty="0"/>
              <a:t>(6), 1257–1269. http://</a:t>
            </a:r>
            <a:r>
              <a:rPr lang="en-US" sz="1400" dirty="0" err="1"/>
              <a:t>doi.org</a:t>
            </a:r>
            <a:r>
              <a:rPr lang="en-US" sz="1400" dirty="0"/>
              <a:t>/10.1016/j.cell.2011.10.041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5412" y="1912471"/>
            <a:ext cx="342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Sequence-specific DNA binding may or may not involve disruption of the double helix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9453" y="191164"/>
            <a:ext cx="8427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Bacterial sigma factor has two binding pockets for promoter A and T 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51" y="274638"/>
            <a:ext cx="848164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Genome composition and strand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7554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Viruses:</a:t>
            </a:r>
          </a:p>
          <a:p>
            <a:r>
              <a:rPr lang="en-US" dirty="0" err="1" smtClean="0"/>
              <a:t>dsDNA</a:t>
            </a:r>
            <a:endParaRPr lang="en-US" dirty="0" smtClean="0"/>
          </a:p>
          <a:p>
            <a:r>
              <a:rPr lang="en-US" dirty="0" err="1" smtClean="0"/>
              <a:t>ssDNA</a:t>
            </a:r>
            <a:endParaRPr lang="en-US" dirty="0" smtClean="0"/>
          </a:p>
          <a:p>
            <a:r>
              <a:rPr lang="en-US" dirty="0" err="1" smtClean="0"/>
              <a:t>ssRNA</a:t>
            </a:r>
            <a:r>
              <a:rPr lang="en-US" dirty="0" smtClean="0"/>
              <a:t> (positive strand)</a:t>
            </a:r>
          </a:p>
          <a:p>
            <a:r>
              <a:rPr lang="en-US" dirty="0" err="1" smtClean="0"/>
              <a:t>ssRNA</a:t>
            </a:r>
            <a:r>
              <a:rPr lang="en-US" dirty="0" smtClean="0"/>
              <a:t> (negative strand)</a:t>
            </a:r>
          </a:p>
          <a:p>
            <a:r>
              <a:rPr lang="en-US" dirty="0" err="1" smtClean="0"/>
              <a:t>dsRNA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8789" y="1600200"/>
            <a:ext cx="449580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Cells:</a:t>
            </a:r>
          </a:p>
          <a:p>
            <a:r>
              <a:rPr lang="en-US" dirty="0" err="1" smtClean="0"/>
              <a:t>dsDNA</a:t>
            </a:r>
            <a:r>
              <a:rPr lang="en-US" dirty="0" smtClean="0"/>
              <a:t> (genes encoded on both strands, though usually not simultaneously)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6" y="196881"/>
            <a:ext cx="8594469" cy="728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Viral genomes and replication strategies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2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3310" y="5334505"/>
            <a:ext cx="6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Ahlquist</a:t>
            </a:r>
            <a:r>
              <a:rPr lang="en-US" dirty="0"/>
              <a:t>, P. (2006</a:t>
            </a:r>
            <a:r>
              <a:rPr lang="en-US" dirty="0" smtClean="0"/>
              <a:t>) </a:t>
            </a:r>
            <a:r>
              <a:rPr lang="en-US" i="1" dirty="0" smtClean="0"/>
              <a:t>Nature </a:t>
            </a:r>
            <a:r>
              <a:rPr lang="en-US" i="1" dirty="0"/>
              <a:t>Reviews Microbiology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(5), 371–382. http://</a:t>
            </a:r>
            <a:r>
              <a:rPr lang="en-US" dirty="0" err="1"/>
              <a:t>doi.org</a:t>
            </a:r>
            <a:r>
              <a:rPr lang="en-US" dirty="0"/>
              <a:t>/10.1038/nrmicro1389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1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61923"/>
            <a:ext cx="8534400" cy="55595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709" y="209014"/>
            <a:ext cx="811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Levels of protein structure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24200" y="4734000"/>
              <a:ext cx="1085400" cy="534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2680" y="4719240"/>
                <a:ext cx="111384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5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4_0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9" y="308483"/>
            <a:ext cx="4066032" cy="6412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360" y="1072783"/>
            <a:ext cx="468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kind of bonds hold this alpha helix together?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23360" y="2437293"/>
            <a:ext cx="4457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is the role of the side-chains in this structure?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9504" y="121920"/>
            <a:ext cx="625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Secondary structure option 1: alpha helix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53360" y="1843560"/>
              <a:ext cx="4423320" cy="4655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9320" y="1829880"/>
                <a:ext cx="4448520" cy="46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4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456"/>
            <a:ext cx="5425440" cy="6412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6128" y="1073532"/>
            <a:ext cx="326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kind of bond holds these beta sheets together?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96128" y="2833585"/>
            <a:ext cx="3268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is the role of the side-chains in these structures?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0176" y="123771"/>
            <a:ext cx="625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Secondary structure option 2: beta sheet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582520" y="1830240"/>
              <a:ext cx="2968200" cy="3166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960" y="1816560"/>
                <a:ext cx="300024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6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8581"/>
            <a:ext cx="8534400" cy="55595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666" y="4583898"/>
            <a:ext cx="8229036" cy="1420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39C92470F004310A79BA862A6942BE8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9a50d84-4662-4cdd-a6c4-d37e82817b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fc9b5435-5306-4411-9fe2-ca9f913ad5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b78a58e-9912-4a29-b212-fb72a9cb9ad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7f375c79-9725-43e8-9f79-2f07a1df5d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21414</TotalTime>
  <Words>393</Words>
  <Application>Microsoft Macintosh PowerPoint</Application>
  <PresentationFormat>On-screen Show (4:3)</PresentationFormat>
  <Paragraphs>70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Genomes</vt:lpstr>
      <vt:lpstr>Genome composition and strand usage</vt:lpstr>
      <vt:lpstr>Viral genomes and replication strategies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180</cp:revision>
  <dcterms:created xsi:type="dcterms:W3CDTF">2016-10-14T18:06:27Z</dcterms:created>
  <dcterms:modified xsi:type="dcterms:W3CDTF">2017-11-06T02:23:22Z</dcterms:modified>
</cp:coreProperties>
</file>