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512" r:id="rId3"/>
    <p:sldId id="521" r:id="rId4"/>
    <p:sldId id="513" r:id="rId5"/>
    <p:sldId id="522" r:id="rId6"/>
    <p:sldId id="456" r:id="rId7"/>
    <p:sldId id="491" r:id="rId8"/>
    <p:sldId id="459" r:id="rId9"/>
    <p:sldId id="493" r:id="rId10"/>
    <p:sldId id="461" r:id="rId11"/>
    <p:sldId id="463" r:id="rId12"/>
    <p:sldId id="514" r:id="rId13"/>
    <p:sldId id="464" r:id="rId14"/>
    <p:sldId id="497" r:id="rId15"/>
    <p:sldId id="498" r:id="rId16"/>
    <p:sldId id="499" r:id="rId17"/>
    <p:sldId id="515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290" autoAdjust="0"/>
  </p:normalViewPr>
  <p:slideViewPr>
    <p:cSldViewPr snapToGrid="0" snapToObjects="1">
      <p:cViewPr varScale="1">
        <p:scale>
          <a:sx n="105" d="100"/>
          <a:sy n="105" d="100"/>
        </p:scale>
        <p:origin x="24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A1027-42A4-544A-9B6C-C5EB158C13A4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38B40-6DD5-B04D-855D-4AD8F429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21T15:10:02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14000 3534 242 0,'0'0'2'0,"0"0"1"16,-8-13 1-16,6 2-1 0,2-7 0 15,0-4 2-15,2-10-1 16,3-1-1-16,6-3-1 16,-2 5 0-16,3-3 2 15,-1 8 7-15,-3 6 5 0,-1 8-1 16,-7 12 3-16,0 0 0 0,0 0 2 16,5 10 1-1,-5 3-3-15,0-1-8 0,-3 3-3 16,3 1 0-1,0-2-3-15,4 2 0 0,0 2 0 16,5 0-1 0,-1 2 0-16,5 5-1 0,-4 5 0 15,4 0 1-15,-1 3-1 16,-4 2-1-16,3 5 1 0,-5-4-1 16,-4 0 0-16,0-3-1 15,-2-7 1-15,0-2 0 16,-1-8-1-16,-2 0 0 0,-2-7 0 15,5-9-1-15,0 0 1 16,0 0 0-16,0 0-1 0,1-9 1 16,6-3 0-1,2-2 0-15,6 1 0 16,0-3 0-16,6 2 0 16,0 1-1-16,4 1 1 15,3 0 0-15,2 6 0 0,3 0-1 16,1 1 1-16,4 0 0 0,6 3 0 15,-2-1 0-15,6 2 1 16,2 1-1 0,2 0 0-16,0 0 1 0,2 1-1 15,-2 4 1-15,1 0 0 16,-2 0 0-16,-1 2 0 0,5 5-1 16,-5-2 1-16,1 4-1 0,2-3 1 15,0 2 0 1,1 2-1-16,2-3 1 0,2-4 0 15,2-5 0 1,0-3 0-16,6-3-1 0,0-4 1 0,-1-2-1 16,-1-1 1-1,-1-1-1-15,-2 6 0 16,-3 2 1-16,-7 3 0 0,-1 3 0 16,1 7 0-1,-3 1 1-15,2 0 0 0,3-1-1 16,3-1 1-16,0-2-1 0,5-2 1 15,2-5-2-15,-1 0 1 16,1-2 0 0,-2-1 0-16,-1 0 1 0,-1 2 0 15,-2-2-2-15,-1 3 2 16,-2-3 0-16,5 3-1 0,-1-2 1 16,3 0-2-16,0-3 0 0,5-7 0 15,5 1 0 1,0-3 0-16,2-3 0 0,-2-1 0 15,-1 1 0-15,-8-1 0 16,0 4 0 0,-9 3 0-16,-1 5 0 15,-4 3 0-15,-1 5 0 0,-5-1 0 16,8 2 0-16,-3 4 0 0,4-1 0 16,3-1 0-1,1-2 0-15,1 0 0 0,-2-1 0 16,-1 0 0-16,-2 1 0 15,-1-3 0-15,-3 2 0 16,0 1 0-16,-4 0 0 0,2 0 0 16,0-2 0-16,3 2 0 15,-3-3 0-15,5 0 0 16,1 0 0-16,3-4 0 0,1-2 0 16,0-4 0-16,-2-1 0 0,0-1 0 15,0 2 0-15,-5-1 0 16,-1 2 0-16,-3 0 0 15,-3 3 0-15,1 1 0 0,-4 3 0 16,4 0 0 0,-1-1 0-16,0 0 0 15,4 3 0-15,-2-3 0 16,0 2 0-16,0 1 0 16,-2-1 0-16,-5-3 0 0,-2 4 0 15,-2 0 0 1,-3 0 0-16,-3 0 0 0,-1 0 0 15,-2 5 0-15,-2-1 0 16,1 4 0-16,0-3 0 0,4 3 0 16,-1-1 0-16,-1-1 0 15,5 2 0-15,-3-3 0 16,1-1 0-16,-1-1 0 0,-2 0 0 16,-3-3 0-16,-2 0 0 15,-3 0 0-15,1 0 0 0,-4-3 0 16,0-1 0-1,-3-4 0-15,1-4 0 16,-3 0 0-16,0-6 0 0,-4 2 0 16,1-6 0-16,-3-2 0 0,-2-1 0 15,-3-2 0 1,-1-3 0-16,-3 0 0 0,-2 0 0 16,1 0 0-16,-1-4 0 15,0 3 0-15,-2-3 0 16,4 0 0-16,-3 7 0 0,-2-4 0 15,5 7 0-15,-2-1 0 16,-2 9 0-16,3-2 0 16,8 18 0-16,-10-12-25 15,10 12-54-15,0 0-3 16</inkml:trace>
  <inkml:trace contextRef="#ctx0" brushRef="#br0" timeOffset="42412.3469">9006 16295 284 0,'0'0'8'0,"0"0"7"15,-11-7 4 1,11 7 3-16,-15-18 3 16,8 7 3-16,-4-6 0 0,-1 2 0 15,1 1-6-15,-1-1-5 0,6 5-5 16,-3 1-9 0,9 9-3-16,-8-13 0 15,8 13 0-15,-4 8 0 0,4 8 0 16,1 8 0-16,4 7 0 15,4 12 0-15,4 7 0 0,2 7 0 16,5 4 0-16,0 3 0 16,3-5 0-16,-3-4 0 15,2-5 0-15,-3-8 0 0,-4-9 0 16,0-8 0 0,-4-6 0-16,-11-19 0 15,9 12 0-15,-9-12 0 16,-5-11 0-16,-4-11 0 0,-2-8 0 15,-7-6 0-15,-2-7 0 16,2-8 0-16,-4-5 0 0,2-7 0 16,6 2 0-16,1 3 0 15,6 1 0-15,3 1 0 16,4 5 0-16,1 3 0 16,7 9 0-16,3 6 0 15,5 6 0-15,2 7 0 0,5 4 0 16,-2 8 0-16,6 8 0 15,1 0 0-15,-2 9 0 0,1 7 0 16,-3 5 0 0,-2 3 0-16,-5 6 0 0,-7 2 0 15,-7 2 0-15,-3 1 0 16,-6-3 0-16,-4-4 0 16,-9-2 0-16,-1-3 0 15,-1-4 0-15,1-4 0 0,5-2 0 16,0 1 0-16,9 1 0 15,6 1 0-15,5 1 0 0,13 0 0 16,5 5 0 0,5 2 0-16,4 1 0 15,2 2 0-15,0 0 0 0,-5 7 0 16,0-3 0-16,-5-2 0 16,-3-2 0-16,-5-5 0 0,3-15-71 15,-6 5-13-15</inkml:trace>
  <inkml:trace contextRef="#ctx0" brushRef="#br0" timeOffset="43053.2863">9676 16624 278 0,'0'0'6'0,"0"0"3"16,0 0 5-16,8 0 3 15,-8 0 0-15,18-12 0 0,-5 1 3 16,2-4 0-16,2-5-6 16,-1-6-4-16,-2-6-3 15,-2-2-2-15,-2-2-1 0,-3 2-1 16,0 5 2-16,-7 3 1 15,-3 12 1-15,3 14 0 0,-19 1 1 16,5 22 1-16,-1 15 0 16,-2 10-1-1,0 11-2-15,5 3-1 16,4-4-5-16,7 0 0 16,1-12 0-16,13-9 0 15,10-14 0-15,9-12-11 0,2-16-27 16,12-12-43-16,4-8 0 15</inkml:trace>
  <inkml:trace contextRef="#ctx0" brushRef="#br0" timeOffset="43676.1365">10010 16429 301 0,'0'0'7'15,"0"0"7"-15,2 10 2 16,2 7 4-16,2 8 2 0,2 8 2 16,0 11-2-16,8 6 2 15,-1 7-7-15,6-1-5 0,-1 4-4 16,2-5-2-1,-2-5-2-15,-2-7-2 16,-4-10 1-16,-5-8-2 16,-5-13 0-16,-4-12-2 0,-7-9 0 15,-6-19-1-15,-5-15-1 0,-4-12 0 16,3-7 0 0,-5-6 1-16,7 2-1 0,3 0 1 15,6 4 0 1,6 10 1-16,3 9 1 0,13 6 0 15,5 9 0-15,5 10 1 16,2 12 1-16,2 6 0 0,-1 19 0 16,0 12 1-16,-9 8-1 15,-4 11 0-15,-10 4-1 0,-4-4 0 16,-13-5-1 0,-5-9-2-16,-3-9-6 0,-9-15-8 15,8-12-35-15,2-7-27 0,7-8-2 16</inkml:trace>
  <inkml:trace contextRef="#ctx0" brushRef="#br0" timeOffset="44105.5506">10473 15888 417 0,'0'0'5'0,"0"0"2"0,-6 16 3 15,6 0 0 1,0 13 3-16,2 10 1 0,2 10 0 16,6 13 0-16,2 5-7 15,1 7-7-15,1 2 0 16,3 2 0-16,-1-7 0 0,2-7 0 15,1-6 0-15,-4-12 0 16,7-6-14-16,-11-9-48 0,9-19-20 16,-2-12-2-16</inkml:trace>
  <inkml:trace contextRef="#ctx0" brushRef="#br0" timeOffset="44440.9513">10886 16622 417 0,'0'0'7'0,"0"0"-1"0,0 0 2 16,0 0-2-1,-5 0 0-15,2-10 0 0,0-9-1 16,0-5-1-16,-1-14-7 16,-1-8-1-16,0-5 1 15,-2-2 2-15,-3 4 5 0,-4 9 1 16,-2 14 2 0,-6 12 1-16,5 14 2 0,-3 6 0 15,1 12-1-15,7 6-5 16,1-9-4-16,11-1-18 15,10-10-58-15,8-5-4 16</inkml:trace>
  <inkml:trace contextRef="#ctx0" brushRef="#br0" timeOffset="44959.2442">11314 16345 411 0,'0'0'5'0,"0"0"2"0,0 0 1 15,-10-4 1-15,10 4 1 16,-15-12 1 0,4 5 1-16,-2 0 0 0,-2-1-3 0,-2 1-3 15,-1 7 0 1,-1 6-1-16,5 10-5 16,-3 7 0-16,8 13 0 0,0 3 0 15,5 7 0-15,4-1 0 16,4-2 0-16,8 1 0 15,4-13 0-15,10-6-26 0,4-11-53 16,4-14-3 0</inkml:trace>
  <inkml:trace contextRef="#ctx0" brushRef="#br0" timeOffset="45545.2278">11612 16438 363 0,'0'0'8'0,"0"0"2"16,0 0 4-16,0 0 2 0,-13-7 1 15,13 7 1 1,0 0 2-16,-11-7 0 16,11 7-5-16,0 0-5 15,-10-12-10-15,10 12 0 0,-14-13 0 16,8 4 0-16,-1 0 0 15,-2 1 0-15,9 8 0 0,-14-15 0 16,14 15 0-16,-15-12 0 16,15 12 0-1,-10-5 0-15,10 5 0 0,-10-5 0 16,10 5 0-16,-9-4 0 16,9 4 0-16,-9-5 0 0,9 5 0 15,-9-3 0-15,9 3 0 16,0 0 0-16,-12 0 0 0,12 0 0 15,-5 8 0-15,3 5 0 16,-1 6 0-16,0 1 0 16,0 4 0-1,-3 4 0-15,0 2 0 16,3 5 0-16,-1-2 0 0,2-1 0 16,2 1 0-16,0-2 0 15,5-6 0-15,3-10 0 0,3-10 0 16,0-6 0-16,5-12-3 0,-2-9-1 15,5-7 2 1,-4 0 0-16,2 2-1 16,0 13 0-16,-2 12 1 15,3 11 1-15,-3 18-2 0,3 10 3 16,-3 6-1-16,1 0-1 16,-1 0-3-16,-1-18-7 0,1-14-17 15,2-17-48 1,-7-26 2-16</inkml:trace>
  <inkml:trace contextRef="#ctx0" brushRef="#br0" timeOffset="45722.2405">11755 16120 417 0,'0'0'4'0,"0"0"3"16,2 19 3-16,4 0-2 15,-1 8 3-15,7 11 0 0,1 5 1 16,7 8-1-16,1 7-3 15,-1 0-5-15,5-1-4 16,-5-9-9-16,4-5-39 16,-3 0-32-16,-5-8 1 15</inkml:trace>
  <inkml:trace contextRef="#ctx0" brushRef="#br0" timeOffset="45946.3664">11718 16463 450 0,'0'0'4'0,"0"0"2"15,4 6 1-15,6-5 0 16,3-1 1-16,8 0 0 0,6-5 0 16,7-3 1-1,8-7-5-15,7-4-4 0,4-4 0 0,8 3-12 16,2-7-23-1,0 1-43-15,3 5-3 16</inkml:trace>
  <inkml:trace contextRef="#ctx0" brushRef="#br0" timeOffset="46183.4917">12406 16602 329 0,'0'0'-5'0,"-5"-7"-16"16,-5-10-35-16,2-4-5 15</inkml:trace>
  <inkml:trace contextRef="#ctx0" brushRef="#br0" timeOffset="46317.6784">12301 16195 419 0,'0'0'6'0,"-14"6"2"0,7 6 0 16,-3 2 1-16,-1 2 0 0,1 1 0 16,0 2 0-16,4-6-3 15,7-3-10 1,-1-10-13-16,24-2-29 15,3-8-31-15,1-4-2 0</inkml:trace>
  <inkml:trace contextRef="#ctx0" brushRef="#br0" timeOffset="46574.6876">12524 16427 370 0,'0'0'5'16,"4"15"3"-16,0 2-1 0,1 1 0 15,4 1 1 1,5-1 1-16,2 1 1 15,4-3 0-15,3-11-4 0,0-5-2 16,-3-12 2-16,1-6 0 16,-11-10 2-16,-3-3 0 0,-7-6 1 15,-5-1 0-15,-8 3 0 16,-8 2 0-16,-1 6-6 0,1 8-3 16,-1 11 0-1,2 8 0-15,7 15 0 0,2 5 0 16,9 8 0-1,2-1-11-15,6-12-60 16,9 9-11-16</inkml:trace>
  <inkml:trace contextRef="#ctx0" brushRef="#br0" timeOffset="47083.4746">12883 16273 416 0,'0'0'5'16,"0"14"3"-16,2 4 1 15,2 6 1-15,5 5 0 0,2 3 1 16,1 8 0-16,2-1 0 15,-4-4-4-15,1-6-4 0,2-10-1 16,-3-11-1-16,0-11 0 0,-4-16 0 16,-2-13-1-1,-2-7 1-15,2-5-1 0,2-1 1 16,-2 4 0-16,2 9-1 16,1 13 2-16,1 19-2 0,7 14 0 15,-1 19 0 1,1 9 0-16,1 10 0 15,4 0-5-15,1 6-31 16,0-6-43-16,0-10-4 0</inkml:trace>
  <inkml:trace contextRef="#ctx0" brushRef="#br0" timeOffset="47684.702">14220 16646 419 0,'0'0'3'0,"0"0"1"16,0 0 0-16,-8-2 1 0,0-10 0 16,-1-8 1-1,-1-11 1-15,-5-13 1 16,4-13-3-16,-3-10 0 0,-1-9-1 15,1-3 0-15,1 0 0 16,5 7-1-16,2 5-1 0,1 8 0 16,5 11 0-1,3 6-1-15,10 6 0 0,8 3 0 16,6 5 1-16,8 0-1 16,3 2 0-16,9-1-2 15,3 7-3-15,-2 1-8 0,5 4-35 16,-5 10-31-1,-11 5-1-15</inkml:trace>
  <inkml:trace contextRef="#ctx0" brushRef="#br0" timeOffset="48130.3548">13966 16315 409 0,'0'0'5'0,"0"14"0"16,0-14 0-16,0 15 1 16,0-15-1-16,16 11 2 0,1-8-1 15,2-3 1 1,9-2-5-16,7-8 0 0,6-1 0 16,3-2 0-16,3 1-1 15,-4 2 0-15,1 3 0 16,-8 7 0-16,-3 5 0 0,-8 9-1 15,-5 12 1-15,-7 6-1 16,-1 7 2-16,-1 4-1 0,-4 1 1 16,5-2 0-16,-2-6 0 15,8-9 0-15,3-11 1 16,0-16 0 0,3-9-1-16,2-15 1 0,-4-13-1 15,-4-9 0-15,-3-10 0 16,-11-3 1-16,-4 2-1 0,-9 7 1 15,-5 8-1-15,-10 11 0 16,1 16 0-16,-2 15-2 16,1 15 0-16,3 16 0 15,5 3-9-15,15 10-16 16,1-4-53-16,15-7-3 0</inkml:trace>
  <inkml:trace contextRef="#ctx0" brushRef="#br0" timeOffset="48557.8381">14879 16578 317 0,'0'0'5'16,"7"11"1"-16,3-1 3 15,1 1 1-15,-2-2 2 16,0 2 5-16,3-4 0 0,-4-6 1 15,-6-7-3-15,-2-18-2 16,-5-10-2 0,-3-11 0-16,-5-7-1 15,4-6-3-15,-1 1 0 0,-1 5-1 16,8 5-1-16,2 11 0 0,3 10-1 16,12 12-2-1,1 8-3-15,11 6-4 0,2-2-10 16,15-5-49-16,-1 7-15 15</inkml:trace>
  <inkml:trace contextRef="#ctx0" brushRef="#br0" timeOffset="48881.9732">15285 15700 449 0,'0'0'6'0,"-5"20"0"16,1 7 2-1,2 13 1-15,1 14 0 0,1 13 1 16,3 11 0-16,2 11-6 0,9 1-4 16,3-5 0-16,2-6 0 15,-1-11 0-15,8-6-16 16,3-13-63-16,-6-8-3 16</inkml:trace>
  <inkml:trace contextRef="#ctx0" brushRef="#br0" timeOffset="49167.2275">15375 16439 448 0,'0'0'3'16,"0"0"2"-16,2-6 1 16,3-6 0-16,5-5 1 0,0-3 0 15,3-6 1-15,4-3-1 16,-3-5-2-16,3 3-5 16,0-3-9-16,5 8-26 0,-2 3-42 15,-3 7-1 1</inkml:trace>
  <inkml:trace contextRef="#ctx0" brushRef="#br0" timeOffset="49350.5268">15540 16237 458 0,'0'0'6'15,"-8"9"1"-15,5 7-1 0,-3 3 1 16,5 5 0-1,1 4 0-15,5 3-1 0,6 2 1 16,7 1-11-16,3-8-9 16,8-20-58-16,2 15-9 0</inkml:trace>
  <inkml:trace contextRef="#ctx0" brushRef="#br0" timeOffset="49828.5193">16632 16145 477 0,'0'0'4'0,"0"0"0"16,-17 0 1-1,1 0 0-15,0 5 0 16,-6-3 0-16,1 4 1 0,-4 1-6 15,4 3 0-15,3 3 0 0,10 5 0 16,7 4 0 0,6 5 0-16,12 4 0 0,5-2 0 15,8 5-2-15,2 1 1 16,2 1 1-16,-5 3-1 16,-4-2 2-16,-9-1-1 15,-8 1 0-15,-8-5-1 0,-4 0-3 16,-14-13-3-16,-4-10-10 0,-4-12-30 15,0-14-33-15,2-9 0 16</inkml:trace>
  <inkml:trace contextRef="#ctx0" brushRef="#br0" timeOffset="50059.7233">16919 15812 414 0,'0'0'9'16,"-3"10"2"-16,-3 12 0 0,3 8 1 15,1 14 1 1,2 7 1-16,0 12-1 0,2 9 1 16,10 3-14-16,1-2 0 15,2-5 0-15,2-6 0 16,6-8-7-16,-15 4-64 0,10-23-10 15</inkml:trace>
  <inkml:trace contextRef="#ctx0" brushRef="#br0" timeOffset="50237.1276">16823 16394 430 0,'0'0'2'0,"0"0"2"16,0 0 0-16,13-4 0 0,1 0 1 15,9-4-1 1,6 0 1-16,6-1-1 0,16-4-5 16,4-6-10-16,8-12-56 15,3 12-7-15</inkml:trace>
  <inkml:trace contextRef="#ctx0" brushRef="#br0" timeOffset="50872.1036">17447 16345 295 0,'0'0'9'0,"0"0"8"16,0 0 3-16,0 0 4 15,3-10 3-15,-3 10 0 16,0-10 1-16,0 10 1 16,-4-16-9-16,4 16-5 0,-14-17-15 15,14 17 0-15,-17-13 0 16,6 7 0-16,1 1 0 0,-2 3 0 15,-1 1 0-15,3-2 0 16,0 2 0-16,0 1 0 16,1-2 0-1,9 2 0-15,-14-3 0 0,14 3 0 16,-11-4 0-16,11 4 0 16,0 0 0-16,-10-3 0 15,10 3 0-15,0 0 0 0,0 0 0 16,-12 3 0-16,12-3 0 15,-2 10 0-15,2-10 0 16,-4 17 0-16,1-7 0 16,-3 4 0-16,4 3 0 0,-2 3 0 15,-1 1 0-15,3 4 0 0,2-3 0 16,0 1 0-16,8-4 0 16,2-7 0-16,0-2 0 15,8-8 0-15,0-4 0 16,-1-5 0-16,0-1 0 0,0 1 0 15,1 7 0-15,-2 0 0 16,2 11 0-16,-1 5 0 16,-2 1-15-16,4-2-30 15,9 0-35-15,-11-7-3 16</inkml:trace>
  <inkml:trace contextRef="#ctx0" brushRef="#br0" timeOffset="51056.8035">17541 15813 406 0,'0'0'9'16,"-2"10"2"0,0 10 2-16,1 12 0 15,1 15 2-15,3 12 0 0,4 11 0 16,4 8-1-16,3 4-14 16,6-5 0-16,0-6 0 0,1-15 0 15,3-10-39 1,-2-17-40-16,-5-14-4 0</inkml:trace>
  <inkml:trace contextRef="#ctx0" brushRef="#br0" timeOffset="51262.045">17752 15641 426 0,'0'0'9'0,"0"18"1"16,0 12 3-1,1 10-1-15,4 15 1 16,3 18 2-16,3 8-2 0,3 10-13 16,7 3 0-16,-3-5 0 15,4-6 0-15,-2-13 0 0,-4-7-79 16,5-14-5-16</inkml:trace>
  <inkml:trace contextRef="#ctx0" brushRef="#br0" timeOffset="51692.0203">18159 16465 140 0,'-3'-10'-3'0,"1"-8"3"16,-2-9 15-16,0-8 20 0,-2-2 10 15,-4-3 5-15,-2 2 0 16,-3 3 1-16,1 9 0 16,-9 15-2-16,8 10-21 15,-2 4-28-15,2 1 0 16,15-4 0-16,0 0-20 0,0 0-61 15,9-17-4-15</inkml:trace>
  <inkml:trace contextRef="#ctx0" brushRef="#br0" timeOffset="52065.7622">18393 16442 266 0,'0'0'5'0,"0"-6"6"0,0-4 5 16,1-11 4-16,0-6 5 16,2-6 2-16,-2-2 3 0,3-2 0 15,-1 1-5-15,1 7-3 16,-1 9-5-16,-3 20-5 16,19 0-7-16,-11 21-5 15,6 11 0 1,0 8 0-16,6-2-2 0,5-8-64 15,-4 11-16-15</inkml:trace>
  <inkml:trace contextRef="#ctx0" brushRef="#br0" timeOffset="52935.367">19013 16303 333 0,'0'0'6'0,"0"0"5"0,0 0 4 15,-1-5 3 1,1 5 2-16,-7-17 2 0,4 7 1 16,-3-1 2-16,-2-3-5 15,1 2-4-15,0-2-14 16,-2 3-2-16,1 3 0 0,8 8 0 15,-16-16 0-15,5 10 0 16,5-1 0-16,6 7 0 16,-21-10 0-16,12 8 0 0,-2 0 0 15,-1 1 0-15,-1 1 0 16,-4 5 0 0,2 10 0-16,1 6 0 0,2 9 0 15,-1 8 0-15,5 5 0 16,3 2 0-16,5 1 0 15,1-6 0-15,9-6 0 0,6-9 0 16,1-15 0-16,5-10 0 16,-2-13 0-16,3-9 0 15,-3-11 0-15,-3-1 0 16,-4-3 0-16,-3 4 0 0,-6 3 0 16,1 4 0-16,-4 8 0 15,-1 7 0-15,0 11 0 16,0-10 0-16,0 10 0 0,0 0 0 15,0 0 0-15,7-2 0 16,-7 2 0-16,0 0 0 0,0 0 0 16,0 0 0-1,0 0 0-15,0 0 0 16,-6 1 0-16,4 8 0 16,2 5 0-16,2 5 0 0,5 6 0 15,5 4 0-15,2 7 0 16,6 4 0-16,2 6 0 0,5 1 0 15,-2 6 0-15,-6 3 0 16,3 4 0 0,-6 5 0-16,-4 3 0 0,-10 3 0 15,-2-2 0-15,-12 2 0 16,-9-9 0-16,-7-3 0 0,-7-8 0 16,-8-13 0-16,-5-9 0 0,2-14 0 15,-6-14 0 1,-9-2-76-16,14-9-8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21T15:11:3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10986 12530 11 0,'0'0'0'16,"0"0"0"-16,-9-3 1 15,9 3-1-15,-17-3 2 0,6 0 8 16,-1 1 9-16,-1 1 5 16,-1-1 3-16,1 2 3 0,1 0 3 15,1 0 0 1,2 0-2-16,9 0-5 0,-14 0-6 15,14 0-5 1,-9 0-1-16,9 0-4 0,0 0-2 16,0 0 2-16,0 0-2 15,0 0-1-15,0 0 1 0,0-12-2 16,0 12 1-16,0 0 1 0,10-8 0 16,-10 8 0-1,12-2-2-15,-12 2-1 0,15 0 0 16,-4 0-1-1,1 2-2-15,3-1 0 0,3 0 0 16,5-1-1-16,1 0 0 16,0-4 0-16,4 1 1 15,0 1-1-15,0-2 1 16,0 4 0-16,1 0 0 0,-3 4 1 16,4 1-1-16,0 0 1 0,0 1-1 15,4 2 1-15,3-5 0 16,2-1-2-16,-1-2 0 0,5 0 0 15,-2-5 0 1,1-1 0-16,2 2 0 0,-3-1-1 16,0 2 1-1,1 2 0-15,1 1-1 16,-3 0 1-16,2 0-1 0,5 0 1 16,0 0 0-16,1-3-1 15,5-3 1-15,0 0 0 16,3-3 0-16,1-1 0 0,-1 2 0 15,0-1-1 1,-2 1 1-16,-3 4 0 0,0 2-1 16,0 2 1-16,-3 0-1 15,1 0 1-15,2 2-1 0,-1 1 1 16,0-2-1-16,2-1 1 16,0 0-1-16,-1 0 1 15,1-2-1-15,-3-2 1 0,2 1 0 16,-2 3-1-1,-2-1 1-15,2 1-1 0,-2 0 0 0,2 3 1 16,-4-1-1-16,5 1 1 16,-5-1-1-1,6-2 0-15,-6 0 1 0,2-2-1 16,1-2 1-16,-2-2-1 16,-2 2 1-16,2-1-1 15,-1 2 1-15,0 2 0 16,-1 1 0-16,-2 4-1 15,2 1 1-15,1 2 0 0,-1-1-1 16,0 3 1-16,-1-4-1 0,5 1 0 16,-4-5 0-1,2-1 1-15,0 0-1 0,-3 0 0 16,5-3 1-16,-1 0-1 16,-2 2 0-16,0-2 0 15,-1 3 1-15,-2 0-1 0,2 0 0 16,-3 4 0-16,0-2 0 15,-2-1 1-15,2-1-1 0,0 0 0 16,3 0 1 0,-1 0-1-16,2-3 0 15,1 2 0-15,1 1 0 16,-5 0 1-16,4 0-1 0,-1 1 0 16,-4 5 0-16,3 1 0 15,-2 1 0-15,-4-1 0 0,8-3 0 16,-2 1 0-16,3-4 1 15,2-1-1-15,1-1 0 16,0-4 0-16,4-2 0 16,-2 0 0-16,-1 2 0 0,0 0 0 15,-2 3 0-15,-1 1 0 16,-5 1 0-16,5 0 0 16,-3 0 1-16,-1 0-1 15,4 0 0-15,1-2 0 16,3-2 0-16,-2 1 1 0,2-2-1 15,0-2 0-15,-2 2 0 16,2 1 0-16,-5 2 0 16,-3 1 0-16,1 2 1 15,-4-1-1-15,2 0 0 16,-3 2 0-16,-3-2 1 0,8 0-1 16,-6 0 1-16,5-3-1 15,-3-2 0-15,3 1 1 16,-2-2-1-16,1 2 1 0,-2 1-1 15,-4 1 1-15,4 0-1 16,-3 2 1-16,0 0-1 16,-2 0 0-16,3 0 1 0,0 0-1 15,1 2 0-15,-2-2 1 16,2 1-1-16,2-1 0 0,-5 0 0 16,1 0 0-16,-1 0 0 15,1 0 0-15,-2 0 0 16,2 1 1-16,-3-1-1 0,3 0 0 15,0 0 0 1,1 0 0-16,-1 0 0 16,-2 0 0-16,4-2 1 15,-3-1-1-15,0 1 0 0,2 2 0 16,-6 0 0-16,3 0 0 16,-1 0 0-16,-1 5 0 0,1 0 0 15,-2-1 0 1,0 2 0-16,0-2 0 15,-4 1 0-15,1-1 1 0,-1-1-1 16,1 0 0-16,-1-1 0 16,0 1 0-16,-1-1 0 0,-2 1 0 15,2 1 0-15,-4-1 1 16,-2 3-1-16,-1-3 0 0,-1 2 0 16,2 2 0-16,-1-2 0 15,-1 0 0-15,1 0 0 16,-4 0-2-16,0-1-3 0,1-3-9 15,4-8-53 1,-9 7-11-16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21T15:22:02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9736 16077 422 0,'0'0'5'0,"0"0"3"15,-3 8 1 1,1 4 2-16,2 11 1 0,0 5 0 16,1 11 1-16,2 6 1 15,1 6-9-15,2 3-5 16,-1-1 0-16,3-6 0 0,-5-5 0 16,1-10 0-1,-3-7 0-15,-1-12 0 0,0-13 0 16,-13-4 0-16,2-17 0 15,-4-9 0-15,0-14 0 16,-1-6 0-16,0-6 0 16,4-5 0-16,3 3 0 0,4 5 0 15,4 4 0-15,1 7 0 16,9 9 0-16,7 9 0 0,5 5 0 16,5 6 0-1,2 4 0-15,5 2 0 16,-1 7 0-16,-1 0 0 0,1 5 0 15,-6 2 0-15,-5 7 0 16,-6 5 0-16,-8 3 0 0,-5 5 0 16,-2-1 0-16,-5 6 0 15,-9-3 0-15,-1 4 0 16,0-3 0-16,2 2 0 0,4-3 0 16,5 0 0-16,4 0 0 15,4-1 0-15,10 2 0 0,3-4 0 16,5 1 0-1,-1-3 0-15,4 1 0 16,-3 3 0-16,-5-1 0 0,-2 0 0 16,-8-5-13-1,4 2-69-15,-3-5-1 0</inkml:trace>
  <inkml:trace contextRef="#ctx0" brushRef="#br0" timeOffset="488.4008">10318 16488 319 0,'0'0'3'0,"0"0"2"16,10 0 1-16,5-5 2 15,0-6 1-15,6-8 2 16,-1-4 1-16,2-5 1 16,0-7-2-16,-2-1-1 15,-6 0 1-15,-6 2 2 0,-7 8 0 16,-1 9 0-16,-9 14 1 0,-5 8 0 16,-9 20-1-1,-2 11 0-15,3 12-13 16,0 5 0-16,2 2 0 0,7 3 0 15,3-8 0-15,10-7 0 16,10-4 0-16,4-17-10 16,15-17-58-16,5 2-15 0</inkml:trace>
  <inkml:trace contextRef="#ctx0" brushRef="#br0" timeOffset="989.9528">10749 16307 337 0,'0'0'4'16,"0"20"2"-16,3 4 3 15,0 9 1-15,7 7 3 16,-2 13-1-16,5 5 1 16,1 2 1-16,3-1-3 0,-5-9-1 15,-1-9-2-15,-3-10-1 16,-5-16-3-16,-3-15 2 0,-3-29-2 15,-4-10-1-15,-9-16-2 16,1-12 0-16,-1-6-2 16,3 1 1-16,2 3 0 0,4 15 0 15,7 13 1 1,2 19 1-16,12 18 0 16,2 14 1-16,6 16 0 0,3 10 0 15,2 8-1-15,-4 2 1 16,-5 0-1-16,-2-2 0 0,-10-6-1 15,-6-7-1 1,-5-8-4-16,-12-9-6 0,-9-14-15 16,-4-5-51-16,0-10-3 15</inkml:trace>
  <inkml:trace contextRef="#ctx0" brushRef="#br0" timeOffset="1414.2915">11174 15754 441 0,'0'0'3'0,"0"7"2"16,0 7 1-16,0 8 1 15,0 12 2-15,-1 14 2 0,5 10 0 16,0 12 0-16,0 5-4 16,2 4-7-16,3-3 0 15,1-3 0-15,-1-10 0 16,5-12 0-16,-3-10 0 16,7-10-37-16,2-10-44 15,-2-11-3-15</inkml:trace>
  <inkml:trace contextRef="#ctx0" brushRef="#br0" timeOffset="1658.273">11535 16536 398 0,'0'0'4'0,"0"0"-2"0,-6-5-1 16,-3-8-2-16,2-6 0 15,0-8 0 1,-1-8 1-16,-2-7-1 0,0-5-2 15,4 2 4-15,-3 7 2 16,-2 6 2-16,0 12 1 16,-1 11 1-16,0 9-1 15,2 13-1-15,0 6-1 0,1-1-6 16,9 2-21-16,10-4-47 16,1-6-2-16</inkml:trace>
  <inkml:trace contextRef="#ctx0" brushRef="#br0" timeOffset="1923.0221">11847 16188 396 0,'0'0'7'15,"0"0"2"-15,-5 11 2 0,5-11 2 16,-17 18 1-1,7-10 2-15,-5 4 1 0,1-2 0 16,-3-2-6 0,5 2-11-16,0-1 0 0,4 5 0 15,2 4 0-15,3 5 0 16,3 1 0-16,4 4 0 0,8-1 0 16,9 1 0-16,-1-8-19 15,-6-2-62-15,27-5-3 16</inkml:trace>
  <inkml:trace contextRef="#ctx0" brushRef="#br0" timeOffset="2835.2592">12375 16264 315 0,'0'0'8'0,"0"0"3"0,0 0 4 16,-9-2 5-16,9 2 1 0,-13-1 2 16,13 1 2-1,-15-1-2-15,6 1-5 0,-4-2-4 16,4 0-4-1,-1 0-2-15,-3 0-8 0,2-3 0 0,0 1 0 16,1-1 0 0,2 3 0-16,-3-2 0 0,11 4 0 15,-14-9 0-15,14 9 0 16,-10-5 0-16,10 5 0 0,-10-4 0 16,10 4 0-16,0 0 0 15,-11-5 0-15,11 5 0 16,0 0 0-16,-12-1 0 15,12 1 0-15,-8 1 0 16,8-1 0-16,-9 14 0 0,9-14 0 16,-10 21 0-16,6-2 0 0,0 5 0 15,-1 4 0 1,4 5 0-16,0 3 0 0,1 0 0 16,0 3 0-1,7-4 0-15,1-9 0 16,5-6-3-16,2-6 0 0,3-14-1 15,2 0 0-15,0-14 0 16,0-6 1-16,0-1 0 16,-3 1 0-16,3 3 0 0,-6 8 2 15,1 9-1-15,0 7 1 16,-2 7 1-16,1 8-2 16,0-3-2-16,1-2-4 15,-4-12-4-15,4-5-11 16,-7-21-9-16,2-16-10 0,-4-13 0 15,1-17 1-15,-5-11 10 16,1-2 13-16,-1 5 15 0,-2 7 20 16,1 15 14-16,0 19 10 15,-1 34 3 1,7 7 2-16,-3 39-8 0,2 13-10 16,5 8-9-16,3 5-7 0,5 1-4 15,1-6-3 1,0-13-5-16,6-10-8 0,-3-16-15 15,-16-7-55-15,14-6-3 16</inkml:trace>
  <inkml:trace contextRef="#ctx0" brushRef="#br0" timeOffset="3009.8182">12457 16370 389 0,'0'0'6'0,"0"0"2"15,0 0 1-15,0 0 2 0,7-5 0 16,6 1 0-16,4-4 1 16,12-1-3-16,4-6-8 0,11 1-12 15,3 9-49-15,8-10-14 16</inkml:trace>
  <inkml:trace contextRef="#ctx0" brushRef="#br0" timeOffset="3588.0856">13000 16606 372 0,'0'0'6'0,"0"0"1"16,0 0-1-16,-9-8-1 16,8-7-3-16,-1-10-3 0,-1-8-3 15,0-11-1 1,3-8-8-16,0-4 3 16,-3-1 5-16,1 11 6 0,-4 9 6 15,-2 12 4-15,-5 13 4 16,3 12 2-16,-2 13 1 15,2 9-3-15,4 2-5 0,3-5-4 16,5-2-3-16,8-6-2 16,8-6-2-16,4-5-1 15,2-4 0-15,3-6 1 16,-2 3 0-16,0 5 1 16,-6 2 1-16,-3 11 0 0,-5 9 3 15,-2 6-1-15,-4 3 1 0,-1 1-1 16,3 0 0-1,1-7 0-15,5-7-2 0,2-13 0 16,2-6 1-16,3-18-1 16,-2-7 0-16,-2-6 0 0,-4-6 2 15,-6 2 1 1,-6 0 1-16,-6 8 1 16,-11 10-1-16,-5 11-3 15,-1 9-2-15,0 14 0 0,1 10 0 16,3 1 0-16,11 8 0 15,3-7-14-15,9-3-66 0,11-4-2 16</inkml:trace>
  <inkml:trace contextRef="#ctx0" brushRef="#br0" timeOffset="3939.3424">13434 16409 379 0,'0'0'4'0,"0"0"-1"16,0 0 1-16,0 0 2 0,0 0 2 15,10-9 0 1,-3-10 1-16,2-7 2 16,-2-7-3-16,1-1 1 15,2 0 0-15,-2 5-2 0,-2 12 0 16,-6 17-1-16,14 4-1 0,-10 24-3 16,0 10-3-1,1 9-5-15,-3 3-14 0,-2-1-55 16,3 1-4-16</inkml:trace>
  <inkml:trace contextRef="#ctx0" brushRef="#br0" timeOffset="4424.2064">14626 16637 414 0,'0'0'3'16,"0"0"0"-16,-10-13 0 16,3-8 0-16,-7-11 1 15,1-14-1-15,-3-16 2 0,-1-14-1 16,-1-11-1-16,5-5 1 15,4 2 0 1,5 1 1-16,4 9 0 0,2 10 0 16,10 14-1-16,4 16 1 15,7 11-1-15,1 11-1 0,7 8-1 16,4 10-1-16,1 1-4 0,6 13-5 16,-3 1-14-1,-3 4-53-15,3 5-3 0</inkml:trace>
  <inkml:trace contextRef="#ctx0" brushRef="#br0" timeOffset="4819.3894">14446 16261 385 0,'0'0'1'0,"0"0"1"16,0 0 1-1,0 0 1-15,10 2 2 0,4-2 0 16,3 0 1 0,6-2 1-16,5 0-1 0,1 2-1 15,3 3 0-15,-1 11-2 16,1 8 0-16,-6 5-1 0,0 6 0 16,-4 8 1-16,-5-3 0 15,3 2 0-15,-1-6 0 0,2-10 0 16,-1-10 0-1,2-11 0-15,4-6-1 0,-2-14 0 16,-4-10 0 0,-4-6-1-16,-4-8 1 0,-9 1 0 15,-3 3 0-15,-14 1 0 16,1 10 0-16,-9 5-1 0,0 15-2 16,4 6 0-16,1 11 0 15,8 11-7-15,7 2-12 16,2-10-57-16,14 13-5 15</inkml:trace>
  <inkml:trace contextRef="#ctx0" brushRef="#br0" timeOffset="5216.1878">15229 16592 424 0,'0'0'4'0,"0"0"0"0,-5 13 2 15,5-13-1 1,0 0 2-16,0 0-1 0,-7-10 1 16,5-7 0-1,1-12-2-15,-3-9 0 0,3-1 0 16,0-2-1-16,1 0 1 0,0 7-1 16,7 5 0-16,3 5-1 15,5 10-3 1,2 6-2-16,7 3-5 0,4-3-8 15,7-6-47-15,0 1-17 16,2-3-2-16</inkml:trace>
  <inkml:trace contextRef="#ctx0" brushRef="#br0" timeOffset="5413.5046">15503 15675 415 0,'-1'5'8'0,"-1"15"1"0,-2 9 2 15,0 12 0-15,3 17 3 16,1 9 0-16,0 14 0 16,6 11 1-16,3-2-15 0,5-4 0 15,5-5 0 1,1-7 0-16,0-16 0 0,4-6-15 16,-5-12-64-16,-3-15-5 15</inkml:trace>
  <inkml:trace contextRef="#ctx0" brushRef="#br0" timeOffset="5750.4698">15640 16547 401 0,'0'0'3'16,"0"0"2"-16,1-7 1 15,-1-7 0-15,7-6 1 0,1-9 0 16,0-8 0-16,1-6 0 16,5-3-4-16,-7 0-3 0,6 4-5 15,-9 6-4 1,3 12-14-16,-7 9-4 0,0 15 1 16,0 7 11-1,0 13 10-15,0 7 5 0,0 5 6 16,1 7 7-16,1-3 14 15,6 2 3-15,1-4-3 0,2-3-9 16,4-4-10-16,1-7-9 16,8-1-21-16,7-7-52 0,-10-5-2 15</inkml:trace>
  <inkml:trace contextRef="#ctx0" brushRef="#br0" timeOffset="6206.4866">16825 16094 416 0,'0'0'8'0,"-10"0"1"0,10 0 0 16,-21 1 1-16,8 3 0 15,-5 1 0-15,-2 2 0 0,-3 5 0 16,6 2-9-1,-1 4 0-15,3 6-2 0,6 1-1 16,6 5 1-16,4-2-1 16,9 2 0-1,7-4 0-15,1 0 1 0,6-4 0 0,-2-1 1 16,-4 2 0 0,-5-2 0-16,-8 3 1 0,-5-2-1 15,-8-3-1-15,-9 2-5 16,-8-10-9-16,5-9-31 15,-4-4-30-15,1-11-3 0</inkml:trace>
  <inkml:trace contextRef="#ctx0" brushRef="#br0" timeOffset="6437.3156">17092 15888 406 0,'-3'10'8'0,"-5"12"2"16,4 10 2-16,-1 11-1 15,1 8 1 1,4 9-1-16,0 4 1 16,7 6 0-16,9-8-9 0,-1-10-2 15,3-9-8-15,-4-11-12 0,-8-5-57 16,4-4-4-16</inkml:trace>
  <inkml:trace contextRef="#ctx0" brushRef="#br0" timeOffset="6614.1092">16919 16234 377 0,'0'0'3'15,"0"0"3"-15,0 0 0 0,16-1 0 16,-2-1 1-16,12 2-1 15,6-3 1-15,8 2-4 16,6-1-8-16,8 2-24 16,11 0-41-16,-10 0-1 0</inkml:trace>
  <inkml:trace contextRef="#ctx0" brushRef="#br0" timeOffset="7206.7332">17498 16311 356 0,'0'0'7'0,"0"0"4"15,0 0 4-15,0 0 1 16,4-11 2 0,-4 11 1-16,1-11 1 0,-1 11 2 15,0-16-6-15,-3 8-5 16,0-3-11-16,-5 0 0 0,3 1 0 16,-3 2 0-1,3-3 0-15,-4 3 0 0,9 8 0 16,-15-15 0-16,15 15 0 0,-14-12 0 15,14 12 0-15,-12-2 0 16,12 2 0-16,0 0 0 16,-14-3 0-16,14 3 0 15,0 0 0-15,-9 3 0 16,9-3 0-16,0 0 0 0,-8 9 0 16,8-9 0-16,-6 12 0 15,6-12 0-15,-6 13 0 16,1-4 0-16,2 5 0 0,1 2 0 15,-4 3 0 1,-2 1 0-16,4 4 0 16,-1 2 0-16,2 0 0 0,3-3 0 15,0-3 0-15,6-4 0 16,4-4 0-16,3-7 0 16,3-3 0-16,3-2 0 0,-1-3 0 15,-1-4 0-15,-2 0 0 16,2 2 0-16,-5 0-19 15,-12 5-60-15,21 0-3 16</inkml:trace>
  <inkml:trace contextRef="#ctx0" brushRef="#br0" timeOffset="7590.6931">17615 15816 435 0,'0'0'5'0,"0"0"3"0,-4 17 0 16,4 2 1-16,0 8 1 0,4 17 1 16,4 9 0-1,2 12 0-15,9 6-8 0,0 1-3 16,5-1 0-1,1-9-2-15,3-6-23 0,19-22-53 16,-22-15-4-16</inkml:trace>
  <inkml:trace contextRef="#ctx0" brushRef="#br0" timeOffset="7775.4162">17891 15824 478 0,'-3'9'4'0,"2"10"0"15,1 20 2-15,0 10 0 16,6 16 0-16,5 11 1 16,4 10-7-16,7 9 0 0,5-6 0 15,1-7 0-15,4-12-5 16,-7-10-53-16,5-22-24 16,-7-10 0-16</inkml:trace>
  <inkml:trace contextRef="#ctx0" brushRef="#br0" timeOffset="7958.7154">18239 16488 222 0,'0'0'-11'15,"-5"-21"-23"1,5-1-15-16</inkml:trace>
  <inkml:trace contextRef="#ctx0" brushRef="#br0" timeOffset="8075.7434">18226 16112 448 0,'0'0'8'15,"-8"0"3"-15,-5 1 0 16,-3 9 0 0,-1 3 1-16,-2 4-2 15,0 0-10-15,2 0 0 16,8 4 0-16,6-2-57 0,3-19-24 0,17 7-3 15</inkml:trace>
  <inkml:trace contextRef="#ctx0" brushRef="#br0" timeOffset="8503.9838">18518 16523 405 0,'0'0'4'0,"0"0"0"15,-12-3 1 1,5-11 1-16,2-9 0 0,-1-8 2 16,2-10 0-16,3-7 0 15,1-3-2-15,3-1-1 0,5 4 1 16,-2 11-1-16,8 17 1 15,-3 15-1-15,0 18-1 16,3 17-1-16,-1 14-1 0,2 3-4 16,5 9-19-1,12-6-54-15,-12-7-5 0</inkml:trace>
  <inkml:trace contextRef="#ctx0" brushRef="#br0" timeOffset="9065.4075">19042 16131 432 0,'0'0'6'15,"0"0"-1"1,0 0 2-16,0 0 2 0,-7-13 2 15,7 13 1 1,-5-11 1-16,5 11 0 0,0 0-10 0,-9-11-3 16,9 11 0-1,0 0 0-15,-9-6 0 16,9 6 0-16,-10-3 0 16,10 3 0-16,-12 0 0 0,12 0 0 15,-13 0 0-15,13 0 0 0,-16 3 0 16,7 6 0-1,-2-1 0-15,-2 8 0 0,-1 3 0 16,0 5 0 0,0 6 0-16,-1 6 0 0,4 0 0 15,2-2 0-15,2-3 0 16,7-6 0-16,5-10 0 0,6-10 0 16,4-8 0-16,7-13 0 0,3-7 0 15,-2-1 0-15,4-4 0 16,-3 6 0-16,1 7 0 15,-2 9 0-15,-1 12 0 16,-4 17 0-16,-2 12 0 0,1 14 0 16,-6 10 0-1,-5 12 0-15,-1 5 0 16,-5 5 0-16,-8 6 0 0,-5-6 0 16,-5-3 0-1,-2-11 0-15,0-10 0 0,-5-19-8 16,3-14-72-16,5-15-2 0</inkml:trace>
  <inkml:trace contextRef="#ctx0" brushRef="#br0" timeOffset="9785.2142">18251 16530 282 0,'0'0'6'0,"0"0"5"16,0 0 2-16,0 0 3 16,0 0 2-16,0 0 1 0,0 0 3 15,0 0-1-15,-2-7-5 16,2-5-5-16,0-8-2 0,-1 1-3 15,1-3-1 1,-1 3-3-16,0 3 0 16,1 16-1-16,0-9 0 0,0 15-2 15,0 12 0-15,2 5-2 16,0 3-6-16,6 1-26 16,0-6-38-16,-1-8-2 0</inkml:trace>
  <inkml:trace contextRef="#ctx0" brushRef="#br0" timeOffset="10527.8311">17534 16345 350 0,'0'0'7'16,"-1"9"4"-1,1 1 1-15,0 1 1 16,0 5 0-16,6 1 1 0,-3 4-1 16,6-1 1-16,-2-3-7 0,2 0-3 15,-3-6-6 1,5-1-6-16,-11-10-22 16,0 0-44-16,12 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21T15:24:56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3244 8472 290 0,'0'0'2'0,"0"0"1"16,0 0 1-16,0 0 0 0,0 0 3 15,0 0 1 1,-11 3 3-16,11-3 1 0,-11 0-1 15,11 0 0-15,-8-5 0 16,8 5 0-16,-11-9-2 0,11 9-1 16,-8-10-2-1,8 10-2-15,0 0 0 0,-8-8-1 16,8 8 0-16,0 0 0 0,0 0-1 16,0 0 0-1,0 0-1-15,-10-7 0 0,10 7 0 16,0 0 0-16,0 0 0 15,0 0-2-15,0 0 2 16,0 0 0-16,0 0 0 16,0 0 1-16,0 0-2 0,0 0 2 15,0 0 0 1,0 0 1-16,0 0-2 0,0 0 0 16,0 0 1-16,-3-10 0 0,3 10-1 15,0 0-1 1,0 0 1-16,-12-4-1 0,12 4 1 15,-11-7 0-15,11 7-1 16,-14-8 0-16,5 4 1 0,9 4 0 16,-16-8-1-1,16 8 1-15,-16-7-1 0,16 7 0 16,-18-6 1-16,18 6-1 0,-15-6 0 16,15 6 1-1,-16-3-1-15,16 3 0 0,-13-6 0 16,13 6 0-16,-15-9 0 15,15 9 0-15,-13-9 0 16,13 9 0-16,-16-17 0 0,16 17 1 16,-15-17-1-16,6 9 0 15,-1-3 1 1,1 1-1-16,-4 0 0 0,1-3 0 16,-2 0 0-16,2-2 0 15,-4-2 0-15,5 0 0 0,-2 1-1 16,0-5 1-1,-1 2 0-15,0-2 0 0,2 0 0 16,-2 0 0-16,3 3 0 16,-6-2 0-16,4 1 0 0,-3 0 0 15,3-1-1-15,-2-1 1 16,1-1 0-16,-2-2-1 0,3 1 1 16,-2-2 0-1,3-2 0-15,-3 0 0 0,3 0 1 16,-1-2-1-16,-3-3 1 15,3 3 0-15,-4-4 0 16,0 2 0-16,3-2 0 16,0 0-1-16,-2-1 1 0,4-3-1 15,3 1 1 1,-1-3-1-16,4 0 1 0,-2-1 0 16,3-2-1-16,1 1 0 0,-2-2 0 15,1 2 0 1,0-2-1-16,0 4 1 0,3 0 0 15,-3-4 0-15,1 1 0 0,1 1 1 16,-1-1-1 0,-1-1 1-16,4 0 0 15,-2 2-1-15,2 2 0 0,-1-2 1 16,2 1-1-16,-1 4 0 0,1-4 0 16,0 3 0-16,0-1 0 15,0-3 0-15,0 2 0 0,0-1 0 16,0 2 0-1,0-2 0-15,0 5 0 0,-2-2 0 16,1 2 0-16,0 1 0 16,1 1 0-1,0-1 0-15,0 2 0 16,1-4 0-16,2-1 1 0,0 2-1 16,1 0 1-16,0 0-1 15,-1 2 1-15,4 0 0 0,-3 3-1 16,2-2 0-16,1 4 0 15,0-1 0-15,2 0-1 16,-2 0 1-16,4 0 0 16,-2 1-1-16,1 1 1 15,1 0 0-15,-1 0 0 0,1 0-1 16,0 3 1-16,0-2 0 0,2 1 0 16,-3 1-1-16,1 0 1 15,3-3 1 1,-1 1-1-16,0-3 0 0,0 2 0 0,0-1 1 15,2 0-1 1,0 1 1-16,0 1-1 16,-1 0 0-16,2 4 0 15,3 2 1-15,-4-2-1 0,8 3 0 16,-3 0 1-16,3 1-1 16,4-1 1-16,1 0 0 0,3-2 0 15,0 2 0 1,1 2 0-16,-1-1-1 15,2-1 1-15,-1 3-3 0,-2-5-4 16,3 10-19-16,14-2-50 16,-17-1-2-16</inkml:trace>
  <inkml:trace contextRef="#ctx0" brushRef="#br0" timeOffset="2866.0488">3324 9448 311 0,'0'0'4'16,"0"0"3"-1,0 0 1-15,0 0 1 0,-6 5 0 16,6-5 1-16,0 0 2 16,-10 3 2-16,10-3-4 0,0 0-1 15,-8 0-1 1,8 0 0-16,0 0-1 0,-9-6 1 15,9 6-2-15,-12-7 0 0,12 7-1 16,-14-5-1 0,5 2-2-16,-1-1 1 0,-2-1-2 15,-2 2 1 1,-3-2-1-16,0 0-1 0,-4-1 1 0,3 0-1 16,-4-5 0-1,-1 2 0-15,-4-2 0 0,3 0 0 16,0-2 1-1,-4 0-1-15,0-1 0 0,-2 0 0 16,-1-1 0-16,1-2 0 16,-1 1 0-16,-1-3 0 15,2-1 0-15,0 1 0 0,-1-4 0 16,0-1 0-16,0-4 0 16,-3-2 1-16,0 1-1 0,0 0 0 15,-1-2 0-15,1-1 0 16,0 0 0-16,-2 2 0 15,1-2-1-15,2 1 1 0,1 0-1 16,0-1 1-16,-1 0 0 16,2-4 0-1,-2 2 0-15,3-2 0 0,0 0 1 16,3-3-1-16,-2-2 1 16,2-2 0-16,2 0 0 0,-1-2 0 15,5-4-1 1,-4-1 1-16,3-2-1 0,3-3 1 15,-2 2-1-15,3 0-1 16,0-3 1-16,-1-2 0 16,3 4 0-16,0-1 0 15,1 1 0-15,0 0 1 0,1 0 0 16,0 2 0-16,0-4 0 16,-1 2 1-16,1 0-1 0,0-1 0 15,-2 4 0-15,1 1 0 16,1-2-1-16,0 4 0 15,-2 0 0-15,4-1-1 0,0 5 1 16,4-4 0-16,0 2-1 16,-1-2 1-1,5 3 0-15,-3 0 0 0,2 0 0 16,1 1 1-16,3 0 0 16,-1 6-1-16,-2-1 0 0,4 0 1 15,0 0-1-15,0 1 0 16,0 0 0-16,1-2 0 0,2 2 0 15,-1-1 0 1,3-2-1-16,-2-2 1 16,5 3 0-16,-4 0 0 0,3-1 0 15,-2 2-1-15,3-2 1 16,-2 2 0-16,2-5 0 16,0 1 1-16,2-2-1 0,2 2 0 15,-3-5 0 1,4 0 0-16,1 0 0 0,1 1 0 0,-3 1 0 15,4 1 0 1,1-1-1-16,0-1 1 16,0 4-1-16,0 2 1 15,1-1 1-15,-1-1-2 0,6 0 2 16,-3 3-1-16,1 0 1 0,0 1-1 16,3 2 1-1,1-1 0-15,-3 2-1 0,3 3 1 16,-1 0-1-1,2 2 1-15,-3 2-1 0,4 4 1 16,-4 1 0-16,0 0-1 16,2 3 1-16,-1 1 0 0,1 4-1 15,-2-5 1-15,4 3 0 0,-4 2 0 16,1 0-1-16,2-1 1 16,-2 5-1-1,4-2 1-15,-3 2-1 0,2 0 1 16,1 2-1-16,2 0 1 0,0 0-1 15,1 1-1 1,1-6 0-16,3 6 0 16,0 1 1-16,0-2-1 15,0 4 0-15,-1 0-1 0,4-1 2 16,-1 7 0-16,1-2 0 0,0 1 0 16,-2 1 1-1,3 0-1-15,2 0 0 16,-1 0-1-16,0 3-1 15,2-3-4-15,1 10-6 0,1-3-18 16,-10 5-46-16,15 2-2 16</inkml:trace>
  <inkml:trace contextRef="#ctx0" brushRef="#br0" timeOffset="5506.8709">3302 11500 298 0,'0'0'3'0,"0"0"0"16,0 0 2-16,0 0 1 0,0 0 3 16,0 0 2-1,-2-7 3-15,2 7 2 0,0 0-2 16,-11-5 1-16,11 5-2 15,-15-1-2-15,7 1-1 16,-1-2-4-16,-2 2-2 16,-1-3-1-16,-1-3-1 0,-4 1-1 15,-1-3-1-15,-4-4 1 0,0 1-1 16,-1-2 0 0,-4-2 0-16,0 0 0 15,-3-3-1-15,4 0 1 0,-2 0 0 16,-2-3 0-16,2 0 0 15,-3 0-1-15,3-4 1 0,-2-1-1 16,1-1 1 0,-2-3 0-16,1-3-1 0,-2-3 1 15,-3 0 0-15,3-4 1 0,-4-2-1 16,1 0 1 0,-4 0 0-16,2-4 1 15,-1 1-1-15,-1-1 1 16,0 0-1-16,-2-3 0 0,2 1 1 15,0-3-1-15,-2 0 0 16,-1-2-1-16,0 0 1 16,0-3-1-16,2 2 1 15,-3-2-1-15,2-1 0 0,-3-1 0 16,4 0 1-16,-2-5 1 16,2 1-1-16,0-1 0 15,0-1-1-15,4 0 0 0,2 0 0 16,-2 3 0-16,1 2 0 15,-1 0 0-15,3 5-1 0,3 0 1 16,0-2 0-16,2 3 0 16,-2-3 1-1,3-1-1-15,1 0 0 16,2-2 0-16,0-3 1 0,0 2-1 16,3-2 0-16,-3 1-1 15,4 1 1-15,-1-1-1 0,-1 2 1 16,1-1 1-16,3 0-1 15,-2-1 1-15,-2 1-1 0,5-2 1 16,-2 0-1 0,0 0 1-16,3-2-1 15,-2 3 0-15,3-2 0 0,-1 5 0 16,1-2 0-16,-2 2 1 16,1 1 0-16,4 0 0 15,-3 0 0-15,6 0 0 0,-4-1 1 16,4-2-1-16,-1 2 1 0,5-1-1 15,-4 0-1 1,2 1 0-16,4 4 0 0,-3 0 1 16,1 0 0-1,1 0 0-15,-3 2-1 0,4-1 1 16,-1-2 0-16,2-1 1 16,-2-4-1-16,0-1 0 15,1-2-1-15,0 1 1 0,1-1-1 16,-3 5 0-16,1-3 0 15,1 3-1-15,2 2 1 16,-3 4 0-16,1-1 0 16,-3 0 0-16,2 1 0 0,0-3 0 15,1-1 0-15,-2 1 0 16,3-1 0-16,1-5 0 16,-1 4 0-16,2 0 0 0,0-4 0 15,0 3 0 1,0 1-1-16,2-2 0 0,0 2 2 0,2 3-1 15,2-1 0 1,3 6 1-16,2 1-1 16,-3 2 1-16,3 0 0 15,1 2 1-15,1 6-2 0,3-3 1 16,-3 4 0-16,2-1 0 16,1 1-1-16,1 0 1 15,1 6 0-15,1-5-1 0,2 5 1 16,1 2 0-16,0-3-1 15,0 1-1-15,2 2 1 16,1-1-1-16,1-1 1 16,1 2-1-16,3-3 0 0,-1 3 0 15,2-1 2-15,-1 0 0 16,3-2-1-16,0 3 0 16,1 0 0-16,3 1 1 0,-1 1-1 15,0-2 0-15,1 5 0 16,-1 2 0-16,1-1 1 0,3 4-1 15,-1 2 0 1,-2 1 0-16,5 2 1 16,-1-1-1-16,4 2 0 0,-4 2 1 15,2 1-1-15,-1 1 0 16,-1 1 0-16,2 1 0 0,-5 2 0 16,-2 1 0-1,1 4 0-15,-1 0 0 0,-2 0 0 16,1 4 1-1,-2 3-1-15,1 1 0 0,-1 0 0 16,1 1 1-16,-4 1 0 16,2-2-1-16,0 0 0 0,-1 0 0 15,-1 0 1-15,0-3-1 0,-2-1 0 16,1 3 0 0,-1-2 0-16,-2 1 0 0,-1-3 0 15,1 2 0-15,2 2 0 16,-6-2 0-16,2 1 0 15,-1 0 1-15,2 1-1 16,0-1 0-16,1 1 0 16,1 0 0-16,0 0 0 0,2 2 0 15,0 2 0 1,2-4 0-16,1 4 1 0,0 0-2 16,1 1 1-16,2 0 0 0,1-1 0 15,1 2 0 1,0-2 0-16,-1 4 0 0,-1-5-1 15,-1 2 1-15,-3-4-4 16,2-2-5-16,-6-6-18 16,-3 0-50-16,5 0-3 0</inkml:trace>
  <inkml:trace contextRef="#ctx0" brushRef="#br0" timeOffset="29729.0981">3555 3798 268 0,'0'0'7'0,"0"7"3"0,7 5 4 15,-2 2 1-15,8 11 3 16,1 5 1-16,5 5 2 16,3 8 1-16,0-1-7 0,3 2-3 15,1-3-3-15,1-2-1 16,-4-6-3-16,-3-7-1 0,-4-3 0 15,-1-7 0 1,-7-3 1-16,-8-13-1 0,0 0 0 16,0 0 0-1,-7-16 0-15,-9-4-1 0,-2-10 0 16,-4-10-2-16,-3-4-1 16,-3-5 0-16,-3-5 1 15,3 1-2-15,2 1 1 0,1 3 0 16,2 2-1-16,6 2 1 15,4 4 0-15,4 6-1 16,5 2 0-16,4 1 0 0,5 4 0 16,6 3-1-16,8 4 1 15,4 7-1 1,4 3 0-16,4 6 1 0,2 3 0 16,1 2 0-16,-4 5 1 0,-1 7 0 15,-7 1 1 1,-7 2 0-16,-3 5 1 0,-5 0 1 15,-7-1 0-15,-7-1-1 16,-5 0 0-16,0-3 0 0,-1-2-1 16,2 0 0-16,2 0-1 15,4-1 0-15,5 3-1 0,10 4 1 16,7 1-1-16,4 1 0 16,5 3 1-1,4 6-1-15,3 2 2 16,0-2-1-16,-2-1-1 0,-6 0-6 15,-1 0-21-15,13-5-48 16,-22-4-2-16</inkml:trace>
  <inkml:trace contextRef="#ctx0" brushRef="#br0" timeOffset="30555.7571">4242 3822 289 0,'0'0'7'0,"0"0"2"16,7 0 3-16,-7 0 3 0,14-2-1 16,-3-7 0-1,3-4 2-15,-1-4 0 0,-1-5-6 16,1-2-5 0,-3-2-1-16,-1-2-1 0,-6 4 0 15,-3 4 1-15,0 7 0 0,0 13 1 16,-16-7 3-16,5 16 1 15,-2 13 0-15,3 11 2 16,0 9 0-16,4 1-1 16,4 4 0-16,2-4-3 0,10-6-1 15,8-9-6-15,7-12 0 16,1-16-6-16,13-7-32 16,0-13-42-16,3-10-4 15</inkml:trace>
  <inkml:trace contextRef="#ctx0" brushRef="#br0" timeOffset="30974.6187">4741 3381 352 0,'0'0'7'16,"-10"-3"6"-16,10 3 1 16,-16 2 1-16,5 5 2 0,0 4 3 15,-6 7-1-15,2 4 2 16,2 5-7-16,1 3-3 16,7 4-3-16,0-1-8 0,5-2 0 15,0-3 0-15,11-5 0 16,7-8 0-16,4-2-10 15,-2-5-40-15,6-8-32 16,1-4-2-16</inkml:trace>
  <inkml:trace contextRef="#ctx0" brushRef="#br0" timeOffset="31268.0274">4931 3567 411 0,'0'0'3'15,"0"0"1"-15,0 0 0 0,16 6 1 16,-9-6-1 0,6-3 1-16,-1-5-1 0,1-6-1 15,1-5-3-15,-4-5-2 16,1-3 0-16,-6-1 1 16,-4 1-1-16,-1-1 4 0,-6 3 0 15,-6 5 5-15,-6 12 1 16,-2 4 2-16,-7 4 0 15,2 10 0-15,0 6-1 16,4 9-2-16,3-1-4 0,5 1-4 16,8-1-11-16,3 5-61 0,10-18-8 15</inkml:trace>
  <inkml:trace contextRef="#ctx0" brushRef="#br0" timeOffset="32090.3713">5241 3212 407 0,'0'0'4'16,"0"0"1"-16,0 0 0 0,0 0 1 15,0 0 0-15,0 0-1 0,0 0 2 16,-4-9-1-16,4 9-2 16,-6-9-2-16,6 9 0 15,-6-11 0-15,6 11-1 16,0 0 1-16,-12-8 0 0,12 8-1 16,0 0 1-1,-11 0-1-15,11 0-1 16,0 0 1-16,-13 6 0 15,13-6-1-15,-10 13 1 0,4-1-1 16,-1 3-1-16,-1 9 1 16,2 3 0-16,-1 3-1 0,1 2 0 15,3 0 0 1,2-2 0-16,1-6-1 0,4-5 1 16,-4-19 0-16,21 7 0 15,-7-10 0-15,5-8 0 16,1-1 0-16,5 0-1 0,3 4 0 15,4 6-2-15,5 5 0 16,2 12 0-16,0 7 0 0,-4 7 2 16,-1 4 0-1,-6 10 2-15,-8 2 4 0,-12 1 2 0,-8 1 0 16,-10 2 1 0,-12-3 1-16,-7-2-1 15,-7-8-2-15,-7-12-5 16,0-9-12-16,-2-4-56 0,7-20-10 15</inkml:trace>
  <inkml:trace contextRef="#ctx0" brushRef="#br0" timeOffset="32695.3786">5545 3188 196 0,'0'0'10'0,"0"0"6"16,0 8 5-16,0 1 5 0,2 2 3 15,0 2 1 1,0 0 1-16,0 0 2 16,1-2-10-16,-3-11-6 15,0 0-5-15,-2-8-5 0,-3-13-3 0,0-10-3 16,2 0-2-1,-2-7 0-15,5 2 0 0,0 2 0 16,7 7 0 0,5 10 1-16,3 11 0 0,2 9 1 15,2 9 0-15,1 13 1 16,-1 7 1-16,-1 4-1 0,-4 1 0 16,0-2-6-16,-5-11-16 15,-3 0-53-15,5-10-2 16</inkml:trace>
  <inkml:trace contextRef="#ctx0" brushRef="#br0" timeOffset="32966.7625">5996 3202 463 0,'0'0'2'16,"0"0"-1"-16,-5-2-1 15,5 2-5-15,-11-21-12 0,9 1-21 16,-2-5-20-16,-10-11-17 16,8-3-5-16,4 0 25 15,-4 3 37-15,-5 2 18 0,2 13 20 16,-7 9 26-16,-1 9 21 16,8 6 13-16,-4 9-3 15,-5 1-29-15,9-6-36 0,9-7-46 16,9 5-41-16,7-10-4 15</inkml:trace>
  <inkml:trace contextRef="#ctx0" brushRef="#br0" timeOffset="33401.343">6059 2788 392 0,'0'0'1'0,"0"0"2"15,0 0 0-15,0 0 0 16,10-7 0-16,-1 2 0 0,4-2 1 16,3-2 0-16,3-1-1 15,3 0 1-15,-1 0-2 16,5 1 1-16,-1 4 1 15,-3 5 3-15,-2 3 0 0,-5 9 2 16,-2 6 1 0,-7 5-1-16,-2 1 1 15,-4 7-2-15,0 2-1 0,-4-3-2 16,-1-3-1-16,4 1-3 16,-2-5-1-16,3-4 0 0,3-2-2 15,4-4-1 1,1-2 0-16,3-1-1 0,-1-5 0 15,2-1 0-15,3-2 0 16,-1-2 1-16,5-6-1 0,4-5-3 16,-2-5-11-16,7-11-38 15,3 10-23-15,1-5-1 16</inkml:trace>
  <inkml:trace contextRef="#ctx0" brushRef="#br0" timeOffset="33899.173">6195 2852 400 0,'0'0'1'16,"0"0"-1"-1,0 0 3-15,0 0 1 16,5-6-1-16,9-1 1 0,0 0 0 16,10-3-1-16,3-6-2 15,4 4-7-15,3-3-13 0,3 3-14 16,-3-3-9-16,-2 6-4 16,-1 1 0-16,-4 3 7 0,-5 0 9 15,-4 1 14-15,5-1 13 16,-5-1 18-16,-2-6 13 15,2 3 1 1,0-8-2-16,-1 1-7 0,0-2-8 16,-2-1-3-16,-3 2 3 0,-4 0 1 15,-3 8 5 1,-5-4 0-16,0 13 3 0,-16-7 2 16,-1 7 0-16,-2 10 0 15,-1 2-4-15,3 10-5 16,-1 3-3-16,10 6-1 15,3 2-3-15,5-1-2 0,10-1-1 16,13-6-2-16,6-6-1 0,8-5-1 16,6-11-5-16,9-3-19 15,7-7-56-15,-10-8-2 16</inkml:trace>
  <inkml:trace contextRef="#ctx0" brushRef="#br0" timeOffset="34585.4937">4980 4296 401 0,'0'0'6'16,"0"0"2"-16,0 0 2 0,-10-3 1 0,10 3 1 15,-19 0 0-15,6 3 2 16,-3 5-1 0,-5 6-4-16,3 4-4 15,-2 3-1-15,3 1-2 0,6 2 0 16,5-2-2-16,6-1-1 15,9-6 0-15,12-1-1 16,5-5 0-16,6-4 0 0,5 2 0 16,1-3-1-16,-5 3 2 15,-5 0-1-15,-9 7 1 0,-7 4 1 16,-11 10 1 0,-7 1 1-16,-13 2-1 15,-7-1-1-15,-6-8-7 0,2 0-19 16,0-9-48-16,4-12-6 15</inkml:trace>
  <inkml:trace contextRef="#ctx0" brushRef="#br0" timeOffset="35213.6045">5207 4325 414 0,'0'0'3'0,"7"17"1"16,8 0 1-16,4 9 1 15,6 3 0-15,5 10 2 16,4 4 1-16,2 2 0 0,-3-1-3 16,-6-4 0-16,-5-6-1 15,-10-7-2-15,-9-8 0 16,-7-9-2-16,-15-10 0 16,-4-7-2-16,-9-17-3 0,-2-14 0 15,-1-9-2-15,2-9 0 16,3 0 0-16,10-2-1 15,7 0 1-15,11 5 0 0,3 10 2 16,13 11 1 0,7 10 1-16,4 14 2 0,0 8 0 15,-1 8 2-15,-3 14 2 16,-7 7 0-16,-6 9 2 16,-8 1 0-16,-12 1-1 15,-1-4-5-15,-8-11-10 0,5-12-37 16,-3-6-28-1,6-7-3-15</inkml:trace>
  <inkml:trace contextRef="#ctx0" brushRef="#br0" timeOffset="35575.1712">5518 4250 356 0,'0'0'2'0,"0"0"1"16,13 0 1 0,-4-5 1-16,4-6 0 0,2-7-1 15,1-2 0-15,1-8-1 0,-3 0-2 16,-7-5 0-1,0 2 4-15,-4 5 5 16,-4 9 2-16,-7 4 3 0,-5 13 1 16,1 8 2-16,-5 14 0 15,2 7-1-15,1 8-5 16,4 0-12-16,6 2 0 0,4-6 0 16,11-5 0-16,6-14-6 15,16-14-60-15,3 0-17 0,3-3-1 16</inkml:trace>
  <inkml:trace contextRef="#ctx0" brushRef="#br0" timeOffset="36002.926">5962 3867 352 0,'0'0'8'15,"0"0"4"-15,0 0 2 0,0 0 1 16,-9-9 1 0,9 9 2-16,-17-3 1 0,6 3 1 15,-5 4-7-15,3 6-3 16,-1 6 0-16,2 5-6 16,0 6-4-16,5 4 0 0,4 1 0 15,3 2 0-15,8-5 0 16,7-4 0-16,4-4 0 15,6-9 0-15,2-9 0 16,9-2 0-16,-7-15-31 0,3-5-50 16,-2-1-3-16</inkml:trace>
  <inkml:trace contextRef="#ctx0" brushRef="#br0" timeOffset="36116.402">6258 3910 368 0,'0'0'0'15,"0"0"-3"-15,-1-10-17 16,-2-2-42 0,0-7-5-16</inkml:trace>
  <inkml:trace contextRef="#ctx0" brushRef="#br0" timeOffset="36207.007">6177 3736 435 0,'0'0'7'16,"-9"11"1"-16,4 1 1 0,-1 4 0 15,-1 0-2-15,2-5-11 16,5-2-65-16,0-9-3 15</inkml:trace>
  <inkml:trace contextRef="#ctx0" brushRef="#br0" timeOffset="36919.6162">6573 3864 397 0,'0'0'4'0,"0"0"0"15,0 0 1 1,-3-9 0-16,-8-5 1 0,-5-6 0 16,-2-6 0-16,-6-10 0 0,-4-7-2 15,-2-7-2-15,1-1-1 16,2 2 0-1,4 3 0-15,7 2-1 0,5 9 1 16,10 3-1 0,2 7 2-16,13 1-1 0,5 2 1 15,7-2-1-15,6 2-4 0,9 0-11 16,-2 7-41 0,0-1-20-16,0 7-3 0</inkml:trace>
  <inkml:trace contextRef="#ctx0" brushRef="#br0" timeOffset="37120.4943">6406 3765 398 0,'0'0'1'16,"0"0"2"-1,0 0 1-15,3-11 1 0,5-1 0 16,4 0 0-16,8-10 0 15,6-2 0-15,8-3-5 16,1-4-12-16,14-3-47 0,-1 8-13 16</inkml:trace>
  <inkml:trace contextRef="#ctx0" brushRef="#br0" timeOffset="37214.0223">6914 3677 285 0,'0'0'-3'0,"0"0"-6"16,-14-11-17-16,5-8-21 15,2-1-9-15</inkml:trace>
  <inkml:trace contextRef="#ctx0" brushRef="#br0" timeOffset="37488.1422">6759 3430 316 0,'0'0'8'0,"0"0"1"15,0 0 1-15,0 0-1 0,0 0 0 16,0 0 0 0,0 0 0-16,11 0 1 15,7 0-9-15,1-3-2 0,8-4-2 16,6-3 0-1,0-4 0-15,2-2 2 0,-8-1 2 0,1-1 5 16,-10 1 2 0,1 3 4-16,-13 5 2 0,-6 9 1 15,0-9 1 1,0 9 0-16,-13 16-1 0,-1 5-3 16,3 5-2-16,2 4-3 15,3 4-7-15,6-1 0 0,6-4 0 16,7-4 0-16,11-10 0 15,5-11 0-15,10-4-38 16,3-13-44-16,0-6-3 0</inkml:trace>
  <inkml:trace contextRef="#ctx0" brushRef="#br0" timeOffset="39161.1864">6529 4489 299 0,'0'0'6'16,"0"0"2"0,0 0 5-16,0 0 2 0,0 0 2 15,0 0 3-15,0 0 2 16,0 0 0-16,-11 0-6 0,11 0-2 15,4 13-4-15,4 3-1 16,2 7-3-16,10 3-1 16,-5 3-2-16,7 5-1 15,-1-4 0-15,-3 1-1 0,-2-10 0 16,-2-6-1-16,-14-15-1 16,10 0 1-16,-10-21-3 15,-4-10 0-15,-7-10 0 0,-2-4 1 16,-2-3-1-1,5-1 0-15,-1 6 0 16,6 5 1-16,5 12 1 0,0 15 0 16,13 11 1-16,3 5-1 15,6 9 1-15,0 7 0 0,1 0 0 16,-2-3-1 0,-2-7 1-16,-2-7 0 0,-2-8 1 15,-2-10-1-15,-4-6 0 16,1-5 0-16,4 5 0 15,0 3 1-15,5 8 0 0,5 7 1 16,2 7-2-16,2 12 2 16,-1 7-2-16,0 3-2 15,-2-3-9-15,1-5-35 0,-4 0-31 16,-8-9-1-16</inkml:trace>
  <inkml:trace contextRef="#ctx0" brushRef="#br0" timeOffset="39417.8784">7172 4391 460 0,'0'0'1'0,"-7"2"-2"16,-1-2-1-16,-4-1-6 0,-3-13-14 16,-1-7-26-16,-3-6-18 15,-3-7-5-15,4-7 7 16,0-1 34-16,6 9 21 0,-4 3 13 15,9 12 21 1,-3 15 30-16,1 3 16 0,5 14-1 16,4 9-10-16,0-1-34 15,3-8-20-15,11-1-20 16,-1-10-29-16,10-3-33 0,4-13-3 16</inkml:trace>
  <inkml:trace contextRef="#ctx0" brushRef="#br0" timeOffset="39667.7196">7312 3905 366 0,'0'0'10'0,"0"0"3"16,-9 7 2-16,0 2 2 16,-1 9 0-16,-7 4 2 0,3 7 0 15,-5 2-1 1,7 3-8-16,-3-2-3 0,8-2-7 16,7-4 0-16,5-1 0 0,16-10 0 15,3-3-3 1,7-7-1-16,4-3-1 0,0-2 0 15,-2 0 2-15,-3 0-1 0,-9 5 2 16,-8 3 0-16,-12 5 3 16,-2 4 0-16,-16 5 0 0,-7-5-1 15,-3 0-6-15,-4-5-15 16,3-11-54 0,5-1-5-16</inkml:trace>
  <inkml:trace contextRef="#ctx0" brushRef="#br0" timeOffset="40112.8479">7500 3834 409 0,'0'0'4'0,"3"16"1"0,7 1 2 16,2 4 0-16,5 4 0 15,6 1 1-15,-2 2 0 16,3-2 0-16,2-1-3 0,-8-10-2 16,-2-12-2-1,-6-6-1-15,-4-16-1 0,-6-10-1 16,0-6 0-16,-1-6 0 16,-3-4-1-1,3 1 0-15,1 5 1 0,3 12 2 16,8 11 0-16,4 10 3 0,5 6-1 15,7 13 2-15,-1 4-1 16,1 1 0-16,1-4-1 0,-3-8-1 16,-3-6 0-1,-4-5-1-15,-5-12-1 16,-5-9 0-16,-4-1 0 16,1-2 0-16,1 1 2 0,-2 10 1 15,0 7 1-15,6 11-1 16,4 9 1-16,4 10-2 0,6 1-5 15,5-8-54-15,1 14-19 16,3-1-3-16</inkml:trace>
  <inkml:trace contextRef="#ctx0" brushRef="#br0" timeOffset="40898.7651">8356 3465 413 0,'0'0'5'15,"0"0"1"1,0 0 2-16,0 0 0 16,0 0 2-16,-8-12 0 0,8 12 2 15,-13-12 0-15,5 3-3 16,8 9-2-16,-18-15-1 0,10 11-1 16,-1 0-5-16,9 4 0 15,-19-1 0-15,12 1 0 16,7 0 0-16,-14-2 0 0,14 2 0 15,-14 0 0-15,14 0 0 16,-8-3 0-16,8 3 0 0,0 0 0 31,0 0 0-31,-11-2 0 0,11 2 0 16,0 0 0-16,0 0 0 16,-11 5 0-16,11-5 0 0,-7 10 0 15,7-10 0-15,-12 9 0 16,12-9 0-16,-9 16 0 0,2-7 0 15,3 3 0 1,3 4 0-16,1 3 0 0,0 2 0 16,6 1 0-16,6 1-2 15,4-6 1-15,1-1-1 0,4-8 1 16,1-8-1 0,1-7-1-16,-4-10 0 0,-1-5 0 15,-3-2-1-15,-1 3 1 16,-3 0 0-16,1 9 0 0,0 5 1 15,3 7 1-15,-1 7-1 16,4 4-2-16,-3-2-6 0,6-2-11 16,-4-4-30-1,-4-8-28-15,-3-12-1 16</inkml:trace>
  <inkml:trace contextRef="#ctx0" brushRef="#br0" timeOffset="41059.3967">8471 2954 399 0,'0'0'7'0,"4"11"1"16,7 9 3 0,4 8 0-16,5 9 2 0,5 8 0 15,6 5-1-15,4 4 0 16,1-2-8-16,-4-7-6 16,3-3-17-16,-16 1-55 0,4-16-7 15</inkml:trace>
  <inkml:trace contextRef="#ctx0" brushRef="#br0" timeOffset="41223.4209">8555 3302 450 0,'0'0'-2'0,"0"0"-1"16,0 0 1-16,0 0 2 15,7-8 0-15,6-2 0 16,7-4 0-16,1-3-3 0,11-2-11 15,-3 8-55-15,11-16-3 16</inkml:trace>
  <inkml:trace contextRef="#ctx0" brushRef="#br0" timeOffset="41434.87">8956 3023 435 0,'0'0'4'16,"0"0"1"-16,-8 5 2 0,8-5 0 15,-11 16 0 1,6-1 1-16,0 2-1 16,3 5 1-16,2-1-4 0,4-1-3 15,5-3-2-15,5-3-3 16,0-8-2-16,4-6-8 0,-3-12-11 16,0-13-27-16,4-5-28 15,-12-12-2-15</inkml:trace>
  <inkml:trace contextRef="#ctx0" brushRef="#br0" timeOffset="41684.3384">8927 2578 388 0,'0'0'5'16,"0"9"2"-16,0 12 2 15,10 9 1-15,2 9 0 16,5 9 2-16,8 9-1 0,2 0 1 16,6 1-5-16,-3-7-4 15,2-12-1-15,-2-14-3 0,-5-14 0 16,-3-11-1-1,-5-11 0-15,-4-9-1 16,-4 0 1-16,0-4 1 0,-1 3 1 16,-5 8 2-16,-3 13 1 15,14-4-1-15,-5 11 0 16,2 8 0-16,4 10-4 0,-3-5-16 16,-4 5-58-16,11-4-1 15</inkml:trace>
  <inkml:trace contextRef="#ctx0" brushRef="#br0" timeOffset="41942.0179">9442 2848 319 0,'0'0'2'0,"13"-6"0"15,3-3-4-15,-2-6-8 0,4-4-3 31,-3-10-2-31,4 5 4 0,-7-6 13 16,-7 6 9-16,-3 6 3 16,-9 4 5-16,-4 10 8 0,-3 4 5 15,1 21 0-15,4-4-5 16,-2 10-11-16,11 2-14 16,4-4-14-16,12-6-38 15,6 0-27-15,2-7-2 16</inkml:trace>
  <inkml:trace contextRef="#ctx0" brushRef="#br0" timeOffset="42193.1252">9768 2438 445 0,'0'0'5'0,"-10"13"1"16,-1 3 2-16,3 4 0 15,-2 5 0 1,3 2 1-16,3 3-1 0,2 0 0 15,6-7-4-15,9-1-2 16,4-7-2-16,6-3 0 16,0-3 0-16,-1 0 0 0,-3-4-2 15,-2 6 2 1,-10 5 0-16,-6 3 0 0,-2 8 2 16,-11 2-2-16,-5 5 0 15,-6-4-11-15,-5 0-67 0,8-3-3 16</inkml:trace>
  <inkml:trace contextRef="#ctx0" brushRef="#br0" timeOffset="42821.7449">7279 5160 361 0,'0'0'9'15,"0"14"2"-15,4-1 2 0,0 4 1 16,2-1 0 0,2-1 0-16,2-3 0 0,-1-5 1 15,-9-7-8-15,15-9-4 16,-9-15-1-16,-4-6-1 0,-2-4 1 15,-5-2-1-15,-6 5 1 16,-2 7 1-16,-5 7-1 16,2 12 1-16,-1 7 0 0,2 15 0 15,3 5-1 1,5 9 0-16,4 3-2 16,4-6-3-16,5-5-6 15,13-8-21-15,6-8-50 0,1-9 0 16</inkml:trace>
  <inkml:trace contextRef="#ctx0" brushRef="#br0" timeOffset="43032.8585">7565 5154 412 0,'0'0'5'0,"0"0"0"0,-5 5 3 15,5-5 0-15,-21 0 0 16,7 0 2-16,-2-9 0 15,-5-3 1-15,0-2-5 0,2-7-1 16,2-1-1-16,4-4-1 16,8-2-1-16,3-3-1 15,5 2-5-15,8-7-13 16,11 1-59-16,7 1-3 0</inkml:trace>
  <inkml:trace contextRef="#ctx0" brushRef="#br0" timeOffset="43423.7438">8000 4355 405 0,'0'0'4'0,"0"0"2"16,7 16 2-1,4 6 2-15,8 9 1 0,6 5 1 16,5 11 1-16,6 2-1 16,2 4-2-16,-1-3-4 15,-1-4-4-15,-2-5-4 0,-6-9-11 16,-3-5-32-16,-6-8-35 16,-8-5 0-16</inkml:trace>
  <inkml:trace contextRef="#ctx0" brushRef="#br0" timeOffset="43631.9408">8060 4706 425 0,'0'0'3'16,"0"0"2"-16,0 0 0 15,9 0 2-15,0-3 0 16,8 0 0-16,4-4 1 0,2-1-1 15,7-9-3 1,4 1-3-16,1-5-4 0,3 0-11 16,-1 3-51-16,0-7-13 15</inkml:trace>
  <inkml:trace contextRef="#ctx0" brushRef="#br0" timeOffset="43965.9844">8460 4484 424 0,'0'0'4'16,"-1"15"0"-16,1-3 0 15,0 8 2-15,3 2 0 0,10-1-1 16,-3 1 1-16,7-2-1 16,4-11-2-16,2-6-3 0,-1-8 0 0,0-11-2 15,-3-5 1 1,-4-3-1-16,2 0 1 15,-4 3-2-15,3 4 1 16,3 9 1-16,0 8 0 16,7 7 0-16,5 8 2 0,-1 9 0 15,3 9 2-15,-5 3-1 0,-3 6 2 16,-5 7 0-16,-13 2 1 16,-7 2 0-16,-11 0-2 15,-13 2-1-15,-7-6-2 16,-5-2-14-16,-8-14-61 0,0-11-4 15</inkml:trace>
  <inkml:trace contextRef="#ctx0" brushRef="#br0" timeOffset="44493.4338">8836 4484 406 0,'0'0'4'0,"16"25"3"0,3-2 1 15,5 1 1 1,2 6 0-16,4 2 1 0,0 0-1 0,1 0 0 16,-6-9-3-1,-10-11-3-15,-15-12-3 16,0 0 1-16,0-24-3 0,-13-10 1 15,-13-14-2-15,-6-8 2 0,0-10-2 16,-3-1 0-16,7 0 0 16,6 3 0-16,9 8 1 15,10 10 0-15,5 14 1 16,15 13-1-16,6 11 2 0,7 8 1 16,-6 16 1-16,4 9 2 15,-7 9 0-15,-7 4 1 16,-7 7 0-16,-7-2 0 15,-4 0-5-15,-9-14-6 16,2-3-17-16,-4-12-42 16,0-11-14-16</inkml:trace>
  <inkml:trace contextRef="#ctx0" brushRef="#br0" timeOffset="44761.4324">9111 4258 400 0,'0'0'3'0,"0"0"0"16,0 0 1-16,15 0 0 0,-15 0 0 15,16-17 0-15,-4 2 1 16,-2-1-1-16,-2-2-1 0,1-1 2 16,-5 0 2-1,-3 5 1-15,-1 14 0 16,0 0-1-16,-12 1 1 15,5 15 0-15,2 5-2 0,5 3-4 16,0-5-2-16,8 1-9 16,14-6-30-16,2-10-40 0,6-4 0 15</inkml:trace>
  <inkml:trace contextRef="#ctx0" brushRef="#br0" timeOffset="45005.6393">9400 3843 445 0,'0'0'5'0,"-8"8"0"0,2 3 1 16,-3 2 1-16,1 3 0 0,1 2 0 16,0-1 0-16,3 2 0 15,4-3-5 1,5-2 0-16,8-1-2 0,4-1 1 16,2-2-1-1,2 1 0-15,-3 4 0 0,-3 3 1 16,-2 3 0-16,-9 0 0 15,-4 7-1-15,-6 1 0 16,-11-2-5-16,2-2-28 16,-7-9-45-16,-2-5-3 0</inkml:trace>
  <inkml:trace contextRef="#ctx0" brushRef="#br0" timeOffset="45463.6975">10036 3741 370 0,'0'0'1'15,"0"0"-1"-15,15-6 2 16,-10-4-1-16,5-3 0 15,-7-3 1-15,6-1 0 0,-3-2 6 16,-6 0 3 0,-3 4 2-16,-9 7 2 0,4 7 0 15,-7 5 0-15,5 12 0 16,0 7 0-16,3 7-6 16,7 0-3-16,1-4-4 15,13-4-4-15,3-6-7 0,9-9-21 16,12-7-48-16,-9-7-4 15</inkml:trace>
  <inkml:trace contextRef="#ctx0" brushRef="#br0" timeOffset="45714.5614">10429 3623 456 0,'0'0'2'16,"-7"0"0"-16,-5-5 1 15,-2-4 0-15,-6-7-1 16,-7-5 1-16,-4-8 0 16,-5-9 0-16,-6-8-2 0,5-12-1 15,-2 1 0 1,6-2 0-16,4 4-1 0,11-2 1 16,3 6-1-16,13 6 0 0,4 6-1 15,13 10-5 1,10 4-12-16,3 13-50 0,4-1-8 15</inkml:trace>
  <inkml:trace contextRef="#ctx0" brushRef="#br0" timeOffset="45892.7406">10207 3270 393 0,'0'0'3'16,"0"0"3"-1,12-12 2-15,2-1 1 0,8-2 0 16,7-3 1-16,6-6-2 0,7-2-1 16,8 1-13-1,-4 10-62-15,4-7-6 0</inkml:trace>
  <inkml:trace contextRef="#ctx0" brushRef="#br0" timeOffset="46316.6006">10133 3745 279 0,'0'0'4'0,"0"0"2"16,-6-9 2-1,6-2 0-15,4 0 2 0,-2-2 1 16,3-1 1-16,-5-6 3 16,1 1-2-16,-2 1 0 15,-7 0 0-15,-4-1-2 16,-7 1-1-16,1 6-1 0,-1-3-2 16,6 9-10-16,-3-2-18 0,-5 3-49 15,21 5-2-15</inkml:trace>
  <inkml:trace contextRef="#ctx0" brushRef="#br0" timeOffset="46901.1633">10128 4236 451 0,'0'0'4'0,"3"14"0"15,8 3 1 1,7 7 1-16,5 6-1 0,6 4 1 15,7 2-1-15,1 3 1 0,0-1-3 16,-3-2-1-16,-9-8-1 16,-4-7 0-16,-12 0 2 15,-9-4-2-15,-5-4 1 16,-17-1-1-16,-6-3 0 0,-11 0 0 16,-2-3 0-1,-4 4-1-15,0 1 0 0,6 2 0 0,5 4 0 31,10 7 0-31,11-1 0 0,12 0 0 16,10 0 0-16,9-5-1 16,13-9 0-16,3-9-4 0,11-5-7 15,3-14-35 1,7-11-34-16,1-6 1 0</inkml:trace>
  <inkml:trace contextRef="#ctx0" brushRef="#br0" timeOffset="47409.7506">10733 4367 444 0,'0'0'4'16,"0"0"0"-16,-8-1 3 0,8 1-1 16,-8-6 1-1,8 6 1-15,-16-14 0 16,8 2 1-16,8 12-3 0,-12-18-1 15,3 9-2 1,2-2-3-16,0 2 0 0,7 9 0 16,-15-15 0-16,15 15 0 0,-14-13 0 15,14 13 0 1,-15-13 0-16,15 13 0 0,-13-8 0 16,13 8 0-16,-11-10 0 15,11 10 0-15,0 0 0 16,-10 0 0-16,10 0 0 0,0 0 0 15,-6 6 0-15,6-6 0 16,-7 16 0-16,6-8 0 0,-2 5 0 16,-5-2 0-16,3 0 0 15,-2 6 0-15,0 3 0 16,-1-1 0-16,2 0 0 16,1 4 0-16,2-3 0 15,0-2-2-15,3-5 1 16,0-2 0-16,0-11 0 15,20 4 1-15,-3-4-1 16,3-11 0-16,5 0 1 0,0 0 0 0,2-4 0 16,0 2 0-1,-4 1-3-15,-3-4-7 0,-2 3-33 16,-5 0-35 0,-4 1-3-16</inkml:trace>
  <inkml:trace contextRef="#ctx0" brushRef="#br0" timeOffset="48111.9061">10831 4134 363 0,'0'0'6'0,"0"0"1"15,0 0 1-15,0 9 1 16,0-9 0-16,6 14 1 15,-1-3 1-15,5 7 0 0,3-2-5 16,5 3-2-16,2 2 0 16,4-4-2-16,-1 1-1 15,1-7-1-15,-2-9-1 16,-3-5-4-16,-3-17-2 0,-3-5-12 16,-6-8-7-16,0-1-12 15,-1-4-3-15,-2 4 1 0,1 7 6 16,-1 6 13-16,5 8 12 15,0 4 19-15,1 8 13 0,2 1 12 16,-1 0 5-16,-4-2 0 16,4 0-4-1,-2-1-10-15,-9 3-8 16,16-7-6-16,-3 7-4 0,3 0-2 16,2 7-1-1,6 4-1-15,1 5-2 0,1-2 0 16,1-2-3-16,1-1-5 15,-3-9-10-15,-4-2-21 16,2-4-37-16,-9-12-4 0</inkml:trace>
  <inkml:trace contextRef="#ctx0" brushRef="#br0" timeOffset="48657.1738">11617 3670 465 0,'0'0'3'0,"0"0"1"0,-9 11 1 16,9-11-1-16,-8 9 1 16,8-9 0-16,-6 9 0 15,6-9 2-15,0 0-3 0,0 0 0 16,0 0-4-16,0 0 0 15,-13-6 0-15,13 6 0 0,-11-9 0 16,11 9 0-16,-12-7 0 16,12 7 0-16,-16-5 0 15,16 5 0-15,0 0 0 0,-10-2 0 16,10 2 0-16,0 0 0 16,0 0 0-16,0 0 0 15,-10 0 0-15,10 0 0 16,0 0 0-16,-14 6 0 15,14-6 0-15,-7 8 0 16,7-8 0-16,-12 12 0 0,3-2 0 16,4-2 0-1,1 8 0-15,-1 1 0 0,-1 1 0 16,2 4 0-16,1-4 0 16,0-1 0-16,3-2 0 15,0-6 0-15,0-9 0 0,0 0 0 16,11 4 0-16,0-5 0 15,4-7 0-15,3 4 0 16,4-2 0-16,2 4-3 16,-1-2 0-16,0 3-3 0,-1-5-7 15,-2 2-16-15,-3 1-44 16,-6-13-9-16</inkml:trace>
  <inkml:trace contextRef="#ctx0" brushRef="#br0" timeOffset="49193.441">11860 3434 462 0,'0'0'3'16,"0"0"1"-16,0 0 0 15,0 0 1-15,0 0 0 0,0 0 1 16,0 0 1-16,0 0 1 16,0 0-1-16,0 0-7 0,0-7 0 15,0 7 0-15,0 0 0 0,-10-4 0 16,10 4 0-16,-12 0 0 16,12 0 0-16,-13 4 0 15,13-4 0-15,-10 16 0 16,1-6 0-16,0 5 0 0,-2 0 0 15,2 2 0 1,-2 1 0-16,0 1 0 16,3-4 0-16,1 0 0 15,3-7 0-15,4-8 0 0,0 10 0 16,8-10 0-16,7-5 0 16,6-6 0-16,1 0 0 15,9-1 0-15,3 3-2 0,3 2-1 16,1 2 0-1,7 5-1-15,-5 9 0 0,0 5 0 16,-3 10 1-16,-6 5 1 16,-4 9 1-16,-7 7 2 0,-8 3 1 15,-12 9 3-15,-2 0 0 16,-14 3 1-16,-5-5 1 0,-6-8-7 16,-3-19-7-1,4-19-61-15,-1-2-12 0</inkml:trace>
  <inkml:trace contextRef="#ctx0" brushRef="#br0" timeOffset="49553.2132">12174 3419 422 0,'0'0'2'0,"0"0"-1"0,0 0 1 16,12-16 1-1,-4-3-2-15,3-5-1 0,3-3-1 16,-2-5 0 0,2-3-1-16,-7-1 1 0,-6 3 2 0,-1 4 1 15,-4 10 3 1,-10 7 3-16,1 6 1 15,-3 6 1-15,3 11 0 0,4 9 0 16,6 6-2-16,4 5-2 16,12 0-3-16,10 0 0 15,3 0-1-15,9-8-1 0,3-3-2 16,11-9-3-16,-3-10-10 16,4-2-63-16,3-10-3 15</inkml:trace>
  <inkml:trace contextRef="#ctx0" brushRef="#br0" timeOffset="78577.8444">12138 4414 299 0,'0'0'8'0,"0"0"6"16,0 7 3-1,0 4 3-15,4 8 5 0,9 8 2 16,7 12 1-16,6 9 0 16,7 7-7-16,9 4-5 0,-2-2-8 15,7-1-8 1,-7-7 0-16,-3-10 0 0,-7-15 0 16,-11-17 0-16,-8-13 0 0,-11-15 0 15,-10-15 0 1,-10-15 0-16,-10-10 0 15,-5-8 0-15,-4-2 0 0,1 6 0 16,8 7 0-16,10 9 0 16,9 13-2-16,11 16 4 15,16 20-2-15,14 14 0 0,10 16 0 16,8 9 0-16,2 7 0 16,1 7 0-16,-4-4 0 0,-1-1 0 15,-9-10-9 1,-4-11-69-16,-8-3-4 15</inkml:trace>
  <inkml:trace contextRef="#ctx0" brushRef="#br0" timeOffset="78797.7621">12375 4666 412 0,'0'0'6'16,"0"0"1"-16,0 0 2 0,5 0 1 16,7-2 0-16,3-10-1 0,7-4 0 15,4-4 0 1,2-12-10-16,8 1-14 16,-7 4-49-16,8-15-14 0</inkml:trace>
  <inkml:trace contextRef="#ctx0" brushRef="#br0" timeOffset="79182.4449">12571 4156 423 0,'0'10'4'16,"6"7"3"-16,13 10 1 0,6 9 0 16,7 6 0-16,5 6 1 15,11 1-2-15,3 0-3 16,-1-15-8-16,0-7-10 16,-11-17-10-16,-11-10-7 15,-7-16-3-15,-16-13 0 0,-6-10 3 16,-15-14 6-16,-10-2 10 15,-10-13 12-15,0 11 17 16,2-1 13-16,6 12 8 16,6 11 1-16,13 16 1 15,9 19-4-15,16 20-3 0,14 22-7 16,10 3-10-16,8 7-13 0,0-6 0 16,15-24-58-16,-3 14-23 15</inkml:trace>
  <inkml:trace contextRef="#ctx0" brushRef="#br0" timeOffset="79851.6327">13403 3497 363 0,'0'0'7'16,"9"21"1"-16,8 4 4 16,5 7 1-16,9 14 1 0,4 5 2 15,7 4-1-15,3 2 1 16,1-7-6-16,-7-9-3 15,-6-12-2-15,-7-18-2 0,-11-16-2 16,-5-17-1 0,-6-16-1-16,-4-5 0 15,0-5 0-15,0-2 1 0,0 4-1 16,4 10 0 0,5 15 1-16,10 16 1 0,0 9 0 15,7 15 1-15,-2 7-1 0,4 3-2 16,0 1-8-1,-1-12-23-15,0-4-44 0,-4-12-3 16</inkml:trace>
  <inkml:trace contextRef="#ctx0" brushRef="#br0" timeOffset="80079.2359">14216 3593 428 0,'0'0'4'0,"0"11"2"0,0-11-4 16,-10 2 0-16,1-2-3 15,0-11-1 1,-6-9 1-16,-1-4-2 0,-5-6-1 16,0-6 4-16,0 7 4 15,-5 3 2-15,6 9 4 16,1 13 2-16,2 3-1 0,6 10 1 16,7 1-6-16,7 4-11 15,5-8-29-15,10-3-44 16,5-3-1-16</inkml:trace>
  <inkml:trace contextRef="#ctx0" brushRef="#br0" timeOffset="80566.7759">14332 3205 345 0,'0'0'4'0,"0"0"3"16,0 0 2-1,-5-8 1-15,5 8 4 0,0 0 1 16,0 0 1-16,-8-9 2 15,8 9-4-15,0 0-3 16,0 0 0-16,-12 0-2 16,12 0-3-16,0 0-2 15,-8 3-1-15,8-3 0 0,0 0-2 16,-11 12 1-16,11-12-2 16,-6 9 1-16,6-9-1 15,0 0 1-15,-9 9-1 16,9-9 0-16,-5 9 1 0,5-9-1 15,-7 18 0-15,2-8 1 16,3 5-1-16,0 3-1 0,1 0 1 16,0 3-1-16,1-1 1 15,0 0-1-15,1-1 0 16,6-3 0-16,6-8-1 0,5-1 2 16,6-4-1-1,4-3 1-15,6-6-1 0,1-3 1 0,8-1 0 16,-2 5 0-1,-3 5 1-15,-1 0-1 16,-5 12 1-16,-6 8 0 16,-3 11 1-16,-8 7 0 0,-6 8 1 15,-7 6 1-15,-2 0-4 16,-9 0 0-16,-2-6 0 16,-1-8-5-16,-6-13-8 15,2-9-18-15,1-16-47 16,-2-13-5-16</inkml:trace>
  <inkml:trace contextRef="#ctx0" brushRef="#br0" timeOffset="80929.3001">14262 2794 384 0,'0'0'7'0,"2"9"3"16,7 6 2-16,1 9 2 0,8 7 0 15,4 8 2-15,6 6 0 16,7 7 1 0,1-2-6-16,4 4-4 0,-1-8-4 15,-1-14-3-15,-1-3 0 16,-3-12 0-16,-3-15 0 0,-6-7 0 15,-5-10 0-15,2-5 0 16,-5 0 0-16,0 5-2 0,-1 3-1 16,-1 8 0-16,4 4 0 15,-1 16 2-15,-2 5-2 16,5 10-6-16,-6-5-28 16,1 4-40-16,2-4-3 15</inkml:trace>
  <inkml:trace contextRef="#ctx0" brushRef="#br0" timeOffset="81135.4628">14856 2893 438 0,'0'0'4'16,"0"0"1"-16,6 3 0 0,4-3 0 15,3 0 0-15,8-8 1 16,3-2 0-16,4-5-3 16,2-11-14-16,0-3-63 15,7 0-3-15</inkml:trace>
  <inkml:trace contextRef="#ctx0" brushRef="#br0" timeOffset="81737.9745">13818 4824 370 0,'0'0'9'16,"0"9"3"-16,1 3 1 0,8 6 1 15,5 11 1 1,11 7 0-16,5 3 1 16,5 6 0-16,4-2-9 0,1-6-2 15,0-5-2-15,-5-6-1 0,-6-11-1 16,-15-13 0-16,-12-6-2 15,-8-16-1-15,-17-9 0 16,-14-12 1-16,-10-12-1 16,-7-8 1-16,-4-6 0 15,0 2-1-15,12 1 1 16,4 10 0-16,14 4 2 16,16 4-1-16,12 14 1 15,11 4-1-15,18 3 1 0,5 2 0 16,9-2-3-16,-1 2-4 15,7 7-11-15,-3 5-34 0,-4 5-27 16,-3 6-2-16</inkml:trace>
  <inkml:trace contextRef="#ctx0" brushRef="#br0" timeOffset="81964.5807">13842 5028 415 0,'0'0'4'0,"0"0"2"16,3-6 0-16,9-1 1 0,4-2 0 16,2-2 1-16,7-4 0 0,5-6-1 15,7-4-3 1,2-4-6-16,7-1-16 0,12-7-55 15,-11 5-2-15</inkml:trace>
  <inkml:trace contextRef="#ctx0" brushRef="#br0" timeOffset="82088.3586">14594 4875 360 0,'0'0'0'0,"-8"-8"-2"0,-10-9-14 16,-5-9-44-16,3-8-6 15</inkml:trace>
  <inkml:trace contextRef="#ctx0" brushRef="#br0" timeOffset="82199.4764">14256 4577 439 0,'0'0'5'0,"-6"23"1"16,6-5 0-16,-1 1 0 16,1 3-2-16,1-7-4 0,13-3-15 15,6-7-53-15,4-10-9 16</inkml:trace>
  <inkml:trace contextRef="#ctx0" brushRef="#br0" timeOffset="82517.4565">14416 4059 403 0,'0'0'5'15,"11"7"2"-15,8 11 2 16,10 9 1-16,5 8 2 0,12 8 0 15,2 10 0-15,6 5 1 16,-1-1-5 0,-7-8-3-16,-5-2-1 15,-12-11-2-15,-7-11-1 0,-11-10-1 16,-11-15-1-16,0 0-1 16,-18 0 1-16,-5-8-1 0,-6-6 1 15,-1 6 1-15,-2 4 0 16,2 4 1-16,5 2 2 15,7 8-1-15,9 7 0 16,9 0 0-16,11-5-3 16,12-7-4-16,12-4-17 0,31-12-56 15,-17-11-3-15</inkml:trace>
  <inkml:trace contextRef="#ctx0" brushRef="#br0" timeOffset="82961.6728">15099 4291 396 0,'0'0'2'15,"6"-6"1"-15,-2-2 0 0,2-8 1 16,-2-3-1-1,0-5 2-15,-2-2-1 0,-2-3 1 16,-2-2 0-16,-9 9 3 16,-2 5 1-16,-6 12 1 15,7 8 1-15,0 14 1 0,7 10-1 16,4 8 0-16,6 0-2 16,9 1-9-16,7-6 0 15,6-10 0-15,0-15 0 16,4-10-20-16,-6-12-56 0,-1-21-5 15</inkml:trace>
  <inkml:trace contextRef="#ctx0" brushRef="#br0" timeOffset="83135.5292">15000 3627 414 0,'0'0'7'16,"0"10"4"-16,4 3 1 16,7 11 2-16,4 8 2 0,5 7-1 15,7 10 2 1,6 7-12-16,3 0-5 15,6-1 0-15,-2-4 0 16,5-6 0-16,-5-10 0 0,5-7 0 16,-7-16-4-16,-14-4-79 15,8-7-1-15</inkml:trace>
  <inkml:trace contextRef="#ctx0" brushRef="#br0" timeOffset="83309.6525">15639 4071 480 0,'0'0'1'16,"0"0"-1"-16,-1-8-6 0,-3-8-21 16,-5-3-48-16,4-13-2 0</inkml:trace>
  <inkml:trace contextRef="#ctx0" brushRef="#br0" timeOffset="83419.8424">15462 3766 466 0,'0'0'6'0,"-9"15"0"0,3-4 0 16,1 7 1-1,3-3-1-15,2 1-1 0,5-2-5 16,-5-14-10-16,27 3-67 16,-3-10-4-16</inkml:trace>
  <inkml:trace contextRef="#ctx0" brushRef="#br0" timeOffset="83603.7164">15503 3323 408 0,'0'0'7'0,"7"7"2"0,5 7 2 16,10 9 2 0,8 8 0-16,4 6 1 15,14 8 0-15,1 9 0 16,-1-3-6-16,4 1-10 0,-9-8-12 15,-3-2-63 1,-7-6-4-16</inkml:trace>
  <inkml:trace contextRef="#ctx0" brushRef="#br0" timeOffset="83778.3907">15659 3712 459 0,'0'0'5'0,"0"0"-1"0,0 0 1 15,0 0 1-15,11-2 0 16,4-9 0-16,4-8 0 16,6-4 0-16,8-13-9 0,9 0-13 15,9-6-61-15,0 1-2 16</inkml:trace>
  <inkml:trace contextRef="#ctx0" brushRef="#br0" timeOffset="84439.6176">15986 3342 422 0,'0'0'5'16,"-4"10"1"-1,4 4 1-15,2 4 1 0,11 3 0 16,2-1-1-16,5 0 1 0,8-3 0 15,6-6-5-15,0-11-2 16,-1-2-3 0,0-10 0-16,-7-9 1 0,-4 2-1 0,-6 1 0 15,0 1 1 1,-1 8-1-16,2 7 1 16,5 2 1-16,8 5 0 0,8 10 0 15,7 1-1 1,6 5 2-16,1 5-2 0,-2 1 2 15,0 8 1-15,-10 7 1 0,-6 7 2 16,-16 9 1-16,-6 10 2 16,-15 4 0-16,-14 7 1 15,-10-1-9-15,-9-3 0 0,-5-9 0 16,-3-9 0-16,-3-12 0 16,5-16-5-16,4-10-75 15,2-13-3-15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7-11-21T15:29:4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3347 2201 303 0,'0'0'7'15,"-11"13"2"-15,5-1 5 0,0 0 1 16,-5 1 0-16,4 4 2 0,1-2 0 31,0 3 0-31,6-3-6 0,2-2-4 16,7 4-1-16,3-4-4 15,0 6 0-15,0 0 1 0,1 5-1 16,-3 0 1-16,0 0-1 16,-1 1 1-16,0-2-1 15,2-1 0-15,1-7 0 0,5-3 0 16,6-2 0-16,8-8-1 16,7-2 1-16,4-7-1 15,9 2 0-15,4-2 1 16,9-2-2-16,0-2 1 15,8 5-1-15,-1-1 0 0,7-2 1 16,-1 4-2-16,2-1 1 16,3 1 0-16,-1-2 0 0,2-1 1 15,3-2-1-15,0 1 1 16,3 0-1 0,5-1 1-16,-1 1 0 15,6-2-1-15,1 1 1 0,2-2 0 16,0 3 0-16,3 1-1 15,-1 1 0-15,0-2 0 16,0 0 0-16,-2 1 0 0,5 0 0 16,0 0 0-16,-4-1-1 15,4 0 2-15,-2-1-1 16,0 1 0-16,-1-2 1 16,-1 3-1-16,-1 0 0 0,-4 0 1 15,3-1-1-15,-8 6 0 0,-1-3 0 16,-3 0 1-1,-1 4-1-15,-3 2 0 0,-2-3 0 16,-2 3 1-16,0 0-1 16,-3 2 0-16,0-2 0 0,-1 0 0 15,0 0 0 1,-1 1 1-16,0 1-1 16,-2-2 0-16,0 3 0 0,-3 3 1 15,2-3-1-15,-5 0 0 0,3 0 0 16,-3 3 1-1,-1-1 0-15,2 3-1 0,-3-2 1 16,1-4-1-16,2 4 0 16,-2-3 1-16,0 0-1 0,3-3 1 15,-4 4-1 1,3-4 0-16,-1 0 0 16,1 1 1-16,1 2-1 0,1-3 0 15,-1 0 0-15,2 1 0 16,-1-1 0-16,2 1 0 0,-1-2 1 15,0-2-1-15,2 3 0 16,0-1 1 0,1 0-1-16,1-3 1 0,0 1-1 0,2 0 1 15,-4 3-1 1,2 0 0-16,-1 0 1 16,-2 0-1-16,-1 0 0 15,0 0 0-15,0 0 1 0,-2 0 0 0,-1-6 0 16,4 0 1-1,2-6-1-15,0 0 1 0,0 0-1 16,-2-1 0 0,2 2-1-16,-6 0 0 0,-1 0 1 15,-5 3-2-15,-4 4 1 16,-8 1 0-16,-5 1-1 0,-1 2 1 16,-4 0 0-16,-5 6 0 15,1 0 0-15,-2-1 0 16,-1-1 0-16,-1 1 0 0,2-1 1 15,-1-1-1 1,-2 3 0-16,0-6 0 0,0 0 0 0,2 0 0 16,-2 3 0-1,2-6 0-15,0 0-1 16,1-4 0-16,1 0 0 16,0-3 0-16,1 1 0 0,-4-2 1 15,-2 1-1-15,-3 1 1 16,-2 0 0-16,-4-1 0 15,1 2 1-15,-3-4-2 16,-2-2 2-16,3 4 0 16,-1-7 0-16,2-3-1 0,4-3 0 15,-2 1-2-15,4-2-2 0,-2-2-5 16,7 6-23 0,5 1-46-16,-10 4-3 0</inkml:trace>
  <inkml:trace contextRef="#ctx0" brushRef="#br0" timeOffset="4122.9378">5949 11352 369 0,'0'0'6'0,"0"0"3"16,0 0 1-16,-5 7 2 15,5 14 2-15,-2 14 2 16,2 15 0-16,0 17 2 0,7 14-6 16,0 14-2-1,1 9-2-15,6 7-2 0,-3-5-1 16,1-6-5-16,0-13 0 16,-1-12 0-16,-2-12 0 15,-2-14 0-15,-1-11 0 16,-1-12 0-16,4-8 0 0,0-5 0 15,1-5 0-15,8 2 0 16,3-5 0-16,7 1 0 16,9 2 0-16,4-3 0 0,11 0 0 15,3-5 0-15,7 2-5 16,0-6-25-16,5-4-50 0,-2 0-3 16</inkml:trace>
  <inkml:trace contextRef="#ctx0" brushRef="#br0" timeOffset="4858.3961">7003 12189 337 0,'0'0'7'0,"0"0"4"16,-1-10 3-16,1 10 3 15,-4-12 1-15,4 12 1 16,-12-17 2-16,0 8 1 0,3 1-6 15,-4 0-3-15,3-1-3 16,-3 4-4-16,0-2-6 0,1 0 0 16,-1 2 0-1,4-4 0-15,-4 3 0 0,1 0 0 0,4-4 0 16,-3 2 0 0,1-1 0-16,10 9 0 15,-16-13 0-15,16 13 0 16,-17-12 0-16,17 12 0 0,-14 0 0 15,14 0 0 1,-16 0 0-16,9 12 0 0,-3 4 0 16,2 5 0-16,0 8 0 15,3 2 0-15,-2 4 0 16,5 2 0-16,2-4 0 0,0 0 0 16,10-10 0-16,3-7 0 0,4-8 0 15,3-8 0 1,3-5-4-16,3-10 0 0,0 2 1 15,3 2 0-15,0 8 1 16,-2 3-1-16,0 17 1 16,-2 5-2-16,-2 9-2 0,1 4-6 15,-5-6-14-15,-4-10-50 0,2-6-3 16</inkml:trace>
  <inkml:trace contextRef="#ctx0" brushRef="#br0" timeOffset="5109.7111">7245 12388 418 0,'0'0'2'0,"0"0"1"0,0-5 1 16,-1-7 1-1,-2-6 1-15,-4-7 0 0,3-1 2 16,-2-4 1-1,-1 0-1-15,0 1-2 0,5 7 0 16,2 6 0-16,0 4-2 0,10 4 0 16,4 3-2-1,11 1-5-15,2-8-13 16,4 3-61-16,12-5-2 0</inkml:trace>
  <inkml:trace contextRef="#ctx0" brushRef="#br0" timeOffset="5718.0096">7664 12071 375 0,'0'0'6'0,"0"0"4"16,0 0 1-16,0 0 2 15,-1-12 1-15,1 12 2 16,0 0 0-16,-14-12 1 0,14 12-6 15,-15-10-2 1,6 5-2-16,-1 1-1 0,1-2-6 16,-1 3 0-16,-1 3 0 0,-3 0 0 15,1 3 0 1,1 7 0-16,-4 6 0 0,3 11 0 16,1 5 0-16,0 7 0 0,4 1 0 15,3 1 0-15,1-2 0 16,4-9 0-16,2-4 0 15,7-15 0-15,3-11 0 16,5-7 0 0,2-9 0-16,1-5 0 0,6 4 0 15,2 0 0-15,0 10 0 16,5 7-2-16,-2 12 1 0,1 14 0 16,-6 13 1-1,0 10 0-15,-4 6 0 0,-11 7 0 16,-5 2 0-16,-8-1 1 0,-11-2 0 15,-8-6-1 1,-8-11 0-16,-4-11-3 0,-3-16-1 16,0-10-7-16,-2-16-21 15,7-9-47-15,12-11-2 0</inkml:trace>
  <inkml:trace contextRef="#ctx0" brushRef="#br0" timeOffset="6018.5586">7988 12167 432 0,'0'0'0'0,"0"0"-1"0,0-7 0 16,1-4 1-16,3-4-1 15,0-5 0-15,-2-2 2 16,1-2 1-16,-2-5 3 15,-1 7 2-15,-3 4 1 0,3 18 0 16,-20-1 1 0,8 16 0-16,-1 16 0 0,3 10-3 15,7 7-1-15,3 0-2 16,10 1-1-16,13-10-2 0,14-8-4 16,7-16-5-16,17-12-26 15,9-9-45-15,5-17-2 0</inkml:trace>
  <inkml:trace contextRef="#ctx0" brushRef="#br0" timeOffset="6660.4979">9177 12013 422 0,'0'0'3'0,"0"0"0"16,0 0 2-1,-11-11 1-15,11 11 2 0,-6-16 0 16,-1 8 1-16,0-2 1 0,3 1-1 16,4 9-2-16,-10-15 0 15,10 15-2 1,-10-7-1-16,10 7-1 0,-12-4-1 15,12 4-2-15,-10-4 0 16,10 4 0-16,-12-3 0 0,12 3 0 16,-11-3 0-16,11 3 0 15,-9 0 0-15,9 0 0 0,-11 0 0 16,11 0 0 0,-11 3 0-16,11-3-2 0,-13 9 0 0,3-2 1 15,2 4-1 1,-1 5 1-16,-3 4 0 15,2 2 0-15,1 6 0 16,5 1 0-16,0 3 0 0,4-2 0 16,6-5 1-16,7-2-1 15,7-7-1-15,-2-6 0 0,8-6-1 16,0-4-1 0,1 0-1-16,-2 0-1 15,-1 3-4-15,-4 4-5 16,2 8-20-16,11 3-41 0,-15 3-3 0</inkml:trace>
  <inkml:trace contextRef="#ctx0" brushRef="#br0" timeOffset="6910.3216">9406 11976 454 0,'0'0'3'0,"0"0"0"0,-7-3 2 16,7 3 0-16,0 0 0 0,-13 13 1 16,10 6 0-1,2 10 1-15,1 8-1 0,2 6-2 0,6 1-1 16,2 2-1 0,6-3 0-16,5-10-2 15,3-8-7-15,-2-20-29 0,8-10-44 16,1-12-3-16</inkml:trace>
  <inkml:trace contextRef="#ctx0" brushRef="#br0" timeOffset="7222.5759">9729 11776 448 0,'0'0'4'0,"-5"11"0"0,2 3 2 16,2 11 0-16,1 9 1 15,5 7 0-15,7 8 0 16,1 6 0-16,7 2-3 16,3-5-3-16,2-3-5 0,-4-11-11 15,2-9-62-15,-4-4-3 0</inkml:trace>
  <inkml:trace contextRef="#ctx0" brushRef="#br0" timeOffset="7430.4826">9658 12100 459 0,'0'0'1'0,"0"0"0"0,0 0 0 16,5 10 1-1,8-6-1-15,3-2 1 16,4 1-1-16,3-3-1 0,7 0-5 15,2-3-7-15,6-21-51 16,3 18-15-16</inkml:trace>
  <inkml:trace contextRef="#ctx0" brushRef="#br0" timeOffset="7841.6513">10111 12299 453 0,'0'0'4'16,"0"0"-2"-16,0 0 1 15,0 0 0-15,0 0-3 16,10-18-1-16,-1-2-3 0,-1-5 0 16,0-6-4-16,-2-2-1 15,-3-5 0-15,-3 1 1 16,-7 1 1-16,-8 1 3 0,-3 7 3 16,-2-1 2-1,0 7 0-15,4 1 1 0,-2 6 1 16,11 7-1-16,7 8 1 0,0 0 0 15,0 5-1 1,1 5 0-16,5 2-2 16,5 2-4-16,-4-5-14 0,-7-9-52 15,17 11-2-15</inkml:trace>
  <inkml:trace contextRef="#ctx0" brushRef="#br0" timeOffset="8065.377">10188 11937 438 0,'0'10'2'16,"2"7"0"-16,1 6 1 0,7 7-1 16,2 4 1-1,4-2 0-15,5 2 1 16,2 1-1-16,0-14 0 16,1-10-1-16,-1-11 0 0,-4-12 0 15,-4-10 0-15,-4-9-1 16,-3 0-2-16,-3-3-4 0,2 2-10 15,-6 14-41 1,2 0-22-16,7 8-1 16</inkml:trace>
  <inkml:trace contextRef="#ctx0" brushRef="#br0" timeOffset="8383.7158">10622 12143 427 0,'0'0'3'16,"0"0"0"-16,0 0 0 0,5 4 0 15,-5-4 0-15,19-14 0 16,-7-3 1-16,1-5-1 16,3-4-1-16,-5-6 1 15,-4 0 1-15,-1 0 3 0,-6 7 1 16,-3 7 0-1,-7 7 1-15,-1 7 0 0,-4 8 0 16,4 14-9-16,3 10 0 16,5 9 0-16,3 3 0 0,8 5 0 15,10 2 0-15,9-3 0 16,12-5-6-16,9-5-10 0,6-4-41 16,13-17-25-1,8-4 0-15</inkml:trace>
  <inkml:trace contextRef="#ctx0" brushRef="#br0" timeOffset="8978.8275">12062 11835 415 0,'0'0'5'0,"0"0"0"0,0 0 3 15,-13 0 1 1,4-1 0-16,-4 1 1 0,-2 0 1 15,-4 0 0-15,-5 3-4 16,-2 6-2-16,1 3-1 0,2 2-2 16,1 4-1-16,6 3-1 15,7 3-1-15,8 3-1 0,3-3-1 16,16 1 0 0,1-1 0-16,7 2 1 0,5 1 0 15,-2-1 1-15,-1 3 1 16,-7-1 1-1,-10 4 1-15,-8-2 0 0,-5 1 0 16,-12-4 0-16,-8-8-2 16,-4-4-3-16,-4-12-7 0,9-5-33 15,2-9-36 1,5-8 0-16</inkml:trace>
  <inkml:trace contextRef="#ctx0" brushRef="#br0" timeOffset="9229.4162">12267 12286 443 0,'0'0'3'0,"0"0"-1"16,0 0-1-16,0 0-1 0,0 0-7 16,1-20-11-1,4-6-21-15,3-6-30 0,-5-9-8 16</inkml:trace>
  <inkml:trace contextRef="#ctx0" brushRef="#br0" timeOffset="9304.8464">12218 12029 352 0,'0'0'2'16,"-3"14"-1"-16,3-2-2 15,0-12-12-15,8 6-41 0,5-5-11 16</inkml:trace>
  <inkml:trace contextRef="#ctx0" brushRef="#br0" timeOffset="9476.4554">12402 11593 456 0,'0'0'4'0,"0"11"0"0,0 7 1 16,6 7 1-1,4 10 0-15,5 10 0 0,5 11 1 16,4 7 0 0,3 2-4-16,3 4-2 0,-2-5-6 0,1-1-30 15,-6-7-43 1,-9-8-4-16</inkml:trace>
  <inkml:trace contextRef="#ctx0" brushRef="#br0" timeOffset="9672.0428">12358 11999 450 0,'0'0'4'0,"0"0"-1"0,0 6 0 16,0-6 1-16,10 12-1 0,7-4 0 16,5-4 1-1,11 1-2-15,5-3-3 0,13 1-5 16,5-7-14-16,-2-5-56 15,16 0-1-15</inkml:trace>
  <inkml:trace contextRef="#ctx0" brushRef="#br0" timeOffset="10175.9087">12863 12075 344 0,'0'0'3'16,"5"0"2"-16,6-7 0 0,2-6 1 15,1-3 1-15,1-4 0 0,1-1 3 16,-4-4 4 0,-2 2-2-16,-7 2 2 0,-3 7-1 15,-12 10 1 1,-1 4-1-16,-3 12 0 0,1 9-3 16,2 7-4-16,4 3-3 15,9 1-2-15,3-3-2 0,16-8-4 16,6-9-8-16,10-6-25 15,6-6-42-15,2-9 0 0</inkml:trace>
  <inkml:trace contextRef="#ctx0" brushRef="#br0" timeOffset="10439.736">13239 11821 413 0,'0'0'4'0,"0"0"1"16,-11-3 2-1,11 3 0-15,-16 8 1 0,6 6 1 0,-3 6 1 16,1 2 0 0,1 7-3-16,2 2-3 0,5 3 0 15,4-2-1 1,3-4-1-16,11-2-1 0,3-5-1 16,3 0 0-16,3-3 0 15,-1 1-1-15,-7 0 1 0,-3 4 0 16,-9 3 1-16,-3 3-2 15,-13 2-5 1,-1 2-19-16,-2-7-52 0,-10-7-2 16</inkml:trace>
  <inkml:trace contextRef="#ctx0" brushRef="#br0" timeOffset="24586.0924">6223 13237 378 0,'0'0'6'0,"0"0"1"16,0 0 3-1,0 0 3-15,9 19 0 16,-5 5 1-16,6 10 1 0,0 10 1 0,3 14-5 16,1 13-2-1,1 10-4-15,-2 9 0 0,0-1-1 16,0 1-1-16,-1-8-1 16,-2-8-2-1,-2-10 0-15,0-13 0 0,3-13 0 16,1-14 0-16,5-8 0 0,3-9 0 15,4-5 0-15,11-2 0 16,5-6 0-16,9-3-3 0,4-9-11 16,11-7-64-1,1 8-4-15</inkml:trace>
  <inkml:trace contextRef="#ctx0" brushRef="#br0" timeOffset="25297.9552">7260 13822 341 0,'0'0'7'0,"0"0"3"15,0 0 5 1,0 0 2-16,-7 5 0 0,7-5 1 16,0 0 1-16,-12 5 1 15,12-5-6-15,-13 0-5 16,13 0-2-16,-10-7-3 0,10 7-1 16,-13-12-1-1,13 12-1-15,-10-12-1 0,10 12 1 16,-10-13-1-16,10 13 0 15,-10-14 0-15,10 14 0 0,-11-17 0 16,5 7 0 0,0 2-1-16,-1-1 1 0,2-2 0 15,-2 2-1-15,7 9 1 0,-13-11-1 16,13 11 1-16,-14 2-1 16,10 12 1-1,-5 6-1-15,5 11 1 0,-2 10 0 16,2 6 0-16,2 6 1 15,2-2-1-15,3-3 0 16,5-9 0-16,1-5 0 0,3-17 0 16,2-12-1-1,4-8 0-15,-1-13 0 0,1-4 0 16,1 0 0-16,0 1 1 16,-1 5 0-16,4 9 0 15,-2 5 0-15,-1 8-2 0,1 3-5 16,2 8-23-16,7-5-49 15,-10-4-1-15</inkml:trace>
  <inkml:trace contextRef="#ctx0" brushRef="#br0" timeOffset="25799.5819">7647 13723 363 0,'0'0'6'15,"0"0"4"1,0-9 2-16,0 9 2 0,-3-13 1 15,3 13 1-15,-13-8 0 0,2 4 1 16,-6 2-5 0,3 2-3-16,-3 7-3 15,-1 5-2-15,2 10-1 0,1 5-1 16,4 8 0-16,6 9-1 16,2 5 2-16,3 2-3 15,9-1 0-15,8-4 0 0,4-7-3 16,7-7-4-16,1-19-12 15,6-13-60-15,0-6-3 0</inkml:trace>
  <inkml:trace contextRef="#ctx0" brushRef="#br0" timeOffset="26037.3245">7763 13369 434 0,'0'0'4'0,"-6"18"3"16,5 3 0 0,1 9 1-16,0 11 1 0,0 10 0 15,4 12 1-15,9 13 0 16,-1 1-3-16,3 2-1 0,5-8-6 16,0-2 0-16,-1-8 0 15,-3-13-6-15,4-8-20 0,-2-15-54 16,-3-14-4-1</inkml:trace>
  <inkml:trace contextRef="#ctx0" brushRef="#br0" timeOffset="26275.2068">7960 14015 365 0,'0'0'4'15,"0"-6"1"-15,3-7 0 16,4-6 1-16,1-4 0 0,-2-9-1 16,7-5-1-16,0-4-3 15,-4-2-15-15,5-4-38 16,0 9-19-16</inkml:trace>
  <inkml:trace contextRef="#ctx0" brushRef="#br0" timeOffset="26508.2195">8032 13782 402 0,'0'0'5'0,"-1"11"2"16,1 1 2-16,1 5 0 16,6 3 1-16,3 6 0 15,7 1 1-15,0 2-1 16,6 0-9-16,0-11-13 0,8 0-62 16,-2-1-5-1</inkml:trace>
  <inkml:trace contextRef="#ctx0" brushRef="#br0" timeOffset="27076.9042">9117 13534 436 0,'0'0'2'16,"-2"26"1"-16,2 5 0 16,5 11 1-16,4 15 1 15,3 8 0-15,4 9 0 0,-1 9 0 16,7-3-2-16,-3-8-1 16,-3-11 1-16,0-16 0 15,-9-15-2-15,-4-21-1 16,-3-18-2-16,-7-25-2 15,-8-21-2-15,2-19-2 0,-4-12 0 16,2-9 0-16,0 1 3 0,7 7 2 16,5 9 2-16,3 14 4 15,5 18 3-15,8 21 0 16,4 21 2-16,5 10 0 16,-1 20-3-16,0 14 0 0,-5 13 0 15,-6 5 0 1,-7 7-1-16,-3 0-2 0,-9-4-1 15,-11-11-6 1,0-8-6-16,-7-20-20 0,-6-13-47 16,14-9-4-16</inkml:trace>
  <inkml:trace contextRef="#ctx0" brushRef="#br0" timeOffset="27729.3192">9742 13696 308 0,'0'0'3'16,"1"19"3"-16,4-1 4 15,2-1 1-15,0 2 1 16,0 0 3-16,0 1 5 15,-1-6-2-15,-6-14-2 0,0 0-4 16,0-18-2-16,-5-7-3 0,-3-4-1 16,0-5-2-1,2-2-3-15,2 3-1 16,4 4 0-16,5 2 0 0,6 5 1 16,8 7 0-16,1 2 0 0,7 2 0 15,1 3 1 1,0 2-1-16,0 1 1 15,-2 5 0-15,-1 2-1 0,-5 10-1 16,-3 9 1 0,-2 4-1-16,-1 9 1 0,-3 2 0 0,1-2 0 15,0 2 0 1,6-8 0-16,-1-8 1 16,2-11 0-16,1-11-1 0,-1-12 1 15,-3-12 0-15,-2-3 0 16,-5-5 0-16,-7 0 0 15,-5 5 0-15,-11 9 1 0,-5 8-1 16,-1 10 0 0,-3 8-2-16,2 13-1 0,6 8-6 0,1-2-16 15,2 0-55 1,18-6-6-16</inkml:trace>
  <inkml:trace contextRef="#ctx0" brushRef="#br0" timeOffset="28113.2431">10482 13533 444 0,'-1'8'2'0,"-1"10"1"0,2 6 0 15,0-2 0-15,2 4 0 0,7-2 0 16,2-4 0 0,3-1 0-16,5-14-2 15,0-8-1-15,-2-14-1 0,-1-4 0 16,-6-5 1-16,-6-1 0 15,-4 0 2-15,-10 5 1 0,-5 3 0 16,-6 9 1 0,-1 10-1-16,3 3-1 15,1 11-1-15,4 5-5 0,10 9-13 16,4 7-53-16,4-13-12 16</inkml:trace>
  <inkml:trace contextRef="#ctx0" brushRef="#br0" timeOffset="28397.658">10839 13713 368 0,'0'0'1'0,"-4"-5"1"15,0-6 0-15,-2-6 0 16,-2-8-1-16,-4-8 3 0,-6-6 2 15,2-5 1-15,-1-4 2 0,1 7 0 16,1-1 1 0,4 4 1-16,2 8 1 15,9 4-2-15,1 6-1 0,13 2-3 16,6-2-1-16,4 1-1 16,6-2-2-16,7-1-5 15,0-4-11-15,2 2-60 0,2 8-4 16</inkml:trace>
  <inkml:trace contextRef="#ctx0" brushRef="#br0" timeOffset="28591.6684">10745 13468 408 0,'0'0'2'15,"8"1"0"1,7-1 0-16,4 0 1 0,11-2-4 16,13-1-8-16,5-2-40 0,16-4-20 15,7 1-5-15</inkml:trace>
  <inkml:trace contextRef="#ctx0" brushRef="#br0" timeOffset="29268.9254">11334 13563 352 0,'0'0'4'0,"0"15"3"0,0 0 1 0,2 4 1 16,0 5 2 0,5 1 1-16,-4 3 0 15,4-2 2-15,-2-5-3 16,-3-5-2-16,-2-16-1 0,0 0-2 16,0-6-1-16,-4-14-1 15,-3-7-1-15,0-2-2 0,-1 0-1 16,3 0-1-16,1 5 0 15,4 4 1-15,1 9-1 16,8 8 1-16,7 3 0 16,4 0-1-16,4 5 1 0,8 1 0 15,0 0 0-15,5-2 0 16,0-4 0-16,3 0 0 16,-3-6-1-16,-3-3 3 0,-4-2-1 15,-5-4 1 1,-3-2 0-16,-7 0 1 0,-5 0 0 15,-9 0 1 1,-3 1-1-16,-10 4 0 16,-3 2-1-16,-5 7 0 0,1 3 0 15,1 10-1-15,6 10 0 16,6 8-3-16,5 2-1 0,4 6-4 16,9-2-8-1,11-1-18-15,10-3-48 0,2-9 0 16</inkml:trace>
  <inkml:trace contextRef="#ctx0" brushRef="#br0" timeOffset="29830.3539">12054 13565 446 0,'0'0'3'0,"0"0"1"16,0 0-1-16,0 0 3 16,0 0 0-16,0 0 1 0,1-11 0 15,-1 11 2-15,0-17-2 16,0 9-1-16,-2-2 1 0,-3-1-7 16,0 0 0-16,1 2 0 15,4 9 0-15,-13-14 0 16,13 14 0-16,-8-15 0 15,8 15 0-15,-8-9 0 16,8 9 0-16,-7-9 0 0,7 9 0 16,0 0 0-16,-12-8 0 15,12 8 0-15,-9-3 0 16,9 3 0-16,-11-2 0 0,11 2 0 16,-10 0 0-16,10 0 0 15,-12 7 0-15,12-7 0 16,-15 12 0-16,6-2 0 15,-1 3 0-15,2 3 0 16,-1 1 0-16,-2 5 0 0,3 2-2 16,5 7 0-1,1-6-1-15,2 3 1 0,2-3 0 0,6-6 0 16,4-3 1 0,3-8 0-16,3-5 1 15,-1-3-1-15,4 0 0 0,-1-5 1 16,-3 0-1-16,3 1 1 15,-4-2-2-15,1-1-3 0,-3-3-8 16,2-6-33-16,-3-3-34 16,-2-4-1-16</inkml:trace>
  <inkml:trace contextRef="#ctx0" brushRef="#br0" timeOffset="30190.281">12273 13004 480 0,'0'0'4'16,"0"0"0"0,3 13 2-16,2 7 0 0,2 11 0 15,5 13-1-15,3 11-5 0,3 7 0 16,3 9 0 0,3 1 0-16,0 0 0 15,1-6 0-15,-9-7 0 16,0-9 0-16,-5-11 0 0,-7-6-9 15,-4-10 0-15,-4-7 0 16,-8-11 2-16,-6-5 0 0,-2-5 1 16,-4-12 1-1,-3 0 3-15,-1-4 2 0,0 1 3 16,-1 5 1-16,2 4 0 0,8 8 1 16,1 3 0-1,8 7-1-15,7 7 0 16,7 4-1-16,11-3-2 0,7 1-3 15,9-11-4-15,7 2-18 16,9-7-55-16,2-9-1 0</inkml:trace>
  <inkml:trace contextRef="#ctx0" brushRef="#br0" timeOffset="30532.3689">12760 13718 444 0,'0'0'5'0,"0"0"-1"16,0 0 0-1,0 0-1-15,-11-19-6 0,11-8-13 16,0-16-17-16,-3-6-32 0,3-6-8 16,0-1 31-16,0 8 23 15,-9 11 16 1,-2 20 11-16,-3 16 17 0,-2 14 19 16,4 19 27-16,0 2 1 0,-1 2-36 15,7-12-38 1,6-7-69-16,11-14-8 0</inkml:trace>
  <inkml:trace contextRef="#ctx0" brushRef="#br0" timeOffset="30932.8484">12989 13704 350 0,'0'0'2'0,"-3"-10"0"0,5-5 0 16,-2-9 0-1,0-5 2-15,3-3 3 16,4 0 1-16,-1 0 3 0,2 5-1 16,4 10 1-16,-2 10 0 15,2 12-1-15,-1 16-2 16,1 4-6-16,1 7-8 0,1 0-36 15,3 3-33 1,-3-1-2-16</inkml:trace>
  <inkml:trace contextRef="#ctx0" brushRef="#br0" timeOffset="31551.6518">13611 13411 412 0,'0'0'4'0,"0"0"0"16,-12-3 3-1,12 3 0-15,-14-4 2 0,14 4 2 16,-16 0 0-16,8 0 0 0,8 0-1 15,-13 0-2 1,13 0-1-16,-11 4-2 0,11-4 0 16,-9 0-5-16,9 0 0 15,-14 0 0-15,14 0 0 16,-16-7 0-16,6 4 0 0,1 0 0 16,-3 0 0-16,-1 1 0 0,0 2 0 15,0 3 0-15,-4 5 0 16,0 5 0-16,-3 1 0 15,0 8 0-15,-2 2 0 16,5 0 0 0,0 0-3-16,8-2 0 15,5 0 0-15,4-5 0 0,6-9-1 16,11-6 0-16,2-2 1 16,7-8 0-16,1-4 2 0,3-2 0 15,-4-1 1-15,0 5 0 0,-3 3 1 16,-4 5-2-1,5 4 1-15,-6 11 1 16,-2 7-2-16,-1 5-1 0,-3 8 1 16,1 4 0-16,-7 2-1 15,-1 6 3-15,-5 2 1 16,-6 1 0-16,-4 2 1 0,-7 0 0 16,-7-5 0-16,-4-3 0 15,-3-8-1-15,-4-4-2 16,1-6-5-16,-4-8-15 0,3-5-57 15,5-5-4-15</inkml:trace>
  <inkml:trace contextRef="#ctx0" brushRef="#br0" timeOffset="52409.3152">6489 15029 302 0,'0'0'9'0,"0"0"7"0,-10-9 2 15,10 9 3-15,-9-7 5 16,9 7-1-16,-16-9 2 0,16 9 0 16,-10-8-8-1,10 8-5-15,0 0-7 0,0 12-7 16,7 7 0 0,5 1 0-16,3 4 0 0,3 2 0 15,4 3 0-15,0-6-11 16,4-10-69-16,-5 0-5 0</inkml:trace>
  <inkml:trace contextRef="#ctx0" brushRef="#br0" timeOffset="52704.0925">6658 14887 410 0,'0'0'5'0,"0"0"2"15,-1 5 1-15,1 11 1 16,5 5 1-16,6 5 0 15,3 5 1-15,5 2-1 0,5 6-8 16,0-6-11-16,5-3-65 0,3-2-4 16</inkml:trace>
  <inkml:trace contextRef="#ctx0" brushRef="#br0" timeOffset="53930.43">7235 15141 283 0,'0'0'9'15,"0"0"5"1,0 0 4-16,0 0 2 0,-3 10 2 16,3 9 4-1,0 12-1-15,4 11 1 0,7 13-8 16,2 9-5-16,4 11-3 16,-1 0-4-16,6 3-1 15,-1-10-3-15,-4-10 0 0,1-12-1 16,-6-15 0-16,-6-16 0 15,-6-15-1-15,-1-21 1 0,-9-13-1 16,-5-12 1 0,-5-11-2-16,-2-9 1 0,-1-6-1 15,2 0-1-15,4 5 1 0,2 6-1 16,5 7 1 0,7 12-1-16,3 10 1 15,7 11 1-15,13 16-1 0,5 5 0 16,8 11 1-1,5 10 0-15,7 7 0 0,7 8 0 16,1 12 1-16,-1 7-1 0,-2 5 1 16,-7 6 0-1,-8 1 0-15,-11 3 0 0,-10-3 1 16,-14-6 0-16,-13-7 0 0,-8-9 0 16,-12-10 0-16,-4-11 0 15,-7-11-2-15,3-7-1 16,-1-6-3-16,4-6-8 0,12-7-19 15,13-5-49 1,-1-2-1-16</inkml:trace>
  <inkml:trace contextRef="#ctx0" brushRef="#br0" timeOffset="54566.3936">7979 15618 335 0,'0'0'3'0,"0"0"1"0,6 7 2 15,6-7 3-15,-1 0 2 16,6-6 0-16,-1-5 2 15,8-3 0-15,-7-7-1 0,1-2-2 16,-8-3 1 0,-3 2-4-16,-7-1 2 15,0 11 0-15,-10 4 0 0,-5 10 0 16,-3 7 0 0,0 11-1-16,1 14-1 0,3 8-1 15,3 5-6-15,9 0 0 16,2 0 0-16,8-7 0 15,10-6 0-15,10-10-7 16,-4-14-16-16,-2-11-57 0,17-8-3 16</inkml:trace>
  <inkml:trace contextRef="#ctx0" brushRef="#br0" timeOffset="55017.7616">8467 15366 436 0,'0'0'4'16,"0"0"2"-16,-7 8 1 16,7-8 1-16,-15 19 2 0,6-7 1 15,-5 2 0-15,-4 4 0 16,-2-1-4-16,2-1-7 16,2-2 0-16,4 4 0 15,1-5 0-15,9 1 0 0,2 1 0 16,13-2 0-1,5 2 0-15,5 0 0 16,3 3-4-16,2 2 3 0,-2 4-1 16,-4 2 1-1,-3 4 0-15,-10 5 1 0,-9 2 0 16,-5 5 0-16,-13-6-1 16,-7 0-5-16,-7-11-10 15,2-16-58-15,-2 4-6 16</inkml:trace>
  <inkml:trace contextRef="#ctx0" brushRef="#br0" timeOffset="55696.6625">8735 15521 355 0,'0'0'5'0,"0"0"3"0,1 12 1 15,5 3 2-15,3 10 0 16,5 10 0-16,6 13 0 16,4 11 1-16,2 13-3 0,3 7-2 15,-3 4 0-15,-1-3-1 0,-3-7 1 16,-10-10 0 0,-6-13 0-16,-6-19-1 15,-3-17-1-15,-9-17-2 16,1-24-3-16,-5-17 0 0,3-14-2 15,-2-11 0-15,1-9 0 16,0-2 0-16,6 0 1 16,0 6 1-16,4 6 1 0,4 9 0 15,8 12 1-15,2 10-1 16,9 10 1-16,3 14 0 0,3 12-1 16,0 10 0-1,0 16 0-15,-5 13 0 16,-5 9-2-16,-12 7 1 0,-3 1-2 15,-12-3-4-15,-7-4-9 16,-9-14-16-16,-8-12-49 16,7-10 1-16</inkml:trace>
  <inkml:trace contextRef="#ctx0" brushRef="#br0" timeOffset="56321.899">9232 15729 361 0,'0'0'4'0,"0"0"2"0,10 0 0 16,-2-4 1-16,3-9 0 15,4-4 0-15,-2-4 0 0,3-3 3 16,-4-4-1-16,-4-1 0 16,-1 3 2-16,-7 4 2 15,-3 7 1-15,-9 7 0 16,1 8 0-16,-5 8-2 16,4 12-12-16,-1 9 0 15,5 4 0-15,7 6 0 0,1-1 0 0,15 2 0 16,1-7 0-1,10-5 0-15,2-11 0 0,11-5-35 16,-2-12-47-16,0-3-2 16</inkml:trace>
  <inkml:trace contextRef="#ctx0" brushRef="#br0" timeOffset="56840.1526">9630 15511 302 0,'0'0'7'15,"0"0"6"-15,0 0 3 16,0 15 2-16,0-1 4 15,0 7 1-15,0 5 0 0,0 7 0 16,1 1-5 0,4 1-6-16,1-3-3 15,2-4-2-15,-1-9-3 0,-7-19 1 16,11 0-2-16,-8-23 0 16,-3-7 0-16,0-10-3 0,0-2 0 15,0 0 0-15,-2 2 0 16,1 9 0-16,1 9 0 15,8 11 0-15,4 6 0 0,8 5 0 16,2 1 0 0,11 6-15-16,-1 12-55 15,7-16-11-15</inkml:trace>
  <inkml:trace contextRef="#ctx0" brushRef="#br0" timeOffset="57474.133">10165 15515 419 0,'0'0'5'0,"0"0"2"0,0 0 2 16,0 0 2 0,0 0 2-16,0 0 0 15,0-6 2-15,0 6 1 16,0 0-13-16,0 0-3 0,-10-2 0 16,10 2 0-16,-12-3 0 15,12 3 0-15,-13-7 0 0,13 7 0 16,-15-10 0-16,15 10 0 15,-14-14 0-15,14 14 0 16,-15-18 0-16,15 18 0 16,-13-11 0-16,13 11 0 15,-11-10 0-15,11 10 0 0,-9-10 0 16,9 10 0-16,-13-4 0 0,13 4 0 16,-9-3 0-1,9 3 0-15,-12 5 0 0,12-5 0 16,-14 21 0-16,7-6 0 15,-2 4 0-15,0 4 0 16,3 10 0 0,2-5 0-16,1 1 0 0,1-1 0 15,1-5 0-15,4-1 0 0,5-7 0 16,4-7 0 0,4-7 0-16,1-1-3 0,0-4 1 15,5-5 1-15,-3 1 0 0,-2-4 0 16,-1 4 0-1,-4 3 2-15,3 5 0 0,-2 6 0 16,3 13-1-16,0 4-4 16,6 8-5-16,-3-3-16 0,-3 2-53 15,8-4-3-15</inkml:trace>
  <inkml:trace contextRef="#ctx0" brushRef="#br0" timeOffset="57669.3946">10295 15205 446 0,'0'0'4'0,"0"14"3"0,8 4 0 15,-1 7 2-15,5 9 1 0,7 10 1 16,-2 6-1 0,5 8-3-16,-1 2-7 15,4 1 0-15,-4-4 0 0,-1 0 0 16,-7-11-18-16,-9-3-63 15,7-5-3-15</inkml:trace>
  <inkml:trace contextRef="#ctx0" brushRef="#br0" timeOffset="57826.6626">10274 15633 398 0,'0'0'6'0,"0"0"2"0,0 0 0 0,0 0 1 16,12-10 1-1,6 4-2-15,6-3-2 16,5-5-13-16,15-10-51 16,3 8-17-16</inkml:trace>
  <inkml:trace contextRef="#ctx0" brushRef="#br0" timeOffset="58466.074">10859 15749 450 0,'0'0'7'0,"-5"4"0"16,5-4-1 0,-11 0 1-16,7-12-1 0,-2-14-2 15,-1-10-3-15,0-13-4 16,6-13-10-16,-3-6-1 0,0-3 3 16,0 8 4-1,-5 13 6-15,-2 17 3 16,-1 17 5-16,-1 16 5 0,0 12 3 15,-2 11 0-15,4 4-2 16,3-5-7-16,7-4-6 0,1-18-5 16,11 5-7-1,4-13-6-15,6-4-8 0,4-8-7 16,1 6-4-16,0 2 3 0,-4 9 7 16,0 6 11-1,-5 12 10-15,-2 13 9 16,-2 7 10-16,-2 4 10 15,-1 0 4-15,1 4 0 0,3-8-7 16,0-2-6-16,4-12-4 16,3-9-4-16,0-7-2 0,3-5-1 15,-2-10-1-15,0-6 1 16,-6-3 2 0,-3-1 1-16,-7 0 2 0,-6-4 1 15,-6 2-1-15,-8 1 1 16,-7 1 0-16,0 4-2 0,-2 3-7 15,-2 2 0-15,5 10 0 16,4 1 0-16,7 9-10 0,2 6-19 16,2 4-50-16,8 3-4 15</inkml:trace>
  <inkml:trace contextRef="#ctx0" brushRef="#br0" timeOffset="58889.6816">11304 15378 420 0,'0'0'4'16,"-1"10"4"-16,0 2 0 0,0 5 2 15,0 7 0-15,1 2 0 16,1 5 1 0,2 0 0-16,5-3-4 15,3-3-4-15,1-13 0 0,1-10-1 16,4-7-1-16,-2-18-2 0,0-6 1 15,1-6 0 1,-3-1 0-16,2 4 1 0,-5 3 2 16,5 15-3-16,-3 13 0 15,4 10 0-15,-2 22 0 16,2 7 0-16,0 11 0 16,-1 0 0-16,1 8-29 0,-2-7-52 15,-6-6-3-15</inkml:trace>
  <inkml:trace contextRef="#ctx0" brushRef="#br0" timeOffset="59415.7366">10396 15542 417 0,'0'0'5'15,"0"0"2"-15,0 0-1 0,0 0 2 16,0 0-1-16,10 5 1 16,-10-5 1-16,16 0-1 0,-5-6-6 15,9-2-7-15,0-3-15 16,4 0-55-16,9 1-1 15</inkml:trace>
  <inkml:trace contextRef="#ctx0" brushRef="#br0" timeOffset="60084.3433">12457 15192 442 0,'0'0'4'0,"0"0"1"0,0 0 2 16,-17 1 1-16,4 2 0 15,-3 2 0-15,-5 2 1 16,-2 3-1-16,-3 2-3 15,2 2-2 1,4 1-2-16,4 5 0 0,8-1-2 16,6 3 1-16,4-2-1 15,10-1 0-15,7-2-1 0,7 2 2 16,1-2 0-16,2 0 1 16,-1 5 0-16,-8 2 0 15,-6 5 1-15,-7 3 0 16,-7 3-2-16,-6 2 0 0,-9-3 0 15,-2-1 0-15,-5-8 0 16,5-9-7-16,3-16-13 16,4-8-58-16,10-17-3 15</inkml:trace>
  <inkml:trace contextRef="#ctx0" brushRef="#br0" timeOffset="60261.9285">12631 15063 435 0,'0'0'7'0,"0"23"1"16,2 3 0 0,4 11 1-16,3 12 1 0,3 7 1 15,5 6-1-15,0 5-1 16,7 0-8-16,-3-10-6 0,4-5-15 16,6-12-58-16,-14-9-3 15</inkml:trace>
  <inkml:trace contextRef="#ctx0" brushRef="#br0" timeOffset="60435.1399">12567 15454 459 0,'0'0'2'16,"0"0"0"-16,0 0 1 0,6 0 0 16,5-4-1-16,3 0 1 15,10-1-1-15,4-2-1 16,8-1-3-1,9 2-7-15,4-6-19 0,-9 5-51 16,23 4 2-16</inkml:trace>
  <inkml:trace contextRef="#ctx0" brushRef="#br0" timeOffset="60762.6641">13124 15775 424 0,'0'0'3'0,"0"0"1"0,0 0 3 15,2-14-1-15,-2-3 2 16,0-7 0-1,0-8 2-15,-3-5 0 0,-2-3-2 16,-3-8-2-16,2 4-2 16,2 1-1-16,3 8-2 0,1 3 1 15,10 9-3-15,4 5-1 16,8 7-5-16,2 1-4 0,12 5-13 16,3 7-48-1,4-2-9-15</inkml:trace>
  <inkml:trace contextRef="#ctx0" brushRef="#br0" timeOffset="61254.2368">13634 15383 424 0,'0'0'6'0,"-9"0"2"16,9 0 0-16,-12-6 2 16,12 6 0-1,-17-8 2-15,8 1 0 0,9 7 2 16,-14-8-7-16,14 8-7 15,-8-7 0-15,8 7 0 16,0 0 0-16,-12-7 0 0,12 7 0 16,0 0 0-16,-12-10 0 0,12 10 0 15,-8-10 0 1,8 10 0-16,-8-12 0 16,8 12 0-16,-9-13 0 0,9 13 0 15,-8-8 0-15,8 8 0 16,-11-5 0-16,11 5 0 0,-11-2 0 15,11 2 0-15,-13 0 0 16,13 0 0-16,-11 7 0 16,11-7 0-16,-15 14 0 0,8-4 0 15,-1 2 0 1,-1-1 0-16,-2 9 0 16,4-1 0-16,0 6 0 0,-2 0 0 15,3 0 0-15,5 2 0 16,1-2 0-16,1-2 0 0,11-5 0 15,2-5 0 1,5-2 0-16,1-4 0 0,4-3 0 16,3-1 0-16,-5-3 0 15,1 0-4-15,-4 0-1 16,-4 0-6-16,-3-8-20 16,12-8-48-16,-21-6-1 0</inkml:trace>
  <inkml:trace contextRef="#ctx0" brushRef="#br0" timeOffset="61414.9555">13665 14936 484 0,'0'0'4'15,"0"9"1"-15,2 13 1 0,4 15 0 16,5 9 0 0,2 11-6-16,3 9 0 15,3 8 0-15,5 2 0 0,1-9 0 16,0-3 0-1,-13 2-73-15,7-24-10 0</inkml:trace>
  <inkml:trace contextRef="#ctx0" brushRef="#br0" timeOffset="61589.4161">13580 15388 499 0,'0'0'1'0,"0"0"1"16,0 0-1-16,5-2 0 15,9-1 1-15,5-3 0 16,12-1-2-16,6-4 0 0,13-5-8 16,9-9-15-16,2 0-56 15,14 0-3 1</inkml:trace>
  <inkml:trace contextRef="#ctx0" brushRef="#br0" timeOffset="61974.3577">14169 15453 424 0,'0'0'2'0,"6"2"-1"0,3-2 1 16,3 0 0-16,4-9-1 0,2-3 1 15,2-6 2 1,-2-3-2-16,-3-3 3 16,-3-4 1-16,-7 4 2 0,-5 3 3 15,-4 10 0-15,-9 6 0 16,-1 7 1-16,-3 11-5 0,3 13-7 15,2 10 0 1,6 0 0-16,6 5 0 0,8-5 0 16,14-4 0-16,4-12 0 15,11-16-56-15,4-4-27 16,1-8-2-16</inkml:trace>
  <inkml:trace contextRef="#ctx0" brushRef="#br0" timeOffset="62441.4165">14593 15268 473 0,'0'0'3'16,"-11"-2"1"-16,11 2 1 0,-8-4 1 0,8 4 0 16,-10-3 1-1,10 3 0-15,-8-2-7 16,8 2 0-16,0 0 0 16,0 0 0-16,0 0 0 0,-8 5 0 0,8-5 0 15,0 0 0 1,-10 11 0-16,10-11 0 0,-9 6 0 15,9-6 0-15,-11 8 0 16,11-8 0 0,-13 7 0-16,13-7 0 0,-17 14 0 15,8-2 0-15,-2 5 0 16,-1 0 0-16,2 5 0 0,2 2 0 16,-4-2 0-16,6-1 0 15,1-6 0-15,5-15 0 16,0 0 0-16,0 0 0 0,10-21 0 15,5 1 0-15,6-2 0 16,3 1 0 0,3 6 0-16,2 7 0 0,1 11 0 15,0 12 0-15,-5 11 0 16,-2 13 0-16,-7 9 0 0,-5 10 0 16,-8 7 0-16,-3 8 0 15,-8 0 0-15,-11-3 0 16,-3-1 0-16,-1-10 0 15,-6-15 0-15,4-10-14 16,-5-18-65-16,8-16-4 0</inkml:trace>
  <inkml:trace contextRef="#ctx0" brushRef="#br0" timeOffset="62972.364">14745 15151 392 0,'0'0'5'15,"0"0"1"-15,5 15 1 16,3 3 1-16,3 9 1 0,5 6 2 16,2 6-1-1,5 3 1-15,1-5-3 0,2-2-3 16,1-12-2-1,-2-11 0-15,-5-11-1 0,1-9-1 16,-7-13-1-16,0-3-1 16,-5 1 0-16,4 0 1 0,-3 12 0 15,3 8 0 1,3 6 0-16,2 17 2 0,3 13-1 16,4 9 1-16,-1 12 1 0,1 10 0 15,-4 5 1 1,-7 6 0-16,-10 3 1 0,-4-3 0 15,-12-4-2-15,-10-6-3 0,-7-14 0 16,-5-13 0-16,-5-18-4 16,5-17-20-16,1-17-54 15,6-21-5-15</inkml:trace>
  <inkml:trace contextRef="#ctx0" brushRef="#br0" timeOffset="63445.4107">15231 14770 404 0,'0'0'5'15,"0"0"2"-15,7-13 1 16,-2 2 0-16,0-5 0 0,1-2 0 15,1-3-1-15,3 1-6 16,-3-4-19-16,-7 10-57 16,0 14-1-16</inkml:trace>
  <inkml:trace contextRef="#ctx0" brushRef="#br0" timeOffset="63598.7968">15409 14664 432 0,'0'0'2'15,"0"-14"2"1,2 1-2-16,4-3 0 0,1-6 0 16,2-2-1-16,7-6-5 15,-3-6-21-15,9 6-49 16,-1 2-1-16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9BD6-7D48-AC49-99A9-2EF6C95D4385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077E-E9E3-464E-8536-4DC9844B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 which of</a:t>
            </a:r>
            <a:r>
              <a:rPr lang="en-US" baseline="0" smtClean="0"/>
              <a:t> these lead to point mutations, which lead to replication fork stalling, strand breaks,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81B7-9FB0-8447-AC09-92BAD30819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the most likely consequence of cytosine deamination?</a:t>
            </a:r>
          </a:p>
          <a:p>
            <a:r>
              <a:rPr lang="en-US" smtClean="0"/>
              <a:t>https://www.polleverywhere.com/multiple_choice_polls/nw7X6ryLRd7bmfi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6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What is the most likely consequence of cytosine deamination?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Suppose this is a linear chromosome that ends on the right. Which strand will be shorter than its template after replication terminates?</a:t>
            </a:r>
          </a:p>
          <a:p>
            <a:r>
              <a:rPr lang="en-US" smtClean="0"/>
              <a:t>https://www.polleverywhere.com/multiple_choice_polls/RgyoVnP9b8ZvLi4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
Suppose this is a linear chromosome that ends on the right. Which strand will be shorter than its template after replication terminates?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6077E-E9E3-464E-8536-4DC9844BEDD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 which of</a:t>
            </a:r>
            <a:r>
              <a:rPr lang="en-US" baseline="0" smtClean="0"/>
              <a:t> these lead to point mutations, which lead to replication fork stalling, strand breaks,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81B7-9FB0-8447-AC09-92BAD3081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Replication fork</a:t>
            </a:r>
            <a:r>
              <a:rPr lang="en-US" baseline="0" dirty="0" smtClean="0"/>
              <a:t> stalling,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81B7-9FB0-8447-AC09-92BAD30819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 which of</a:t>
            </a:r>
            <a:r>
              <a:rPr lang="en-US" baseline="0" smtClean="0"/>
              <a:t> these lead to point mutations, which lead to replication fork stalling, strand breaks,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81B7-9FB0-8447-AC09-92BAD30819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81B7-9FB0-8447-AC09-92BAD3081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174D-5BCC-7846-B0FE-F44A6F07585B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B5D4-CEE9-5043-B90E-CD25EC42D41C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310-C7DD-E44F-BFCD-BE227E7E08BB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983D-1AA8-BE4C-9D44-25B8D6EB22E4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CF42-C62B-5046-8D80-1F56F047EDFB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CCE2-BA7E-0948-BB04-AF26474543CD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C8A-3474-CE46-8673-DCC21115BE0A}" type="datetime1">
              <a:rPr lang="en-US" smtClean="0"/>
              <a:t>11/21/17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15AF-AC05-7C41-A168-A3E87CE7BA2C}" type="datetime1">
              <a:rPr lang="en-US" smtClean="0"/>
              <a:t>11/21/17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C161-582B-474B-AE6C-934162E0DF59}" type="datetime1">
              <a:rPr lang="en-US" smtClean="0"/>
              <a:t>11/21/17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3180-A696-504F-8F2B-DFC011191E39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9BBC-4183-E948-B19B-1CA25BE3B5E7}" type="datetime1">
              <a:rPr lang="en-US" smtClean="0"/>
              <a:t>11/21/17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D64C-FA59-C94C-97C8-2B1576B62C76}" type="datetime1">
              <a:rPr lang="en-US" smtClean="0"/>
              <a:t>11/21/17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AAF1-C300-F24C-B3A6-14AFD545B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tmp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tmp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customXml" Target="../ink/ink1.xml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6008" y="210532"/>
            <a:ext cx="8191680" cy="61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BB2950 Day 17: Tuesday 11-21-17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0496" y="909436"/>
            <a:ext cx="802568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Learning objectives: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Explain </a:t>
            </a:r>
            <a:r>
              <a:rPr lang="en-US" sz="2400" dirty="0"/>
              <a:t>how mismatches and damaged bases cause point mutations and other types of mutations.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Describe some of the common causes of mismatches and DNA damage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endParaRPr lang="en-US" sz="2400" dirty="0" smtClean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Explain </a:t>
            </a:r>
            <a:r>
              <a:rPr lang="en-US" sz="2400" dirty="0"/>
              <a:t>how </a:t>
            </a:r>
            <a:r>
              <a:rPr lang="en-US" sz="2400" dirty="0" err="1"/>
              <a:t>translesion</a:t>
            </a:r>
            <a:r>
              <a:rPr lang="en-US" sz="2400" dirty="0"/>
              <a:t> synthesis polymerases replicate damaged DNA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626" y="6313273"/>
            <a:ext cx="5853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By </a:t>
            </a:r>
            <a:r>
              <a:rPr lang="en-US" sz="1600" dirty="0" err="1" smtClean="0"/>
              <a:t>Fvasconcellos</a:t>
            </a:r>
            <a:r>
              <a:rPr lang="en-US" sz="1600" dirty="0" smtClean="0"/>
              <a:t> and Jypx3  via </a:t>
            </a:r>
            <a:r>
              <a:rPr lang="en-US" sz="1600" dirty="0" err="1" smtClean="0"/>
              <a:t>wikimedia</a:t>
            </a:r>
            <a:r>
              <a:rPr lang="en-US" sz="1600" dirty="0" smtClean="0"/>
              <a:t> commons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7" y="1605903"/>
            <a:ext cx="4236781" cy="2278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41" y="1605903"/>
            <a:ext cx="3642494" cy="2678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2679" y="3823429"/>
            <a:ext cx="159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8-oxoguanine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357340" y="3377254"/>
            <a:ext cx="119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Adenine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8308" y="156874"/>
            <a:ext cx="88437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8-oxoguanine </a:t>
            </a:r>
            <a:r>
              <a:rPr lang="en-US" sz="3600" dirty="0" err="1" smtClean="0"/>
              <a:t>mispairs</a:t>
            </a:r>
            <a:r>
              <a:rPr lang="en-US" sz="3600" dirty="0" smtClean="0"/>
              <a:t> with adenine, causing mutations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25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6926"/>
            <a:ext cx="912386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</a:t>
            </a:r>
            <a:r>
              <a:rPr lang="en-US" sz="3200" baseline="30000" dirty="0" smtClean="0"/>
              <a:t>6</a:t>
            </a:r>
            <a:r>
              <a:rPr lang="en-US" sz="3200" dirty="0" smtClean="0"/>
              <a:t>-methylguanine </a:t>
            </a:r>
            <a:r>
              <a:rPr lang="en-US" sz="3200" dirty="0" err="1" smtClean="0"/>
              <a:t>mispairs</a:t>
            </a:r>
            <a:r>
              <a:rPr lang="en-US" sz="3200" dirty="0" smtClean="0"/>
              <a:t> with thymine, causing mutations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figure_12_21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08" y="1559795"/>
            <a:ext cx="2749356" cy="47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26272"/>
            <a:ext cx="912386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common causes of mismatches and DNA damage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4578" y="1326601"/>
            <a:ext cx="82322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Polymerase errors 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Spontaneous hydrolysis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Cytosine deamination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Loss of base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Damage from reactive molecules produced during normal metabolism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Oxidative </a:t>
            </a:r>
            <a:r>
              <a:rPr lang="en-US" sz="2400" dirty="0"/>
              <a:t>damage by reactive oxygen species (ROS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Alkylation </a:t>
            </a:r>
          </a:p>
          <a:p>
            <a:pPr marL="742950" lvl="1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Damage from </a:t>
            </a:r>
            <a:r>
              <a:rPr lang="en-US" sz="2400" b="1" dirty="0" smtClean="0"/>
              <a:t>other reactive </a:t>
            </a:r>
            <a:r>
              <a:rPr lang="en-US" sz="2400" b="1" dirty="0"/>
              <a:t>molecules </a:t>
            </a:r>
            <a:r>
              <a:rPr lang="en-US" sz="2400" b="1" dirty="0" smtClean="0"/>
              <a:t>and radiation</a:t>
            </a:r>
            <a:endParaRPr lang="en-US" sz="2400" b="1" dirty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UV radiation causes bulky adducts that block replication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Ionizing radiation causes strand breaks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2_14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32" y="1361237"/>
            <a:ext cx="6132290" cy="4917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76926"/>
            <a:ext cx="912386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Cisplatin</a:t>
            </a:r>
            <a:r>
              <a:rPr lang="en-US" sz="3200" dirty="0" smtClean="0"/>
              <a:t> crosslinks bases together, blocking DNA replication and leading to death of cancer cells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figure_12_15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793" y="1436702"/>
            <a:ext cx="3685481" cy="3455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5334" y="503066"/>
            <a:ext cx="684290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UV radiation -&gt; thymine dimers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6481" y="5005199"/>
            <a:ext cx="572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will happen during DNA replication if thymine dimers are not repaired?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475080" y="5643000"/>
              <a:ext cx="3415320" cy="506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8160" y="5628960"/>
                <a:ext cx="3448800" cy="5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49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141" y="104508"/>
            <a:ext cx="856467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Single and double-strand breaks lead to broken chromosomes</a:t>
            </a:r>
          </a:p>
        </p:txBody>
      </p:sp>
      <p:pic>
        <p:nvPicPr>
          <p:cNvPr id="4" name="Picture 3" descr="figure_12_16.jpg"/>
          <p:cNvPicPr>
            <a:picLocks noChangeAspect="1"/>
          </p:cNvPicPr>
          <p:nvPr/>
        </p:nvPicPr>
        <p:blipFill rotWithShape="1">
          <a:blip r:embed="rId2"/>
          <a:srcRect b="53207"/>
          <a:stretch/>
        </p:blipFill>
        <p:spPr>
          <a:xfrm>
            <a:off x="1900708" y="1511809"/>
            <a:ext cx="5650978" cy="44085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168" y="390806"/>
            <a:ext cx="71891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DNA repair pathways and mechanisms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Table 12-6-300.jpg"/>
          <p:cNvPicPr>
            <a:picLocks noChangeAspect="1"/>
          </p:cNvPicPr>
          <p:nvPr/>
        </p:nvPicPr>
        <p:blipFill rotWithShape="1">
          <a:blip r:embed="rId2"/>
          <a:srcRect r="29866"/>
          <a:stretch/>
        </p:blipFill>
        <p:spPr>
          <a:xfrm>
            <a:off x="1152453" y="1824064"/>
            <a:ext cx="7812919" cy="39427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2800" y="877680"/>
              <a:ext cx="5766840" cy="3262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600" y="862560"/>
                <a:ext cx="5799240" cy="32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424" y="296824"/>
            <a:ext cx="8032797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Translesion</a:t>
            </a:r>
            <a:r>
              <a:rPr lang="en-US" sz="3200" dirty="0" smtClean="0"/>
              <a:t> synthesis polymerases bypass damaged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 descr="figure_12_26.jpg"/>
          <p:cNvPicPr>
            <a:picLocks noChangeAspect="1"/>
          </p:cNvPicPr>
          <p:nvPr/>
        </p:nvPicPr>
        <p:blipFill rotWithShape="1">
          <a:blip r:embed="rId2"/>
          <a:srcRect b="68522"/>
          <a:stretch/>
        </p:blipFill>
        <p:spPr>
          <a:xfrm>
            <a:off x="1721463" y="1477567"/>
            <a:ext cx="5462016" cy="2018672"/>
          </a:xfrm>
          <a:prstGeom prst="rect">
            <a:avLst/>
          </a:prstGeom>
        </p:spPr>
      </p:pic>
      <p:sp>
        <p:nvSpPr>
          <p:cNvPr id="4" name="Right Triangle 3"/>
          <p:cNvSpPr/>
          <p:nvPr/>
        </p:nvSpPr>
        <p:spPr>
          <a:xfrm>
            <a:off x="4661647" y="2659534"/>
            <a:ext cx="508000" cy="971176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3689954">
            <a:off x="3620940" y="2660113"/>
            <a:ext cx="416083" cy="1103663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640" y="3498605"/>
            <a:ext cx="762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Error-prone – often leads to mutations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85840" y="686880"/>
              <a:ext cx="4396320" cy="516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440" y="676080"/>
                <a:ext cx="442044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AAF1-C300-F24C-B3A6-14AFD545B9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8636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2876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Common themes in DNA damage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3085" y="1014231"/>
            <a:ext cx="8453715" cy="55748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Sources of damage:</a:t>
            </a:r>
          </a:p>
          <a:p>
            <a:pPr lvl="1"/>
            <a:r>
              <a:rPr lang="en-US" dirty="0" smtClean="0"/>
              <a:t>Internal/intrinsic sources (polymerase error, oxidative damage, alkylation, reactions catalyzed by water)</a:t>
            </a:r>
          </a:p>
          <a:p>
            <a:pPr lvl="1"/>
            <a:r>
              <a:rPr lang="en-US" dirty="0" smtClean="0"/>
              <a:t>External/extrinsic sources (radiation, drugs, chemicals in the environment)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Repair mechanisms:</a:t>
            </a:r>
            <a:endParaRPr lang="en-US" dirty="0"/>
          </a:p>
          <a:p>
            <a:pPr lvl="1"/>
            <a:r>
              <a:rPr lang="en-US" dirty="0" smtClean="0"/>
              <a:t>Direct repair</a:t>
            </a:r>
          </a:p>
          <a:p>
            <a:pPr lvl="1"/>
            <a:r>
              <a:rPr lang="en-US" dirty="0" smtClean="0"/>
              <a:t>Use of complementary or homologous strands as templates for replacing damaged DNA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Consequences if unrepaired:</a:t>
            </a:r>
            <a:endParaRPr lang="en-US" dirty="0"/>
          </a:p>
          <a:p>
            <a:pPr lvl="1"/>
            <a:r>
              <a:rPr lang="en-US" dirty="0" smtClean="0"/>
              <a:t>Mutations</a:t>
            </a:r>
          </a:p>
          <a:p>
            <a:pPr lvl="1"/>
            <a:r>
              <a:rPr lang="en-US" dirty="0" smtClean="0"/>
              <a:t>Blocked DNA replication (often leading to cell death)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26272"/>
            <a:ext cx="912386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common causes of mismatches and DNA damage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4578" y="1326601"/>
            <a:ext cx="78053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Polymerase errors 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Spontaneous hydrolysis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Cytosine deamination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en-US" sz="2400" b="1" dirty="0" smtClean="0"/>
              <a:t>Loss of 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12_0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86" y="1551862"/>
            <a:ext cx="5183240" cy="2976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0056" y="4820630"/>
            <a:ext cx="615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What will happen during DNA replication if the </a:t>
            </a:r>
            <a:r>
              <a:rPr lang="en-US" sz="2400" dirty="0" err="1" smtClean="0">
                <a:solidFill>
                  <a:srgbClr val="FF0000"/>
                </a:solidFill>
              </a:rPr>
              <a:t>abasic</a:t>
            </a:r>
            <a:r>
              <a:rPr lang="en-US" sz="2400" dirty="0" smtClean="0">
                <a:solidFill>
                  <a:srgbClr val="FF0000"/>
                </a:solidFill>
              </a:rPr>
              <a:t> site is not repaired?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308" y="156874"/>
            <a:ext cx="88437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Hydrolysis of the bond linking the base to the pentose leads to </a:t>
            </a:r>
            <a:r>
              <a:rPr lang="en-US" sz="3600" dirty="0" err="1" smtClean="0"/>
              <a:t>abasic</a:t>
            </a:r>
            <a:r>
              <a:rPr lang="en-US" sz="3600" dirty="0" smtClean="0"/>
              <a:t> sites 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204000" y="1096920"/>
              <a:ext cx="4173840" cy="5122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440" y="1081080"/>
                <a:ext cx="420696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C330-4294-0B49-B868-9D46BEA69EB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26272"/>
            <a:ext cx="912386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common causes of mismatches and DNA damage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4578" y="1326601"/>
            <a:ext cx="78053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Polymerase errors 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Spontaneous hydrolysis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Cytosine deamination</a:t>
            </a:r>
          </a:p>
          <a:p>
            <a:pPr marL="742950" lvl="1" indent="-285750">
              <a:spcAft>
                <a:spcPts val="1200"/>
              </a:spcAft>
              <a:buFont typeface="Arial"/>
              <a:buChar char="•"/>
            </a:pPr>
            <a:r>
              <a:rPr lang="en-US" sz="2400" dirty="0" smtClean="0"/>
              <a:t>Loss of base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Damage from reactive molecules produced during normal metabolism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Oxidative </a:t>
            </a:r>
            <a:r>
              <a:rPr lang="en-US" sz="2400" dirty="0"/>
              <a:t>damage by reactive oxygen species (ROS</a:t>
            </a:r>
            <a:r>
              <a:rPr lang="en-US" sz="24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Alkylation </a:t>
            </a:r>
            <a:endParaRPr lang="en-US" sz="2400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903120" y="4460400"/>
              <a:ext cx="2961000" cy="50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520" y="4444200"/>
                <a:ext cx="298512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5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739C92470F004310A79BA862A6942BE8"/>
  <p:tag name="TPVERSION" val="5"/>
  <p:tag name="TPFULLVERSION" val="5.3.1.3337"/>
  <p:tag name="PPTVERSION" val="15"/>
  <p:tag name="TPOS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1536f33-b590-4bc3-a243-0e17828cf5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d5b920e1-a835-4cb8-ab4c-cf23493bfef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407a97a-bc70-4ca0-b015-0551a04fc3b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IMAGE" val="1a1088f8-c468-4348-9a22-11a92e53d0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29469</TotalTime>
  <Words>465</Words>
  <Application>Microsoft Macintosh PowerPoint</Application>
  <PresentationFormat>On-screen Show (4:3)</PresentationFormat>
  <Paragraphs>96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themes in DNA damage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School of Public Health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 Shell</dc:creator>
  <cp:lastModifiedBy>Shell, Scarlet</cp:lastModifiedBy>
  <cp:revision>252</cp:revision>
  <dcterms:created xsi:type="dcterms:W3CDTF">2016-10-14T18:06:27Z</dcterms:created>
  <dcterms:modified xsi:type="dcterms:W3CDTF">2017-11-22T01:55:22Z</dcterms:modified>
</cp:coreProperties>
</file>