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313" r:id="rId3"/>
    <p:sldId id="320" r:id="rId4"/>
    <p:sldId id="315" r:id="rId5"/>
    <p:sldId id="316" r:id="rId6"/>
    <p:sldId id="321" r:id="rId7"/>
    <p:sldId id="300" r:id="rId8"/>
    <p:sldId id="301" r:id="rId9"/>
    <p:sldId id="302" r:id="rId10"/>
    <p:sldId id="303" r:id="rId11"/>
    <p:sldId id="314" r:id="rId12"/>
    <p:sldId id="322" r:id="rId13"/>
    <p:sldId id="305" r:id="rId14"/>
    <p:sldId id="306" r:id="rId15"/>
    <p:sldId id="264" r:id="rId16"/>
    <p:sldId id="271" r:id="rId17"/>
    <p:sldId id="263" r:id="rId18"/>
    <p:sldId id="311" r:id="rId19"/>
    <p:sldId id="323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1"/>
    <p:restoredTop sz="94288" autoAdjust="0"/>
  </p:normalViewPr>
  <p:slideViewPr>
    <p:cSldViewPr snapToGrid="0" snapToObjects="1">
      <p:cViewPr varScale="1">
        <p:scale>
          <a:sx n="181" d="100"/>
          <a:sy n="181" d="100"/>
        </p:scale>
        <p:origin x="17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A1027-42A4-544A-9B6C-C5EB158C13A4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8B40-6DD5-B04D-855D-4AD8F429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26T14:08:51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3524 12918 252 0,'0'0'6'0,"0"0"2"15,-12-13 3-15,12 13 1 16,-11-11 1-16,0 6 1 16,-1-1 1-16,-6 2 1 15,0-2-5-15,-5 3 0 0,-2 3-3 16,0-2 1-16,-2 1-1 16,-2-4 0-16,-1 2 0 15,-3-3-1-15,3 1 1 0,-3-3-1 16,-2 2-1-16,-1-5 0 15,-4 4-1-15,3 0-1 16,-9-1-1-16,5 3-1 16,-4-2 0-16,1 2-1 0,-4 0 0 15,-2-1 0-15,2 1-1 16,-5-1 1-16,1-3 0 16,-4 2 0-16,-1-3 0 0,-1 3 0 15,0-1 0-15,-7 4 0 16,3 1 0-16,-4 3-1 15,3 0 0-15,1 7 1 16,-3 2-1-16,4 2 0 0,-1 1 0 16,3 6 0-16,0-2 0 15,1 6 0-15,-1 4 1 16,5 4-1-16,-1 5 0 16,1 4 0-16,0 5 0 15,1 2 0-15,5 1 0 0,2 2-1 16,5-2 0-16,5 1-1 15,7-6 1-15,9-2 0 16,6-3-1-16,7-4 1 16,5-1-1-16,5-3 1 0,6-1 0 15,12-3-1-15,3 0 1 16,3-2 0-16,6-1 0 16,3-2 0-16,7 1 0 0,-2-3 0 15,6 1 0-15,-2-3 1 16,2-2 1-16,4 1-1 15,0-3 1-15,6-2 0 16,-1 1-1-16,6-5 1 16,4 2-1-16,0-4 1 0,2-1-1 15,-1 1 1-15,1 0-1 16,-1 2 1-16,1 1-1 16,-2 1 1-16,0-1-1 15,0 3 1-15,-1 4 0 0,1-2-1 16,-1-2 1-16,1 4-1 15,1-3 0-15,-2 0 1 16,-2 0-1-16,3-2 0 16,-2 0 0-16,3 0 1 0,-3-1-1 15,2-1 1-15,0-2-1 16,0 0 0-16,0-2 1 16,-1 1-1-16,0 1 1 0,2 0-1 15,0 1 1-15,0-3-1 16,1 3 1-16,0-4-1 15,2 1 0-15,0 1 0 16,0-2 0-16,-4-1 0 16,6-1 0-16,-2 1 1 15,-1 0-1-15,1 1 0 0,-1 1 0 16,1 2 0-16,-1-3 0 16,-1 5 0-16,1-3 0 15,-1 0 0-15,1-1 0 0,1 1 1 16,1-2-1-16,1 1 0 15,1-2 0-15,-2 0 0 16,3-1 1-16,0 0-1 16,2 0 0-16,0 0 0 0,2-2 0 15,-1-5-1-15,-2-1 2 16,5-1-1-16,-5-7 0 16,-1 0 0-16,0-3 0 15,-4-1 0-15,1-1 0 0,-3-3 0 16,-2 1 0-16,-1-3 0 15,-5 1 1-15,-6-1-1 16,-4 0 1-16,-4-3 0 16,-9 4 0-16,-6-3 0 15,-5 1 1-15,-9-3 1 0,-4-1 0 16,-3-2 0-16,-5-4 0 16,-5-4 0-16,0 0 0 15,-7-4 0-15,-4-1-1 0,-3 4 0 16,-5 1 0-16,-5 1 0 15,-6 5 1-15,-6 3-3 16,-6 5 0-16,0 0 0 0,-8 4 0 16,1-1 0-16,-3 4 0 15,-3 1 0-15,-3 1 0 16,-2 1 0-16,0 4 0 16,-5 1 0-16,-1 4 0 15,-2 4 0-15,-7 1 0 0,0 0 0 16,2 3 0-16,-6 0 0 15,5 1 0-15,-5 2 0 16,2 0 0-16,1 0 0 16,-1 0 0-16,-1-3 0 0,3 0 0 15,-3 0 0-15,-2 0 0 16,0 0 0-16,-3 0 0 16,-3 0 0-16,-1 1 0 15,-4 3 0-15,-2 0 0 0,-2 5 0 16,-2-1 0-16,-2-4 0 15,0 2 0-15,0-6 0 16,3 0 0-16,-1-7 0 16,1-8 0-16,8-2 0 0,-2 4-65 15,11-12-19-15,8 11 0 16</inkml:trace>
  <inkml:trace contextRef="#ctx0" brushRef="#br0" timeOffset="4650.4571">17277 14645 244 0,'0'0'8'0,"-11"0"3"16,11 0 4-16,-17 2 2 15,7-2 1-15,-3 3 1 0,3-3 1 16,-8 0 3-16,7-3-6 16,-1-2-4-16,-3-1-3 15,-3-2-2-15,-3 1-1 16,-4-1-1-16,-6-1-2 0,0 3 0 15,-8 0-1-15,2 1 0 16,-5 0 0-16,-1 1 0 16,-2 1 1-16,-3-2-1 0,-1 2 1 15,-2-2-1-15,-1 0 0 16,-3 1 0-16,-3-1-1 16,-3 2 0-16,-1-1-1 15,-2 4 0-15,2 0-1 16,-2-3 1-16,-1 1-1 0,1-2 0 15,0-3 0-15,0-4 0 16,-1 2 0-16,-3-6 0 16,3 2 0-16,-6 2 0 15,-5-1 1-15,-4 4-1 0,-4 1 1 16,-3 7-1-16,-1 0 1 16,1 0-1-16,-2 5 1 15,1 1-1-15,2-2 1 0,2 0-1 16,4-1 0-16,0-1 1 15,1 1-1-15,-3-3 1 16,-1 2-1-16,0 1 0 16,-1 4 1-16,-2 2-1 0,-1 5 1 15,0 1-1-15,1 3 1 16,3 2-1-16,1 1 1 16,2-4-1-16,-1 5 0 15,3-3 1-15,3 5-2 16,-1-1 1-16,1 5 0 15,2 3 0-15,1 6-1 0,2 4 0 16,4 3 1-16,2 6-1 16,5 1 1-16,3 7-1 15,11-5 1-15,2 1-1 0,5 1 0 16,9-4 1-16,11 3-1 16,6-9 1-16,12 1 1 15,8-3-2-15,11-2 1 16,13-3 0-16,12-5 0 0,4-1 1 15,10-6-2-15,6-2 1 16,5-3 0-16,6-5-1 16,3-2 1-16,4-7 1 15,2-2-1-15,6-5 0 0,3 0 0 16,3-7 0-16,3-3 1 16,2-2 0-16,0 0-1 15,6-2 0-15,4 2 1 16,-3-1-1-16,3 2 0 0,-2 3 1 15,0-1-1-15,0 1 0 16,-1 3 0-16,-1-1 1 16,0 3-1-16,-4 2 0 15,2 1 0-15,-1 0 0 0,-3 0 0 16,3 1 0-16,-2 1 0 16,1 2 0-16,-4-1 1 15,1 2-1-15,0-2 0 16,1 0 1-16,-1 1-1 0,-4 0 0 15,-1 2 0-15,-1 0 0 16,-1 0 0-16,-3 1 0 16,4 0 0-16,-2-2 1 15,-2-2-2-15,4-1 2 16,-3-2-1-16,6 0 0 0,-5-4 0 16,2 1 1-16,-2 0-1 15,-1 0 1-15,1 3-1 16,-3 0 0-16,0 0 0 0,-2 0 0 15,5 3 0-15,0-3 0 16,-1 3 0-16,4-3 0 16,-3 0 1-16,1-3-1 15,-2-2 0-15,-2 1 0 0,-3 2 0 16,-2 1 0-16,0 1 1 16,-8 2-1-16,0 5 0 15,-1-1 0-15,1 3 0 16,-2-1 0-16,0-3 0 15,2-1 0-15,0-1-1 0,1-3 1 16,-3-2 0-16,-1-3 0 16,0-2 0-16,0 1 0 15,-6 3 1-15,-1-1-1 16,-4 2 0-16,2-1 0 0,-4 3 1 16,-1 0-1-16,-1 3 0 15,1-3 0-15,-3 1 0 16,0-1 0-16,2 0 0 0,1-4 0 15,3-3 0-15,-1 0 0 16,0 0 1-16,0-1-1 16,0 0 0-16,-5 2 0 15,0 2 0-15,-3 0 1 0,-1 4-1 16,-1 0 0-16,0 0 0 16,1 0 0-16,1 0 0 15,3-3 0-15,3-1 0 16,0-2 0-16,3-2 0 15,-2-3 1-15,4 1-1 0,-6-1 0 16,2 2 0-16,-2 1 1 16,-3 3-1-16,-2 2 0 15,-2 1-1-15,-1 2 1 16,-1 3 0-16,-1 1 0 0,0 3 0 16,-2-1 0-16,0 1 0 15,5-3 0-15,-2-1 0 16,1-2 0-16,-1-1 0 0,0 0 0 15,-2 0 0-15,2 0 0 16,-4 0 0-16,-5 0 0 16,2 0 0-16,-2 1 1 15,-2 2-1-15,2 2 0 0,-4-1 0 16,1-1 0-16,3-2 0 16,3-1 0-16,-3 0 0 15,4-6 0-15,0-1 0 16,1-2 0-16,2-1 0 0,-3 0 0 15,0-4 0-15,-1 2-1 16,2 0 1-16,-4 1 0 16,1 2-1-16,-4-4 1 15,-4 2 0-15,-4 0 0 0,-4 0 1 16,-2-1 0-16,-9 0 0 16,-1-4 0-16,-5-1 0 15,-2-1 0-15,2-6 0 16,-3-2 1-16,-2-2-2 0,-3-1 0 15,-1-4 0-15,0 1 0 16,-6-2 0-16,-5 1 0 16,-4 1 0-16,-7 3-2 15,-4-2 2-15,-5 4 0 16,-3 2 0-16,-9 0 0 0,-3 4 2 16,-4 1-2-16,-4 2 0 15,-5 2 0-15,-1 3 0 16,-1-4 0-16,-1 5 0 15,-1 0 0-15,-2 0 0 0,-2 0 0 16,3-1 0-16,4-1 0 16,-2-1 0-16,3 1 0 15,2-6 0-15,-1 2 0 16,3-2 0-16,-5 0 0 0,2 1 0 16,-2 0 0-16,-6 2 0 15,0 2 0-15,0 4 0 16,-1 1 0-16,-2 0 0 0,3 3 0 15,1-3 0-15,-3 0 0 16,7 0 0-16,1-2 0 16,-2 0 0-16,1 0-2 15,-2-1 2-15,-4 2 0 16,0 1 0-16,0 3 0 0,-4 2 0 16,0 3 2-16,0 0-2 15,2 1 0-15,-3 1 0 16,5 0 0-16,-1 0 0 15,-1-5 0-15,3 2 0 0,-3 0 0 16,1 1 0-16,2-2 0 16,-3 2 0-16,0 0 0 15,1 2 0-15,-1 0 0 16,1 0 0-16,0 4 0 0,3-1 0 16,-1 2 0-16,3-2 0 15,0 3 0-15,3-1 0 16,0 0 0-16,4 0 0 15,-3 0 0-15,1 1 0 0,0 0 0 16,0 2 0-16,3 0 0 16,2-2 0-16,1 2 0 15,-1 0 0-15,6 0 0 16,2-3 0-16,4 3 0 0,-1-2 0 16,3-1 0-16,0 0 0 15,-1 1 0-15,1-2 0 16,-3 0 0-16,3 1 0 15,-5 0 0-15,5-1 0 0,-2 0 0 16,0 1 0-16,7-2 0 16,-1 0 0-16,3 0 0 15,2-3 0-15,3 0 0 16,2 0 0-16,1 0 0 0,-2-2 0 16,1-2 0-16,0 1 0 15,-3-2 0-15,0 3 0 16,-1 0 0-16,1 1 0 15,-3 1 0-15,3 0 0 16,-1 0 0-16,-1 0 0 0,4 0 0 16,-1 0 0-16,0-3 0 15,-1 3 0-15,0-3 0 16,-4 1 0-16,1 0 0 0,-1 2 0 16,-5 2 0-16,-2 5 0 15,1 1 0-15,-2 2 0 16,0 3 0-16,0 0 0 15,1-1 0-15,-4 0 0 0,2-3 0 16,-1-3 0-16,2 0 0 16,-1-3 0-16,-1 0 0 15,2-3 0-15,-2 2 0 0,2-2 0 16,6 5-20-16,8-2-61 16,-11-1-2-16</inkml:trace>
  <inkml:trace contextRef="#ctx0" brushRef="#br0" timeOffset="17024.4964">3127 11286 87 0,'0'0'4'0,"0"0"1"0,-16 0 0 15,16 0 1-15,-7-11 0 16,4-1 1-16,-8-1 1 15,4 1 1-15,1-6 0 16,-3 3 2-16,-3-2 3 16,-5 4 0-16,-4-2-1 0,-5 6 3 15,2 0 0-15,-8 0-2 16,0 3 0-16,-4 1-3 16,-1 0 0-16,-2-1-1 0,1 0 0 15,-3 1-2-15,-3-1 0 16,-1 2-2-16,-4-1-1 15,2 1-1-15,-2 1 0 16,-4 3-1-16,2 0-1 0,-4 8 0 16,2-1 0-16,3 5 0 15,3 2-1-15,-2 6 0 16,4-1-1-16,2 3-1 16,-2 4 1-16,5 3-1 0,-2 0 1 15,6 5-1-15,2 3 0 16,3 4 0-16,2 1 1 15,4 7-2-15,6 5 1 0,2 2 0 16,4 2 0-16,2 3 0 16,3 1 1-16,3 1-1 15,2 1 0-15,3-2 1 16,0-4 0-16,4 8 0 16,2-1 0-16,2 2 0 0,6 2 0 15,3-2 0-15,2 1-1 16,8-7 1-16,7 1-1 15,6-8 0-15,6-9 0 16,7-6 1-16,8-9-1 16,0-2 1-16,9-11 0 0,0 2 0 15,-2-8 0-15,10 0 1 16,-3 3-1-16,1-1 0 16,-2 0 1-16,-2 6 0 0,4 2 0 15,-3-1 0-15,3 5 0 16,1-7 0-16,2 4 0 15,3-7-1-15,2 4 0 0,2-10 0 16,1-1 0-16,0-1 0 16,1 0 0-16,1 0 0 15,-3 1 0-15,0 2 1 16,-1 1-1-16,1-1 0 16,-1 0 0-16,3-3 0 15,10 0 0-15,-7-4 0 0,3-3 1 16,1-7-1-16,3-2 1 15,1-2 0-15,4 1-1 16,-6-2 1-16,-3 3-1 0,-1 3 1 16,-5 3 0-16,0 3-1 15,-5 0 0-15,1 3 0 16,0 0 1-16,0 0-1 16,1-1 1-16,3 0-1 0,1-2 1 15,2 0-1-15,-2 0 1 16,-1-3-1-16,2 1 1 15,-3 0-1-15,-1 0 0 16,-2 1 1-16,-4 1-1 0,4-2 1 16,6-2 0-16,-3-1 0 15,-1-5 0-15,2 0 1 16,1-2 1-16,1 0-1 0,-4 0 1 16,0 4 0-16,-2 2-1 15,2 3 0-15,-6 3 0 16,0 0-1-16,0 3-1 15,-1 0 1-15,4 0 0 16,-2-3-1-16,3 0 1 0,6-8-2 16,-4-7 1-16,3 2 0 15,-2-6 0-15,-1 2 0 16,0 0-1-16,-4 2 1 16,1 1 0-16,-3 3 0 0,-2 5 0 15,0-3 1-15,2 3-1 16,-1-3 1-16,1 1 0 15,3-2-1-15,-1-2 1 16,1-3-1-16,0 4 0 0,0-3 1 16,-2 2-1-16,1 1 0 15,-6 0 0-15,4 3 0 16,-8 2 0-16,6 1 2 0,-2-2-2 16,-6 1 0-16,7 1 0 15,-5-1 0-15,3 1 0 16,-3-2 1-16,0 0-1 15,-3-1 0-15,3-2 1 16,-4-1-1-16,-3-2 0 0,3-1 0 16,-4-5 1-16,-1 1-1 15,-3-2 1-15,4-1-1 16,-1-5 1-16,0 1-1 0,2-3 1 16,-3-5-1-16,0-3 1 15,-1 0-1-15,-3-5 0 16,-6 0 1-16,-6-1-1 15,-2 2 1-15,-8-1 0 16,-4 3 1-16,-6 4 1 0,-5-1 0 16,0 1 0-16,-8 1 0 15,-3 3 1-15,-4-3-1 16,-4 3-1-16,-2-2 0 0,0 2-2 16,-3-4 1-16,-5-2-1 15,-2 0 0-15,-2 1 0 16,-4 1-1-16,-2-2 1 15,-5-1-1-15,-1 4 1 0,-7 0 0 16,2 1-1-16,-6 0 1 16,-3 3 0-16,-4 0 0 15,-2 4 0-15,-2 1 0 16,-6 1 1-16,-1 2-1 16,-2 2 1-16,1 4-1 0,-5-3 0 15,-1 3 0-15,-2 1 0 16,1 0 0-16,-3 3 0 15,0-2 1-15,0 4-1 0,-5 0 0 16,0 4 1-16,-1-2 0 16,1 2 0-16,3-2 0 15,-3 2-1-15,2-2 1 16,1 2-1-16,-3-3 1 0,1-1-1 16,0 2 0-16,-4 0 0 15,0-1 1-15,0 1 0 16,0-1-1-16,-2-1 1 15,-3 2-1-15,2-1 1 0,-2 4 0 16,1-2-1-16,-3 1 0 16,3 1 0-16,-4 4 0 15,4-3 0-15,0 3 0 16,2-2 1-16,-4 1-2 16,3-3 2-16,2 0-1 0,-2 0 0 15,6-1 0-15,-4 1 0 16,2-1 1-16,2 1-1 15,2-1 1-15,-2-2-1 0,-1 2 0 16,1 2 1-16,-3 1-1 16,5 0 1-16,-2-1-1 15,2 0 0-15,1 1 0 16,-3-1 1-16,2 1-1 0,2 0 0 16,-1-1 2-16,-1 3-2 15,1-4 0-15,3 4 1 16,-4-3-1-16,5 3 1 15,1-2 0-15,0 2-1 0,3 0 1 16,-2 0-1-16,1 0 0 16,1 0 0-16,-1 2 0 15,3-2 1-15,-3 3-1 16,1-3 0-16,0 0 1 0,1 0-1 16,-1 4 0-16,0-1 1 15,1-1 0-15,1 3-1 16,4 0 0-16,-2 0 1 15,3 0-1-15,3-2 0 0,-3 2 0 16,6-1 0-16,-3-4 0 16,4 2 0-16,-3 1 1 15,1-3-1-15,-1 3 0 16,-1-3 1-16,-2 3-1 0,4 0 1 16,-1-1 0-16,4 0 0 15,-1 1 0-15,1 0 0 16,3 0 0-16,3-1-1 15,-1 0 1-15,-1 2 0 0,4-3 0 16,-2 1-1-16,0 1 1 16,1-1 0-16,0 0-1 15,0 3 1-15,0-4-1 0,1 4 0 16,2-2 0-16,1 1 0 16,-1-1 0-16,-1 0 0 15,0-1 0-15,-1 2 0 16,2-2 1-16,0 1 0 0,-2-3-1 15,1 4 1-15,-1-2 0 16,3 0 0-16,-1 1-1 16,2-2 1-16,1 2-1 15,-1-2 0-15,3 1 0 16,-1 1 1-16,0-3-1 0,-1 1 0 16,-2 1 0-16,-1-2 0 15,0 3 0-15,0 0 0 16,-3-2 0-16,3 2 0 15,-3-1 1-15,2 0-1 0,-2 0 0 16,2-1 0-16,1 2 0 16,-2-2 0-16,3 2 0 15,-1-3 0-15,1 0 0 16,-3 0 0-16,2 0 0 0,1 0 0 16,0 0 0-16,1-3 0 15,-3-1 0-15,-3-1 0 16,0 0 0-16,2-2 0 0,-3 4 0 15,-1 0 0-15,1 0 0 16,-2 3 0-16,0 0 0 16,0 0 0-16,0 3 0 15,3 0-1-15,-1 3 0 16,1-3-3-16,4 3-13 0,-3 9-52 16,6-15-8-16</inkml:trace>
  <inkml:trace contextRef="#ctx0" brushRef="#br0" timeOffset="30013.1564">16003 12784 307 0,'0'0'2'16,"-12"0"3"-16,1 0 0 0,-3 0 3 16,-2 0-1-16,-3 0 2 15,-3-5 1-15,-5 2 0 16,2-1 0-16,1-3-3 0,-2 0 1 16,-2 1-3-16,-5 3-1 15,-2 2-1-15,-3 1-1 16,-5 6 0-16,0 2-1 15,-7 5 1-15,0-1 0 16,-4-1 0-16,1-3 0 0,0-1 1 16,-3-6 0-16,0-1 0 15,-1 0 1-15,-4-5-1 16,-1 0 0-16,-3 2 0 16,-1 1 0-16,-8 2-1 0,2 5 0 15,-3 4 0-15,2 2 0 16,-2 5 0-16,7 1 0 15,-1 0-1-15,6 0 0 16,2-3 0-16,6 2 0 0,-1-3-1 16,2 4 1-16,2 0-1 15,-4 3-1-15,1 6 1 16,0 4-1-16,-2 6 0 0,-1 6 0 16,0 6 0-16,1 2 1 15,6-1-1-15,3-2 1 16,7-2-1-16,7-5 1 15,10-3-1-15,9-4 0 0,11-4 0 16,5 0 0-16,16-1 0 16,2 0 0-16,8 2 0 15,4 3 0-15,6 2 0 16,-1 1 2-16,2 4-1 16,2 2 1-16,0 0 0 0,-1 2-1 15,5 3 1-15,0-4 0 16,2 1 0-16,3-6-1 15,3 1 0-15,6-6-1 0,4-5 1 16,2-1-1-16,3-5 0 16,5 1 0-16,2-2 1 15,2 2 0-15,2 2 0 16,-3 1 1-16,5 3 0 0,-3 0-1 16,4 2 1-16,2-2-1 15,-1-2 1-15,5-5 0 16,2-1-1-16,2-5 1 15,1 0-1-15,0-1 1 16,-1-1-1-16,3 0 1 0,-6 5-1 16,2 2 0-16,-3 0 1 15,2 0-1-15,0-1 0 16,1-6 1-16,0-1-1 16,4-6 0-16,5-6 0 0,-2-1 0 15,5-3 0-15,-5-2 1 16,2-4-1-16,3 5 0 15,-5 0 0-15,3 0 0 16,-5 2 1-16,0-2-1 0,0 1 0 16,2-2 0-16,1-2 1 15,2 1-1-15,-1-5 0 16,3 4 0-16,-2-3 0 0,0 2 0 16,0 2 0-16,-1 1 0 15,-3 2 0-15,-3 3 1 16,-4 0-1-16,-2 0 0 15,-1 3 1-15,-2 2-1 16,1 0 0-16,0 0 1 0,0 2-1 16,0-5 0-16,3 1 1 15,4-3-1-15,-1-5 0 16,1-3 0-16,4-4 0 16,-4-2 0-16,1-1 0 0,-5 1 0 15,-1 0 0-15,-4 4 0 16,-1 3 1-16,-3 5-1 15,-2 2 0-15,2 0 1 16,0 5-1-16,1-1 0 0,0 1 0 16,5-1 0-16,2-4 0 15,1-2 0-15,4-5 0 16,-1-2 0-16,2-2 0 16,2-1 0-16,-4 2 0 15,0 2 1-15,0 0-1 0,-5 3 0 16,3 3 1-16,-2-1-1 15,-1 3 0-15,-2-2 0 16,0-1 0-16,-2-2 1 0,1-2-1 16,2-3 1-16,-3-3-1 15,-1-4 1-15,0-2 0 16,2-2 0-16,-1-3 1 16,0-2-1-16,3-1-1 0,1-2 1 15,1-3 0-15,2 2 0 16,0-3 0-16,1-1 0 15,-5-4 0-15,0 2 0 16,-3-5-1-16,-7-1 1 0,-7-1-2 16,-3-3 1-16,-6-1-1 15,-3-2 1-15,-6-1 0 16,0 2 0-16,-7 2-1 16,3-5 2-16,-9 2 0 0,-5 2 0 15,-4-7 0-15,-6 1 1 16,-9-3 0-16,-6-1-1 15,-7 0 2-15,-14 2 0 16,-11 1-1-16,-7 2 0 0,-12 6-1 16,-8 2 0-16,-8 3 0 15,-6 6 0-15,-6-2 0 16,-9 3-1-16,0 0 0 16,-6 2 0-16,-1-1 1 0,-3 2-1 15,-4 4 1-15,-3 0-1 16,-6 6 1-16,-4 2 0 15,-4 5 0-15,3 5 0 16,-7 3 0-16,-2 2 0 0,-1 4-1 16,4 0 1-16,-2 0 0 15,3 0-1-15,2 3 2 16,1-2-2-16,2 1 0 16,-2 1 0-16,-1-1 0 0,-1 2 0 15,1 0 0-15,-2 5 0 16,-2-3 0-16,3 1 0 15,2 4 0-15,1-3 0 16,4-2 0-16,-1-2 0 0,9-4 0 16,2 0 0-16,-2-2 0 15,6-4 0-15,-3-1 0 16,4 0 0-16,-3 0 0 16,2-1 0-16,0 4 0 0,-2-3 0 15,4 2 0-15,-4-1 0 16,4 1 0-16,3 0 0 15,-1 0 0-15,4-3 0 16,-1 0 0-16,1 1 0 0,3-2 0 16,0 2 0-16,0-1 0 15,-3 1 0-15,-1 2 0 16,0 5 0-16,3 0 0 0,1 0 0 16,-1 2 0-16,1 3 0 15,-1 1 0-15,2 2 0 16,0 1 0-16,-3 0 0 15,3 1 0-15,-1 4 0 16,-2 0 0-16,0 4 0 0,1-1 0 16,3 5 0-16,1-2 0 15,1 1 0-15,3-2 0 16,3 0 0-16,4-5 0 16,0 0 0-16,4-7 0 0,1-1 0 15,-1-3 0-15,3-3 0 16,-3-3 0-16,-1-2 0 15,0-3 0-15,-4-1 0 16,-6-3 0-16,2 5 0 0,-3 2 0 16,-2-2 0-16,4 5 0 15,3-1 0-15,11 3-20 16,6 0-62-16,13 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26T14:16:28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9891 11240 431 0,'0'0'4'0,"0"0"2"16,-8-10 2-16,8 10 2 0,0 0 0 16,-11-11 1-16,11 11 0 15,-10-2 1-15,8 8-4 16,0 18-8-16,2 15 0 15,0 15 0-15,0 18 0 0,4 13 0 16,1 14 0-16,3 12 0 16,-1 0 0-16,0 1 0 15,1-5 0-15,0-14 0 0,1-7 0 16,-4-14 0-16,8-6 0 16,-10 5-64-16,6-31-23 15</inkml:trace>
  <inkml:trace contextRef="#ctx0" brushRef="#br0" timeOffset="474.6373">9341 11119 365 0,'0'0'6'0,"0"0"3"0,-5 6 3 15,3 5 1-15,1 4 2 16,1 6 0-16,0 9 2 15,3 6 0-15,4 10-4 0,2 6-3 16,4 9-3-16,2 5-2 16,-2 4 0-16,2 2-3 15,-4 3-2-15,-1-4 0 16,-1-1 0-16,-4-7 0 0,2-11 0 16,-5-7 0-16,1-9 0 15,2-12 0-15,6-12 0 16,3-11 0-16,7-7 0 15,7-11 0-15,8-6 0 16,4-5 0-16,9-5 0 0,1 4 0 16,1 0 0-16,-2 7-4 15,1 10-26-15,4 8-51 16,-19 4-3-16</inkml:trace>
  <inkml:trace contextRef="#ctx0" brushRef="#br0" timeOffset="1265.3262">10256 10842 315 0,'0'0'8'0,"0"0"2"15,0 0 3-15,-10 0 2 16,10 0 2-16,-9-2 2 0,9 2-2 16,-13-3 1-16,13 3-7 15,-9-2-4-15,9 2-3 16,0 0-2-16,2-13-2 16,7 9 0-16,5-2-1 0,4 1 0 15,3 0 1-15,1-1-1 16,2 3 0-16,-1 3 1 15,-3 0 1-15,-7 7 0 16,0 7 1-16,-7 4 1 0,-6 6 0 16,-1 9 1-16,-8 4 1 15,-2 2 0-15,-1 2-1 16,1-5-1-16,3 0 0 0,5-6-1 16,3-5-1-16,8-7 1 15,8-2-3-15,7-5 1 16,0-3 0-16,6 0 0 15,0 0 1-15,-2 1-1 16,-5 0 1-16,-8 6 1 0,-4 3 1 16,-10 1 0-16,-11 4 1 15,-9 1 1-15,-9 4-3 16,-3-4-2-16,-7 2 0 16,4-1 0-16,-3-7-4 0,8 5-24 15,11-3-53-15,2-1-3 16</inkml:trace>
  <inkml:trace contextRef="#ctx0" brushRef="#br0" timeOffset="1760.0106">11044 11461 353 0,'0'0'5'0,"0"0"3"16,5-1 2-16,-5 1 1 0,20-6-1 15,-3 3 0-15,2 0 0 16,7 1 0-16,1-1-8 16,4 3-13-16,-4 5-39 0,5 1-21 15,1 4-5-15</inkml:trace>
  <inkml:trace contextRef="#ctx0" brushRef="#br0" timeOffset="1969.5818">11014 11787 392 0,'0'0'2'0,"0"0"2"15,0 0 1-15,0 0 0 16,11 0 1-16,-1-2 0 16,4-3 0-16,10-2-3 15,1-5-12-15,11-6-59 0,9 2-4 16</inkml:trace>
  <inkml:trace contextRef="#ctx0" brushRef="#br0" timeOffset="2602.079">12347 10819 362 0,'0'0'8'15,"0"0"3"-15,0 0 3 0,-6-2 1 16,6 2 2-16,-15 4 0 16,3 7 1-16,-4 7 1 15,-2 12-7-15,-5 12-2 16,-1 18-2-16,-4 14-8 0,-1 17 0 15,-4 15 0-15,2 8 0 16,0 9 0-16,5-3 0 16,3-4 0-16,10-13 0 15,10-11 0-15,3-20 0 0,15-21 0 16,12-20 0-16,6-18 0 16,11-13 0-16,-1-17 0 15,4-8 0-15,-6-10 0 0,-4 0 0 16,-9-3 0-16,-12 4 0 15,-9 5 0-15,-12 8 0 16,-10 10 0-16,-9 5 0 16,-7 6 0-16,-1 9 0 15,-1 2 0-15,9-8-51 0,6 9-34 16,7-5-1-16</inkml:trace>
  <inkml:trace contextRef="#ctx0" brushRef="#br0" timeOffset="3040.2155">13239 10655 403 0,'0'0'6'16,"0"0"3"-16,0 0 2 15,4 10 1-15,-4 20 2 0,0 21-1 16,-1 18 2-16,0 20 1 16,-1 22-6-16,0 18-8 15,0 7-2-15,1-3 0 16,1-3 0-16,0-22-11 15,5-11-69-15,8-22-4 0</inkml:trace>
  <inkml:trace contextRef="#ctx0" brushRef="#br0" timeOffset="3575.6478">12853 10676 340 0,'0'0'9'0,"0"0"2"16,0 0 4-16,-8-1 1 15,8 1 0-15,0 0 1 16,-6 10 2-16,6 2 0 15,0 9-8-15,0 5-2 0,2 8-2 16,-1 10-2-16,-1 6 1 16,0 6-2-16,0 10 0 15,0 0-1-15,-3 3-3 16,0-2 0-16,1-5 0 0,2-7 0 16,0-7 0-16,3-9 0 15,9-12 0-15,5-12 0 16,9-9 0-16,4-6 0 0,12-13 0 15,1-4 0-15,13-1 0 16,0-6 0-16,6 3-31 16,0-1-51-16,-2 2-3 15</inkml:trace>
  <inkml:trace contextRef="#ctx0" brushRef="#br0" timeOffset="17358.2453">15566 10435 223 0,'0'0'7'16,"0"0"3"-16,0 0 4 15,0 0 2-15,4-12 2 16,-4 12 2-16,13-18 2 0,-4 4-1 15,2 1-3-15,2-5-2 16,4 3-4-16,2-4-2 16,4 0-1-16,1-1-1 15,5-2 0-15,7 3-1 0,3-3-1 16,1 2 0-16,1 1-2 16,4 0 0-16,-2 5-2 15,1 6 1-15,-2 1-2 0,-3 7 1 16,-1 3-1-16,-3 6 0 15,0 10 0-15,-4 1 0 16,-1 9 0-16,-4 3 1 0,1 4 0 16,-4 5-1-16,-4 5 1 15,2 2-1-15,-3 0 0 16,-4 0 0-16,2 1-1 16,-4 1 0-16,-7-3-1 15,3 1 1-15,-9-1-1 16,1-1 1-16,-9 2-1 0,-1-2 1 15,-11-1-1-15,2-5 1 16,-4-4-1-16,-6-3 0 16,-3-6-1-16,-3-12 0 0,1-5 0 15,-3-10-1-15,0-7 1 16,-1-11-1-16,5-6-1 16,4-6 1-16,8-2 0 15,6-3 1-15,10 4 1 0,6-1 2 16,13 9 2-16,12 5 1 15,8 7 1-15,12 6 1 16,0 7 1-16,7 9-1 16,4 7-1-16,-2 7-2 0,-1 4-1 15,-3 1-6-15,-2 7-15 16,-3-7-58-16,-7 1-4 16</inkml:trace>
  <inkml:trace contextRef="#ctx0" brushRef="#br0" timeOffset="17963.9187">16965 10174 337 0,'0'0'8'16,"-2"19"4"-16,-1 7 6 15,1 12 1-15,-1 14 0 0,-1 11 0 16,2 15 1-16,2 8 0 15,1 2-8-15,8-4-4 16,8-12-5-16,3-13-2 16,10-16 0-16,5-15 0 15,0-24-1-15,5-14 1 0,0-25 0 16,-3-13 0-16,-3-16 0 16,-8-15-1-16,-5-7 0 15,-10-7 1-15,-11 2 1 16,-4 4 0-16,-14 9 2 0,-4 13-4 15,-10 14 0-15,-3 17 0 16,-2 18 0-16,1 11 0 16,1 11 0-16,3 5-14 0,-6 7-67 15,17 3-3-15</inkml:trace>
  <inkml:trace contextRef="#ctx0" brushRef="#br0" timeOffset="18831.5747">18384 10483 373 0,'0'0'8'15,"0"0"4"-15,0 0 2 16,-12 2 2-16,12-2 0 0,-19 1 2 16,11-1 0-16,-6 0 0 15,1-6-7-15,1 1-4 16,-3-2-7-16,2-4 0 0,0 1 0 15,0 2 0-15,0-2 0 16,0 1 0-16,3 0 0 16,-2 2 0-16,-1 2 0 15,3-1 0-15,1 2 0 0,-3 0 0 16,3 3 0-16,-2 1 0 16,3 0 0-16,-2 0 0 15,1 5 0-15,1 5 0 16,1 2 0-16,-1 6 0 0,4 3 0 15,-3 5 0-15,1 8 0 16,5 5 0-16,1 1 0 16,0 1 0-16,3 1 0 15,11-6 0-15,3-5 0 16,6-10 0-16,5-11-4 0,4-10-1 16,2-5-1-16,3-11 1 15,-3-6 0-15,-1 0 1 16,-6 2 1-16,-4 6 1 0,-5 10 2 15,-7 5 0-15,1 16 1 16,-1 3-1-16,-7 3-6 16,9 0-32-16,-2 1-40 15,-1-9 1-15</inkml:trace>
  <inkml:trace contextRef="#ctx0" brushRef="#br0" timeOffset="19570.1384">18588 10459 322 0,'0'0'7'0,"0"0"2"16,0 0 2-16,0 0 3 16,0 0 2-16,0 0 0 15,0 0 1-15,0 0-1 16,-3 13-5-16,3 0-2 0,0 6-2 16,0 2-3-16,0 5 0 15,2 5-1-15,4 2 0 16,1 0-2-16,1-2 1 15,3-2-1-15,-1-2-1 0,-1-8 1 16,4-1-1-16,-3-10 0 16,-1-8 0-16,3-5 1 15,-6-13-1-15,2-9 1 0,1-6-1 16,0-4 1-16,0-4 0 16,3 1-1-16,-1 4 0 15,2 9 0-15,4 7-1 16,3 12 1-16,-2 9 0 15,6 14 0-15,-3 7 0 0,1 5 0 16,0 0-1-16,0-3 2 16,-2-7-2-16,-3-12 1 15,2-8 0-15,-4-17 0 16,1-10 0-16,-2-4 1 0,-1-1-1 16,2 2 2-16,1 9 0 15,1 16 1-15,0 13 0 16,4 19 1-16,-1 12 0 0,-2 10 1 15,3 5-2-15,-3 0-3 16,1 0-13-16,2-10-64 16,-1-13-4-16</inkml:trace>
  <inkml:trace contextRef="#ctx0" brushRef="#br0" timeOffset="19827.9073">19532 10655 377 0,'0'0'1'16,"0"0"-2"-16,2-15-8 0,-2 1-40 16,0-18-16-16,1-9-5 15</inkml:trace>
  <inkml:trace contextRef="#ctx0" brushRef="#br0" timeOffset="19933.9812">19503 10171 406 0,'0'0'6'15,"-14"17"1"-15,1-1 1 16,2 2 0-16,-1 4-2 15,0-6-4-15,9 6-16 16,3-5-54-16,0-17-6 0</inkml:trace>
  <inkml:trace contextRef="#ctx0" brushRef="#br0" timeOffset="20268.2198">19764 10706 419 0,'0'0'4'0,"0"0"1"16,-4-14 1-16,1-7 1 0,0-10 1 15,0-9-1-15,3-5 0 16,0-3 0-16,0 0-3 16,5 3 0-16,0 10 1 15,1 18 1-15,-6 17 0 0,17 15 1 16,-9 19 0-16,2 9-5 16,1 7-2-16,-2-1 0 15,9 7-5-15,-1-10-76 0,-2-11-3 16</inkml:trace>
  <inkml:trace contextRef="#ctx0" brushRef="#br0" timeOffset="20623.6318">20120 10502 428 0,'0'11'4'0,"0"10"3"16,0 6 0-16,2 6 1 0,3 3 0 16,6 1 0-16,2-1 0 15,2-2 0-15,2-14-4 16,4-17-1-16,-1-6-2 0,1-19 1 15,-8-8-1-15,-1-7 1 16,-9-9 1-16,-3-5 0 16,-8 1-1-16,-6 1 2 15,-2 6-4-15,-5 8 0 0,1 10 0 16,0 13-11-16,0 27-51 16,8-9-19-16,3 12-2 15</inkml:trace>
  <inkml:trace contextRef="#ctx0" brushRef="#br0" timeOffset="21542.43">21320 10309 414 0,'0'0'6'0,"0"0"3"0,0 0 3 16,-13 0 1-16,13 0 1 15,-14 0 0-15,4 0 1 16,-1 0-1-16,-2-3-14 15,2-1 0-15,0-4 0 0,2 1 0 16,1 2 0-16,-2-4 0 16,10 9 0-16,-13-13 0 15,13 13 0-15,-14-9 0 16,14 9 0-16,-11-4 0 0,11 4 0 16,0 0 0-16,-12-1 0 15,12 1 0-15,0 0 0 16,-10-2 0-16,10 2 0 15,0 0 0-15,-11 5 0 0,11-5 0 16,-8 7 0-16,8-7 0 16,-11 7 0-16,11-7 0 15,-5 10 0-15,5-10 0 16,-10 9 0-16,10-9 0 16,-7 15 0-16,1-3 0 0,4 3 0 15,-1 6 0-15,0 3 0 16,3 6 0-16,0-2 0 15,1 2 0-15,5-2 0 0,4-6 0 16,4-8 0-16,2-10 0 16,2-5 0-16,2-13 0 15,-1-11 0-15,4-4 0 16,-2 0 0-16,-1 3-3 0,-2 11-1 16,2 15 0-16,-3 14 1 15,-1 18-1-15,0 10-1 16,1 10-11-16,-4 9-43 0,3-9-20 15,3-10-2-15</inkml:trace>
  <inkml:trace contextRef="#ctx0" brushRef="#br0" timeOffset="21959.3574">21757 10299 383 0,'0'0'8'16,"0"0"4"-16,0 0 2 0,0 0 1 16,-1-9 2-16,1 9 1 15,-14-5 0-15,1 2 2 16,-4 3-14-16,-2 0-6 16,-3 8 0-16,2 6 0 0,0 6 0 15,2 7 0-15,6 3 0 16,4 9 0-16,4-2 0 15,7 2 0-15,6-4 0 0,11-2 0 16,5-8 0-16,6-8 0 16,4-12 0-16,12-13-57 15,2-2-29-15</inkml:trace>
  <inkml:trace contextRef="#ctx0" brushRef="#br0" timeOffset="22577.5288">22118 10592 473 0,'0'0'3'16,"0"0"0"-16,0 0 0 15,0 0-1-15,0 0-2 16,0-16-5-16,0-7-9 0,7-6-21 16,0-9-42-16,-4-11-3 15</inkml:trace>
  <inkml:trace contextRef="#ctx0" brushRef="#br0" timeOffset="22676.122">22053 10144 430 0,'0'0'6'0,"-11"12"1"0,1 0 1 15,1 2-1-15,-1-1 0 16,3-1-4-16,7-12-8 15,0 0-46-15,0 0-25 16,11-12-4-16</inkml:trace>
  <inkml:trace contextRef="#ctx0" brushRef="#br0" timeOffset="23183.4762">22351 9694 467 0,'-2'17'5'0,"2"15"1"16,-2 16 1-16,2 13 1 15,0 12 1-15,2 11 0 16,8 6-9-16,0 6 0 16,9-12 0-16,-1-12 0 0,1-15 0 15,3-11 0-15,-3-14 0 16,-4-8 0-16,-4-9 0 16,-11-15 0-16,8 4 0 15,-8-4 0-15,-5-19 0 0,-5 2 0 16,0-5 0-16,-3-5-3 15,-3 1 3-15,-5 1-1 16,3 1 1-16,-1 6 0 16,-1 2 1-16,1 6 0 0,-1 6 1 15,0 4-2-15,4 5 0 16,1 9 0-16,6 6 0 16,1 4 0-16,4 3 0 0,3-1 0 15,4 3 0-15,5-6 0 16,5-5 0-16,9-3 0 15,5-8 0-15,-1-7 0 16,9-7-70-16,3-1-15 16</inkml:trace>
  <inkml:trace contextRef="#ctx0" brushRef="#br0" timeOffset="24031.1468">22911 10126 309 0,'0'0'8'0,"0"0"6"0,0 0 1 15,0 0 4-15,0 0 2 16,-8-8 1-16,8 8 1 16,-9-8 1-16,-1 4-7 0,10 4-4 15,-19-6-3-15,7 6-3 16,-1 0-1-16,-3 7-3 16,0 6-3-16,-1 4 0 15,-1 7 0-15,4-3 0 0,2 4 0 16,5 2 0-16,7-1 0 15,1-1-2-15,8-4 0 16,8-1 1-16,3-3 0 16,3 0 1-16,1 2 0 15,-1-2 0-15,-4 1 1 0,-3 3 0 16,-8 3 1-16,-6-2 0 16,-2 4-2-16,-10-1 0 15,-6-2 0-15,-4-2 0 0,-4-10-6 16,4-7-72-16,1 1-4 15</inkml:trace>
  <inkml:trace contextRef="#ctx0" brushRef="#br0" timeOffset="25606.0407">14830 10693 327 0,'0'0'6'0,"0"0"3"0,0 0 2 15,0 0 2-15,-10 3 1 16,10-3 1-16,0 0 0 16,-11 0 1-16,11 0-4 0,0 0-4 15,0 0-1-15,0 0 0 16,0 0 0-16,0 0-1 15,9 7 0-15,6 0 0 16,6-3-2-16,5 2 0 0,5-2 0 16,3-1-2-16,5-3-3 15,1 0-8-15,-7 0-34 16,3-9-38-16,-1-1 1 0</inkml:trace>
  <inkml:trace contextRef="#ctx0" brushRef="#br0" timeOffset="26800.2553">14945 12393 299 0,'0'0'7'16,"0"0"3"-16,0 0 3 15,-4-5 0-15,4 5 2 0,0 0 3 16,-4-11 2-16,4 11 1 16,0 0-6-16,-4-9-3 15,4 9 0-15,0 0-2 16,0 0-1-16,0 0-1 16,9 0-2-16,7 0-1 0,2 0-2 15,7 3 0-15,5 0 0 16,7-3-1-16,2 1-4 15,2-2-12-15,4-5-63 16,-5-3-4-16</inkml:trace>
  <inkml:trace contextRef="#ctx0" brushRef="#br0" timeOffset="47089.3781">15742 12068 277 0,'0'0'6'0,"0"0"6"16,-8 6 2-16,6 8 4 16,-1 7 1-16,3 13 3 15,0 8 0-15,6 11 0 16,4 11-5-16,-1 5-4 0,8 1-4 16,-2 2-3-16,3-9-1 15,-3-5-2-15,-1-12-1 16,-3-10 0-16,1-11-1 15,-6-12-1-15,-6-13 0 0,0-8 0 16,-9-18 0-16,-4-15-1 16,-4-12 0-16,-2-16-2 15,-5-12 0-15,5-7-1 0,-1-1-1 16,1-1 1-16,7 3-1 16,5 6 0-16,3 12 1 15,4 8 1-15,10 14 1 16,4 11 1-16,9 8 0 0,8 13 0 15,2 12 1-15,3 6 0 16,2 18 0-16,0 3 1 16,-3 11 1-16,-6 8-1 15,-2 2 0-15,-10 0 1 16,-8-2 0-16,-4-2 0 0,-5-9-2 16,-5-3-3-16,-5-12-2 15,-7-2-1-15,0-12-3 16,-1 3-2-16,-1-1-1 15,4 3-1-15,1 8 2 0,3 4 2 16,6 6 3-16,-1 3 3 16,5 1-1-16,1-7-21 15,7 2-37-15,1-14-3 0</inkml:trace>
  <inkml:trace contextRef="#ctx0" brushRef="#br0" timeOffset="47750.5889">16053 12226 344 0,'0'0'7'0,"0"16"4"0,0-2 3 16,6 5 1-16,2 5 0 16,1 4 0-16,3 6 2 15,2 5-2-15,6 0-6 16,-4-5-6-16,6 6-13 0,-5-2-42 16,3-3-23-16,-1-3-4 15</inkml:trace>
  <inkml:trace contextRef="#ctx0" brushRef="#br0" timeOffset="48091.4102">16496 12552 273 0,'0'0'1'16,"0"0"0"-16,7-1 2 16,3-7-1-16,1-5 0 15,2-4 0-15,2-5 0 16,-2-4 1-16,1-4 5 0,-5 2 5 16,-7 1 8-16,-2 4 1 15,-8 10 4-15,-6 4 1 16,-2 9 1-16,-5 10-1 15,3 13-4-15,0 5-7 0,2 5-7 16,9 0-7-16,7 0-2 16,1-6 0-16,18 1-18 15,12-12-61-15,3-12-4 16</inkml:trace>
  <inkml:trace contextRef="#ctx0" brushRef="#br0" timeOffset="48862.5849">16940 11514 355 0,'0'0'6'16,"0"12"5"-16,0 2 2 15,1 12 1-15,3 6 1 16,2 17 1-16,1 11 1 0,0 16 0 16,3 8-4-16,2 11-5 15,-3 1-1-15,6-2-2 16,-3-3-1-16,-1-9-2 15,0-12 0-15,-3-13-1 0,0-15-1 16,-4-14-1-16,1-10 0 16,-5-18-1-16,0 0 0 15,1-7 0-15,-4-13 0 16,-8-6 0-16,-4-6 0 16,-5 5 2-16,-6-3 1 0,0 7 0 15,-3 5 1-15,4 11 1 16,-1 7 0-16,5 13 1 15,1 11-1-15,9 8-1 16,4 4-2-16,6 5 0 0,2 0 0 16,10-3 0-16,6-4 0 15,5-6 0-15,6-9 0 16,2-17-26-16,-8-4-55 0,16-10-1 16</inkml:trace>
  <inkml:trace contextRef="#ctx0" brushRef="#br0" timeOffset="49127.903">17307 12280 410 0,'0'0'6'16,"-7"28"3"-16,2-3 1 16,0 10 2-16,0 1-1 0,4 3 0 15,1 0 0-15,7 0 1 16,7-12-7-16,3-15-3 15,4-12-1-15,4-9-1 0,0-12 0 16,0-5-1-16,-5 1 2 16,-3 4 0-16,0 2 0 15,-3 13 0-15,-1 7 1 16,-2 14-2-16,4 8-4 16,-3 0-23-16,5 1-51 15,3-1-3-15</inkml:trace>
  <inkml:trace contextRef="#ctx0" brushRef="#br0" timeOffset="49635.8514">17741 12289 329 0,'0'0'7'0,"0"16"5"15,0 4 5-15,0 5 1 16,0 5 1-16,0 6 1 16,1 0 0-16,2 1 0 0,-2-8-8 15,8-7-4-15,-9-22-3 16,18 3-2-16,-8-21-1 15,5-16-2-15,1-5 1 16,1-5-1-16,1 2 1 16,-1 2 0-16,1 13 0 0,0 13 1 15,-1 14-1-15,0 14 1 16,-2 9-1-16,1 5-1 16,-3-3-7-16,4 1-31 0,-2-11-41 15,-3-11-1-15</inkml:trace>
  <inkml:trace contextRef="#ctx0" brushRef="#br0" timeOffset="50005.5156">18255 11560 449 0,'0'6'5'15,"0"17"1"-15,1 14 3 0,2 13 0 16,1 17 2-16,6 18-1 15,0 10 2-15,3 13-12 16,5-1 0-16,-1-7 0 16,2-8 0-16,3-15 0 15,-5-12 0-15,-3-19 0 0,0-12 0 16,-7-17 0-16,-7-17 0 16,0-12 0-16,-6-20-9 15,-9-11 1-15,-7-7 1 16,0-2 2-16,-9 1 1 0,-1 5 2 15,2 13 2-15,1 19 1 16,0 14 3-16,3 20 0 16,2 15 2-16,6 9-1 15,3 4 1-15,11-2-2 0,4-2 1 16,3-8-5-16,17-8 0 16,6-17-10-16,12-11-68 15,6-2-4-15</inkml:trace>
  <inkml:trace contextRef="#ctx0" brushRef="#br0" timeOffset="50727.9615">18756 12286 388 0,'0'0'5'0,"0"-10"4"16,0 10 2-16,0-15 1 15,0 4 1-15,0 3 2 0,-2-6 0 16,1 0 1-16,-1 4-5 16,0-3-3-16,-1 2 0 15,-1 2-8-15,1-2 0 16,-1 2 0-16,4 9 0 0,-13-17 0 15,13 17 0-15,-13-9 0 16,13 9 0-16,-9-9 0 16,9 9 0-16,0 0 0 15,-10-4 0-15,10 4 0 0,0 0 0 16,0 0 0-16,-6 4 0 16,6-4 0-16,-7 12 0 15,7-12 0-15,-7 11 0 16,7-11 0-16,-7 13 0 0,7-13 0 15,-9 11 0-15,9-11 0 16,-9 12 0-16,9-12 0 16,-13 16 0-16,5-1 0 15,5 4 0-15,-4 3 0 0,3 7 0 16,3-2-2-16,1 1 2 16,3-2-1-16,6-3 0 15,-1-8 1-15,2-10 0 16,4-5-1-16,0-10 1 0,1-3 0 15,-3-1 0-15,0 1 0 16,0 7 0-16,0 6 0 16,1 9-1-16,0 9-2 15,3 6-5-15,-5 0-13 0,6-7-55 16,-1 2-5-16</inkml:trace>
  <inkml:trace contextRef="#ctx0" brushRef="#br0" timeOffset="50999.5099">18942 12433 399 0,'0'0'5'16,"0"10"2"-16,0-10 2 16,0 12-1-16,0-12 2 0,0 0-1 15,0 0 1-15,0 0 0 16,4-25-3-16,-3-1-2 15,5-4-1-15,-1-5 1 0,4 1 0 16,1 1-1-16,1 4 1 16,2 9 0-16,0 13-1 15,6 7-4-15,1 14 0 16,-2 12 0-16,1 6-4 0,6-2-54 16,-6 15-22-16,3 2-3 15</inkml:trace>
  <inkml:trace contextRef="#ctx0" brushRef="#br0" timeOffset="51555.8433">19478 12213 412 0,'0'0'4'0,"0"0"3"16,-9-13 2-16,0 2 1 16,-2 0 2-16,-2 0 1 15,-6-1 0-15,1 6 2 16,-5 5-4-16,4 6-6 16,3 15-5-16,3 12 0 0,5 8 0 15,5-1 0-15,3 6 0 16,12-6 0-16,9-4 0 15,1-13 0-15,10-12-8 0,-4-11-72 16,5-17-3-16</inkml:trace>
  <inkml:trace contextRef="#ctx0" brushRef="#br0" timeOffset="51959.6768">19622 12075 407 0,'0'0'5'0,"0"10"2"0,0 5 2 15,-1 7 1-15,1 11 2 16,4 9 0-16,2 6 0 16,4 0 0-16,-2 0-5 0,8-6-2 15,0-9-2-15,3-16-1 16,-3-15-1-16,3-9-2 15,1-16-1-15,1-7 0 16,-3-1-1-16,3 0 0 0,1 7 0 16,1 11 0-16,2 12 0 15,1 7 0-15,1 21 2 16,3 13 1-16,-1 9 1 16,-2 9-1-16,-3 8 1 0,-6 4 1 15,-3 5 1-15,-10 5 2 16,-6 2 2-16,-10-1 1 15,-9-3-4-15,-11-7-4 16,-7-4 0-16,-9-11 0 0,-2-12 0 16,5-8-18-16,-3-12-65 15,7-7-2-15</inkml:trace>
  <inkml:trace contextRef="#ctx0" brushRef="#br0" timeOffset="59566.2078">15052 14035 366 0,'0'0'7'0,"0"0"4"16,-13 7 2-16,13-7 2 15,-13 12 0-15,13-12 1 0,-5 14 0 16,5-14 0-16,11 11-5 15,13-11-6-15,7-3-8 16,10 1-23-16,6-8-52 16,0 0-3-16</inkml:trace>
  <inkml:trace contextRef="#ctx0" brushRef="#br0" timeOffset="60401.8951">15683 13728 297 0,'0'0'5'0,"0"0"2"16,0 0 0-16,0 0 1 16,0 0-2-16,0-5 1 15,0 5 0-15,9-7 2 0,2 5-3 16,3-1-2-16,5 0 3 16,7-1 0-16,4-1 1 15,3 0 0-15,2 1-1 16,0 0 0-16,-4 2-1 0,-1 2-1 15,-8 6 1-15,-6 11 1 16,-10 11 1-16,-6 11 1 16,-2 12 0-16,-12 7 0 0,-1 5-1 15,1 1-2-15,2-3-1 16,3-10-3-16,9-8-2 16,2-11 0-16,14-13-2 15,10-8-1-15,6-9 1 16,4-2-2-16,6-4-1 0,0-4 1 15,1 3 0-15,-3 4 0 16,-6 2 1-16,-8 14 2 16,-7 7 3-16,-11 10 2 15,-8 5 1-15,-13 9 3 0,-15-1-1 16,-8 1 1-16,-8-3-1 16,-9-11-3-16,0-7-4 15,-5-13-5-15,2-4-20 16,8-8-54-16,0-5-3 0</inkml:trace>
  <inkml:trace contextRef="#ctx0" brushRef="#br0" timeOffset="61035.6367">17400 13772 422 0,'0'0'5'15,"0"0"2"-15,0 0 1 16,-16-3 2-16,2 2 0 16,0 1 1-16,-5 0 0 0,-4 6 1 15,-4 3-5-15,4 6-2 16,0 1-2-16,3 9-3 15,8 1 0-15,3 1 0 0,8-2 0 16,10-2 0-16,7-2 0 16,10-3-2-16,3-6 0 15,3 1 1-15,-1-1-1 16,-3 4 1-16,-3 2 1 16,-11 11-1-16,-5 2 0 0,-9 6 2 15,-7 2-2-15,-5 0-3 16,-6-9-17-16,-1-5-57 15,6-11-5-15</inkml:trace>
  <inkml:trace contextRef="#ctx0" brushRef="#br0" timeOffset="61240.2768">17678 13615 384 0,'0'0'7'15,"7"21"2"-15,-5 6 2 16,3 9 2-16,4 15 1 16,0 8-1-16,-1 12 0 0,3 7 0 15,0-3-6-15,-4-8-6 16,10-7-13-16,-5 2-63 16,1-30-5-16</inkml:trace>
  <inkml:trace contextRef="#ctx0" brushRef="#br0" timeOffset="61665.7009">17589 14002 414 0,'0'0'2'0,"0"0"1"16,0 0 3-16,0 0 1 15,11-8 0-15,1-2 1 16,7-2 0-16,6-2 0 0,4-4-2 15,9-1-2-15,2 2-5 16,4 0-2-16,0 5-2 16,-1 5 1-16,-2 7-1 15,-7 3 0-15,-2 11 1 0,-6 9 3 16,-6 7 3-16,-7 7 3 16,-1 9 0-16,-1-2 1 15,-4 1 1-15,1-5-1 16,1-4-1-16,4-13-1 0,2-11-2 15,1-14 0-15,3-20-1 16,0-9 0-16,-2-13-1 16,-2-6 0-16,-10-1 1 15,0 0 2-15,-10 5 3 0,-13 13-1 16,-3 10 0-16,-9 9-5 16,1 14 0-16,-1 7 0 15,3 8 0-15,0 3 0 16,14 0 0-16,3-6 0 0,3-2-73 15,7-10-14-15</inkml:trace>
  <inkml:trace contextRef="#ctx0" brushRef="#br0" timeOffset="62243.5766">18499 13868 335 0,'0'0'7'0,"0"19"5"16,3 5 4-16,4 11 2 15,1 9 0-15,3 11 1 16,5 8 1-16,1 4 0 15,2-2-6-15,-1-8-4 16,-1-9-4-16,-2-9-2 0,-7-15-1 16,2-12 0-16,-10-12-2 15,0-24 1-15,-11-11-1 16,-4-19-2-16,1-13 0 16,-4-9-1-16,1-7 0 0,1 2-1 15,7 3 0-15,0 10 1 16,9 14-1-16,3 15 1 15,8 15 1-15,6 15 1 0,1 9 1 16,4 12 0-16,-1 13 2 16,-2 6-1-16,-7 10 0 15,-6 5 1-15,-6 0-1 16,-6-3-3-16,-1 3-34 16,-7-8-43-16,-5-10-3 0</inkml:trace>
  <inkml:trace contextRef="#ctx0" brushRef="#br0" timeOffset="62953.8827">17411 14214 255 0,'0'0'9'0,"0"10"6"16,-1-2 3-16,0 3 2 0,-2 3 4 15,0-1 1-15,-1 4 4 16,-1 0-2-16,-4-5-8 15,-5-5-4-15,1-5-5 16,-6-2-4-16,-1-7-9 0,2-2-27 16,-1-3-47-16,1-1-2 15</inkml:trace>
  <inkml:trace contextRef="#ctx0" brushRef="#br0" timeOffset="63679.1502">19933 13689 316 0,'0'0'10'0,"0"0"5"0,-1-9 2 15,1 9 4-15,-8-12 2 16,8 12 1-16,-13-15 1 16,3 5 0-16,-6 3-7 15,0 3-6-15,-3 4-7 0,-3 3-5 16,-2 8 0-16,0 9 0 16,-1 7 0-16,4 10 0 15,2 4 0-15,5 4 0 16,8 2 0-16,6-2 0 0,10-5 0 15,14-2 0-15,11-11-82 16,1-11-3-16</inkml:trace>
  <inkml:trace contextRef="#ctx0" brushRef="#br0" timeOffset="63973.5245">20128 13851 406 0,'0'11'6'0,"0"6"2"0,0 1 2 16,0 4 1-16,5 2-1 15,4-4 1-15,3 0 0 16,3-7 0-16,3-13-5 16,3-15-3-16,-2-11-2 0,-1-5 0 15,-4-9 0-15,-8-2 1 16,-6 4 1-16,-6 2 3 15,-8 7-2-15,-10 8-4 0,-1 9 0 16,-3 7 0-16,3 5 0 16,5 9 0-16,3-1 0 15,10 8 0-15,-2-7-73 16,9-9-14-16</inkml:trace>
  <inkml:trace contextRef="#ctx0" brushRef="#br0" timeOffset="64538.0003">20591 12930 428 0,'0'0'4'0,"0"24"2"15,0 6 1-15,2 15 1 16,3 18 1-16,1 13 1 0,5 14 0 16,2 10 0-16,1 3-3 15,3-4-3-15,6-9-1 16,-3-10-1-16,-4-17-2 16,3-15-2-16,-7-11-1 0,0-13-1 15,-7-9-1-15,-5-15-1 16,-8 2 0-16,-8-10-1 15,-7-10 3-15,-5-4-1 16,-1 0 3-16,-3 2 2 0,-1 2 3 16,2 5 0-16,3 11 1 15,3 2 1-15,4 16 1 16,8 6 0-16,2 4-1 16,10 3-1-16,3-2-1 0,13-3-1 15,6-9-1-15,10-8-4 16,3-10-8-16,13-22-66 15,-2 2-4-15</inkml:trace>
  <inkml:trace contextRef="#ctx0" brushRef="#br0" timeOffset="65095.673">21086 13664 329 0,'0'0'8'0,"0"0"4"0,-11 6 2 15,4 4 3-15,4 6 1 16,2 7 1-16,1 8 0 16,0 0 0-16,9 5-7 15,4-2-5-15,5-3-2 0,2-6-1 16,5-11-1-16,-5-11-1 16,-1-6 0-16,-2-13-1 15,-6-9 1-15,-7-6 0 0,-4-5-1 16,-6-3 0-16,-5-1 1 15,-7 5 0-15,2 3-1 16,-3 8 0-16,1 12-1 16,3 10-2-16,2 7-4 0,3 8-17 15,-2 10-56-15,14 4-4 16</inkml:trace>
  <inkml:trace contextRef="#ctx0" brushRef="#br0" timeOffset="65743.6706">21437 13624 266 0,'0'0'8'0,"0"11"6"16,-1 1 4-16,1 7 2 16,0 8 1-16,4 3 2 15,1 6 2-15,5 1-2 16,2-4-6-16,-2-3-5 0,3-9-4 16,-6-11-2-16,7-12-2 15,-7-18-1-15,1-14-1 16,1-9-1-16,-1-5-2 15,-1-4 1-15,3 2 0 0,1 6 0 16,-1 13 0-16,-1 16 1 16,5 15 0-16,-3 15 1 15,3 14 1-15,-1 10-3 16,-1 2-7-16,5-8-52 0,-1 11-18 16,-3-8-4-16</inkml:trace>
  <inkml:trace contextRef="#ctx0" brushRef="#br0" timeOffset="66375.7264">22000 13442 339 0,'0'0'6'0,"0"0"3"16,0 0 2-16,0 0-1 15,0 0 3-15,0 0-1 16,-12 8 0-16,12-8 2 0,-12 9-6 16,4 2-2-16,-2 5 1 15,0 6-2-15,0 0 0 16,1 6-1-16,2 0-1 16,1 2 0-16,6-3-1 15,1-2-1-15,9-3-2 0,6-2 0 16,4-2 0-16,3-1-1 15,2 0 0-15,-1 0 1 16,0 2-1-16,-5 3 1 0,-5 1 1 16,-6 7 2-16,-7 1 0 15,-1 0 2-15,-13-1 0 16,-2-1-1-16,-9-2-4 0,-3-12-16 16,-19 1-56-16,20-4-5 15</inkml:trace>
  <inkml:trace contextRef="#ctx0" brushRef="#br0" timeOffset="93478.2288">15371 15529 279 0,'0'0'9'0,"0"0"9"16,-9 0 4-16,-2 0 3 16,4-1 3-16,-5-3 1 15,-2 2 0-15,5-1 1 16,-5 0-9-16,14 3-8 0,-13-1-5 15,13 1-8-15,0 0 0 16,17 4 0-16,0 0 0 16,6 3 0-16,5-1 0 15,4-1 0-15,2-5-18 0,-18-1-63 16,24-9-1-16</inkml:trace>
  <inkml:trace contextRef="#ctx0" brushRef="#br0" timeOffset="94196.2507">16454 14911 345 0,'0'0'4'16,"-4"-11"4"-16,4 11 1 15,-18-18 2-15,3 9 2 16,-2 3 0-16,-8 4 1 0,-4 5 1 16,-1 13-4-16,-2 13-2 15,3 9-2-15,-1 12 0 16,9 3-2-16,3 5-2 15,7-1 0-15,11-6-1 0,8-5-1 16,11-8 0-16,8-8-1 16,10-5 0-16,4-10 0 15,9-2 0-15,0-5 0 16,-1 1 1-16,-4 2 1 16,-5 3 0-16,-10 9 1 0,-12 4 2 15,-13 9 1-15,-10 3 0 16,-19 2-1-16,-11 5-5 15,-9-9 0-15,-8-3 0 0,-8-12 0 16,4-6-43-16,-2-5-38 16,7-2-4-16</inkml:trace>
  <inkml:trace contextRef="#ctx0" brushRef="#br0" timeOffset="94891.5795">17028 15379 332 0,'0'0'8'0,"0"0"5"15,0 0 4-15,0 0 3 16,0 0-1-16,0 0 2 15,-5-2 0-15,5 2 1 16,0 0-7-16,-12-11-6 16,9 4-3-16,-6-5-2 0,2-1 0 15,0-1-4-15,-2-1 0 16,1 1 0-16,0-3 0 16,3 5 0-16,-3-2 0 15,1 6 0-15,7 8 0 0,-12-15 0 16,12 15 0-16,-12-7 0 15,12 7 0-15,-11-3 0 16,11 3 0-16,-12 0 0 0,12 0 0 16,-7 0 0-16,7 0 0 15,-11 3 0-15,11-3 0 16,-10 12 0-16,2 1 0 16,3 1 0-16,-1 8 0 0,2 1 0 15,1 4 0-15,3 6 0 16,0-1 0-16,6-3-2 15,3-3 1-15,8-5 0 16,-1-9 0-16,2-7 0 16,4-5-2-16,2-8 0 0,0-2 1 15,-1-1 1-15,4 1 0 16,-4 6 0-16,1 4 1 16,-2 9-2-16,-4 4-5 15,1 3-36-15,-2 2-34 0,-3-2-2 16</inkml:trace>
  <inkml:trace contextRef="#ctx0" brushRef="#br0" timeOffset="95477.7398">17254 15262 302 0,'0'0'6'0,"0"0"3"15,0 0 3-15,-7 0 2 16,7 0 2-16,0 0 1 0,-12 0 2 15,12 0-1-15,-3 14-5 16,1 6-3-16,2 7-2 16,3 4-2-16,3 2-2 15,3 2-1-15,-1-4 0 0,3-7-2 16,1-11 1-16,-1-13-2 16,1-17 0-16,-3-16-1 15,2-9 1-15,2-6-2 0,-5 1 2 16,3 6-1-16,3 12 1 15,-1 17 1-15,1 18 2 16,3 21 2-16,-2 12 0 16,2 5 0-16,-3 5 1 15,2-3-1-15,-2-8-1 0,-1-16 0 16,-2-12-2-16,0-12-3 16,-5-18 0-16,1-5 0 15,-3-1 0-15,3-3 1 16,-1 4 0-16,0 12 0 0,-6 13 3 15,10 8 1-15,-5 16 0 16,5 8 1-16,-2 3-5 16,5-2 0-16,3-2 0 15,-4-12-8-15,11-16-46 0,-1-3-29 16,1-14 1-16</inkml:trace>
  <inkml:trace contextRef="#ctx0" brushRef="#br0" timeOffset="95749.3527">17830 15380 405 0,'0'0'3'15,"0"0"1"-15,10 8 2 16,-10-8 1-16,17 0 0 0,-8 0 2 16,3-5-1-16,-2-2 2 15,0-4-2-15,-6-3-1 16,-3 0-2-16,-1 0 0 15,-9-1 0-15,-2 2 1 0,-4 2 0 16,0 6 0-16,3 5-2 16,0 8-4-16,4 10 0 15,2 7 0-15,6 7 0 16,5-2 0-16,9 1 0 0,1-8-3 16,1-3-76-16,10-10-4 15</inkml:trace>
  <inkml:trace contextRef="#ctx0" brushRef="#br0" timeOffset="96308.2627">18904 15041 418 0,'0'0'5'0,"0"0"4"16,-12-9 2-16,1 7 1 15,-1 1 2-15,-3 1 0 16,-1 8 1-16,-6 7-2 16,6 12-13-16,-1 6 0 0,7 10 0 15,1 2 0-15,4 0 0 16,5-3 0-16,11-3 0 15,5-6 0-15,4-19 0 16,7-18-68-16,0 4-17 0</inkml:trace>
  <inkml:trace contextRef="#ctx0" brushRef="#br0" timeOffset="96567.7288">19074 15312 433 0,'0'0'5'0,"7"11"1"16,-5-1 2-16,3 1 0 0,1-1 2 15,-1-1 0-15,8-2 0 16,-3-6 2-16,0-3-5 16,0-17-5-16,-1-6-2 15,-3-7 0-15,-2-4 0 0,-4-2 0 16,-1 2 0-16,-7 7 0 16,-6 9 0-16,-3 11 0 15,-1 10 0-15,2 14 0 0,-5 10 0 16,9 2 0-16,0 1 0 15,8-2 0-15,3-14 0 16,6-6-28-16,9-13-55 16,0-15-4-16</inkml:trace>
  <inkml:trace contextRef="#ctx0" brushRef="#br0" timeOffset="97042.5874">19374 14483 416 0,'0'0'7'0,"0"22"2"16,0 0 3-16,2 13 1 0,5 13 1 15,-1 11 1-15,6 11 0 16,0 8-5-16,5 2-10 16,-1-1 0-16,5-6 0 15,0-10 0-15,-2-9 0 16,1-9 0-16,-5-13 0 0,-1-10 0 16,-7-10 0-16,-7-12 0 15,12-2 0-15,-12-16 0 16,-8-11-6-16,-3-7 2 15,-9-1 2-15,0-2 0 0,-4 3 2 16,-3 5 1-16,0 11 1 16,-1 13 1-16,4 10 0 15,2 18 2-15,2 12-5 16,6 5 0-16,2 7 0 0,3 1 0 16,9-2 0-16,3-8 0 15,8-6 0-15,6-14 0 16,5-10 0-16,6-6-13 0,-2-7-67 15,5-10-3-15</inkml:trace>
  <inkml:trace contextRef="#ctx0" brushRef="#br0" timeOffset="97299.9954">19644 15229 397 0,'0'0'4'15,"0"0"1"-15,0 0 2 16,10 4 2-16,0-7 1 15,3-5 0-15,-1-3 1 16,2-6-1-16,-1-5-2 0,-1-1-2 16,-5-3 0-16,-2 1 0 15,-5 3 1-15,-2 4 0 16,-7 8 1-16,-4 9-8 16,1 5 0-16,0 15 0 0,1 12 0 15,7 6 0-15,4 7 0 16,1-1 0-16,15-1 0 15,3-11-5-15,16-29-66 16,6 17-14-16</inkml:trace>
  <inkml:trace contextRef="#ctx0" brushRef="#br0" timeOffset="97725.6327">20530 15179 445 0,'0'0'2'15,"0"0"-1"-15,0 0 1 16,1-7-1-16,-1-7-1 16,0-8-5-16,0-7-3 15,0-7-5-15,0-6-1 0,-2-1 2 16,1 4 6-16,-5 5 5 15,2 11 4-15,-3 6 4 16,7 17 5-16,-18 0 4 16,11 11 0-16,0 6-4 15,-1 1-11-15,8 1-22 0,5-2-52 16,4 0-3-16</inkml:trace>
  <inkml:trace contextRef="#ctx0" brushRef="#br0" timeOffset="97963.795">20716 15063 270 0,'0'-8'11'0,"0"-5"6"16,4-7 4-16,3-1 4 15,0-4 2-15,3 1 2 16,-1 4 2-16,5 4 0 0,-5 13-9 15,6 11-5-15,-3 15-7 16,-1 9-10-16,1 7 0 16,-3 0 0-16,6 8 0 15,19-10-82-15,-21-3-2 0</inkml:trace>
  <inkml:trace contextRef="#ctx0" brushRef="#br0" timeOffset="98771.9622">21668 14812 311 0,'0'0'7'0,"0"0"5"16,-1 14 3-16,0-4 2 16,-1 1 2-16,2 4 2 15,0 3-1-15,0 3 1 16,0 5-7-16,5 1-3 16,2 3-4-16,3 2-2 0,0 1-1 15,2-2-2-15,-1-2 0 16,1-4 0-16,0-7-1 15,-4-7 0-15,3-11 0 16,0-14 0-16,-1-12-1 0,1-11 0 16,-3-9 0-16,3-1 0 15,2 1-1-15,-1 3 1 16,3 12 0-16,0 12 1 16,1 14 1-16,0 8 0 0,0 14 0 15,-1 1 0-15,1 2 1 16,-2-5-1-16,1-8-1 15,-2-7 0-15,1-13 1 0,-2-7-2 16,2-3 0-16,-2-1 0 16,0 5 0-16,3 9 0 15,0 10 0-15,-1 7 0 16,-1 16 0-16,3 7 0 16,-3 1 0-16,6 2 0 0,-3-11 0 15,2-15-57-15,2-1-25 16,-1-6-2-16</inkml:trace>
  <inkml:trace contextRef="#ctx0" brushRef="#br0" timeOffset="99031.5359">22347 14750 441 0,'-7'8'6'16,"2"11"1"-16,1 9 2 15,-4 6 1-15,5 6 1 0,2 0-1 16,1 0 0-16,7 2-3 15,7-17-7-15,5-11 0 16,3-14 0-16,1-13 0 16,-4-10 0-16,0-11 0 0,-10-2 0 15,-5-6 0-15,-4 0 0 16,-4 4 0-16,-10 4 0 16,-3 10 0-16,1 7 0 15,-1 14 0-15,5 8 0 0,0 10-24 16,10 7-58-16,2 2-2 15</inkml:trace>
  <inkml:trace contextRef="#ctx0" brushRef="#br0" timeOffset="99435.7418">22824 14575 476 0,'0'0'5'15,"-14"0"2"-15,0 0 1 16,0 2 1-16,-5 5-3 15,-2 5-6-15,0-1 0 0,-2 3 0 16,6 5 0-16,8-2 0 16,4 1 0-16,5-2 0 15,7-4 0-15,10 0 0 0,4-2 0 16,5 2 0-16,-3-1 0 16,2 2 0-16,-2 3 0 15,-8 2 0-15,-7 11 0 16,-9-1 0-16,-3 4 0 0,-12-3 0 15,-1 5 0-15,-8-16 0 16,1-9-75-16,5-7-11 16</inkml:trace>
  <inkml:trace contextRef="#ctx0" brushRef="#br0" timeOffset="99625.7801">23012 14061 455 0,'0'0'6'0,"4"18"2"16,3 10 1-16,-2 12 2 0,3 13 1 16,1 14-2-16,2 11-10 15,4 10 0-15,-2 0 0 16,3-5 0-16,-5-8 0 0,5-2 0 16,5-13-69-16,-12-15-17 15</inkml:trace>
  <inkml:trace contextRef="#ctx0" brushRef="#br0" timeOffset="99807.177">22960 14693 435 0,'0'0'6'16,"0"0"1"-16,13 8 3 0,5-5 0 15,8 0 1-15,8-3 0 16,9-2 0-16,9-8-1 15,5-11-10-15,10 1-34 16,-2-6-45-16,-7-1-3 16</inkml:trace>
  <inkml:trace contextRef="#ctx0" brushRef="#br0" timeOffset="100722.5833">16762 16327 402 0,'0'0'7'0,"-10"0"2"16,10 0 2-16,-19 0 2 15,7 2 0-15,0 4 2 16,-2 8-1-16,1 12 1 0,6 6-6 15,1 6-6-15,6 5-3 16,2 2 0-16,12-4 0 16,2-3 0-16,4-11 0 15,6-17 0-15,-1-13 0 0,-2-19 0 16,0-16 0-16,-3-12 0 16,-9-7 0-16,-3-10 0 15,-6 4 0-15,-2 9 0 16,-7 11 0-16,-5 18 0 15,-6 21 0-15,1 17 0 0,-1 17 0 16,2 15 0-16,4 5 0 16,5-1 0-16,7 0-10 15,0-13-37-15,10-11-34 16,12-15-2-16</inkml:trace>
  <inkml:trace contextRef="#ctx0" brushRef="#br0" timeOffset="100980.2786">17112 16558 301 0,'0'0'9'0,"0"0"6"16,0 0 3-16,0 0 2 0,-10-6 2 15,4-8 0-15,0-4 0 16,0-6 1-16,0-3-9 15,5-4-6-15,2 1-3 16,-1 2-1-16,8 3-2 0,7 6-2 16,5 7-1-16,3 5-6 15,0 3-11-15,7-1-35 16,3 5-24-16,2-5-3 16</inkml:trace>
  <inkml:trace contextRef="#ctx0" brushRef="#br0" timeOffset="101427.6988">17540 16172 418 0,'0'0'7'0,"0"0"1"16,0 0 2-16,-9 0 1 0,9 0 1 15,-10 0 0-15,10 0 1 16,-17 0 1-16,17 0-8 16,-16-1-6-16,16 1 0 15,-14-2 0-15,14 2 0 0,-10-3 0 16,10 3 0-16,-13-3 0 15,13 3 0-15,-13-2 0 16,13 2 0-16,-13 0 0 0,13 0 0 16,-12 5 0-16,3 6 0 15,2 3 0-15,-1 9 0 16,1 7 0-16,1 5 0 16,2 4 0-16,3 2 0 15,1-3 0-15,6-5-4 0,4-11 1 16,5-11 0-16,2-11 1 15,2-5 1-15,7-10-1 16,0-2 1-16,9 1 1 16,0 10 0-16,5 6 0 0,1 16 0 15,-2 16 0-15,-4 14-1 16,-3 10 2-16,-7 10 0 16,-11 6 1-16,-12 1 1 15,-11-2-1-15,-8-7 1 0,-15-8-1 16,-3-11-2-16,-16-18-11 15,2-19-43-15,-2-7-28 16,5-5 0-16</inkml:trace>
  <inkml:trace contextRef="#ctx0" brushRef="#br0" timeOffset="102013.5504">18031 16228 342 0,'0'0'8'15,"0"0"5"-15,0 0 5 16,0 0 2-16,-10 0 1 0,10 0 0 15,-9 5 2-15,9-5-1 16,-11 0-7-16,11 0-7 16,-13-5-8-16,13 5 0 15,-13-13 0-15,7 4 0 0,6 9 0 16,-11-16 0-16,11 16 0 16,-12-11 0-16,12 11 0 15,0 0 0-15,0 0 0 16,-10-9 0-16,10 9 0 0,0 0 0 15,0 0 0-15,0 0 0 16,0 0 0-16,-9 9 0 16,5-1 0-16,-1 3 0 15,2 2 0-15,-2 1 0 0,-1 1 0 16,2 4 0-16,-2 3 0 16,-1-1 0-16,4 2 0 15,2 0 0-15,1 4 0 16,0-5-2-16,5 0-3 0,5-4-1 15,-2-6-1-15,5-8 0 16,3-4 0-16,-1-3 1 16,1-7 1-16,-1 1 1 15,1 1 2-15,2 5 2 16,-1 3 0-16,1 9 1 0,-1 7-1 16,1-1-7-16,2-5-40 15,-3 1-27-15,1-6-3 16</inkml:trace>
  <inkml:trace contextRef="#ctx0" brushRef="#br0" timeOffset="102299.3307">18238 16300 413 0,'0'0'4'15,"3"16"1"-15,3 2 1 16,3 4 2-16,2 5-1 15,0-1 1-15,4 1 0 0,0 0-1 16,-4-7-1-16,-4-12-3 16,-7-8-1-16,14-11 0 15,-11-12 1-15,0-7 0 16,-1-2 0-16,2-1 2 16,3 2 0-16,-1 5 1 0,4 12 1 15,2 11-7-15,1 8 0 16,3 12 0-16,2 6 0 15,-1 0-6-15,-13 6-74 16,17 1-3-16</inkml:trace>
  <inkml:trace contextRef="#ctx0" brushRef="#br0" timeOffset="102733.6991">18930 16461 441 0,'0'0'1'0,"0"0"0"15,-1-11 0-15,-1-3 0 16,2-8-4-16,-5-12-7 16,2-5-8-16,-5-7-5 15,1-4-3-15,0-2 4 0,1 7 12 16,0 13 7-16,-4 7 10 15,10 25 10-15,-15-5 10 16,8 9 5-16,-5 10 0 16,11 8-4-16,-4-7-11 15,5-15-12-15,0 12-13 0,0-12-21 16,14-15-49-16,6 6-2 16</inkml:trace>
  <inkml:trace contextRef="#ctx0" brushRef="#br0" timeOffset="102980.1">19109 16027 357 0,'0'0'8'0,"0"0"4"0,0 0 4 16,0 0 1-16,0 0 1 16,0 0 1-16,-10-2 0 15,4 11 2-15,0 10-7 0,-4 6-4 16,4 4-10-16,2 4 0 16,3 2 0-16,3-1 0 15,8-3 0-15,5-7 0 16,7-7 0-16,-4-3 0 15,7-9 0-15,-1 1 0 0,-6-3 0 16,-4 3 0-16,-9 4 0 16,-5 4 0-16,-2 5 0 15,-10 1 0-15,-3 6 0 16,-7 11-73-16,5-16-10 0</inkml:trace>
  <inkml:trace contextRef="#ctx0" brushRef="#br0" timeOffset="103912.2217">19474 16020 260 0,'0'0'8'0,"0"0"4"16,1 9 0-16,-1-9 4 15,5 8 2-15,-5-8 0 16,5 8 1-16,-5-8 5 0,2 9-10 16,-2-9-1-16,0 16-1 15,0-5-2-15,0-1-2 16,0 6 0-16,0 0-1 16,2 4-3-16,-1 2 1 0,2 1-3 15,2 1 0-15,1 2-1 16,1 1-1-16,4-3 1 15,-3-1-1-15,4-3 0 16,-3-6 0-16,1-6 0 0,-2-8 0 16,1-9 1-16,-2-9-1 15,-2-9 0-15,0-5 0 16,7-4 1-16,-5-1-1 16,0 2-1-16,3 9 3 0,2 8 0 15,-1 13 1-15,5 6-1 16,-3 15 0-16,3 6 0 15,0 2 0-15,1 1 1 16,0-4-3-16,-1-7 0 16,-1-11 0-16,-2-6 0 0,0-8 0 15,-2-6 1-15,1 1 0 16,2 5 0-16,0 9 0 16,0 4 1-16,2 17 0 15,1 8 0-15,1 8-1 0,-1-2-4 16,9 5-23-16,0-10-52 15,-4-9-3-15</inkml:trace>
  <inkml:trace contextRef="#ctx0" brushRef="#br0" timeOffset="104575.5912">20374 15927 427 0,'0'0'5'0,"0"0"3"0,-9-2 2 16,9 2 1-16,-17-5 1 16,7 5 1-16,-4-1 0 15,-2 1-1-15,-1 6-12 16,1 3 0-16,-4 6 0 0,5 4 0 15,-3 5 0-15,5 0 0 16,-1 5 0-16,8 1 0 16,3-3 0-16,3-3 0 15,10 0 0-15,7-5 0 0,5-2 0 16,1 1 0-16,5-2 0 16,-1 1 0-16,1 3 0 15,-5 6 0-15,-7 0 0 16,-4 6 0-16,-6 0 0 0,-6 0 0 15,-12-3 0-15,-6-6 0 16,-9-6 0-16,-7-17-6 16,-20-4-76-16,14-9-1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26T14:21:26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7591 3679 107 0,'0'0'3'0,"0"0"2"16,0 0 3-16,-13-7 5 15,13 7 3-15,0 0 3 16,0 0 0-16,-14-2 2 16,14 2-3-16,0 0 0 0,-3 6-3 15,3-6-4-15,-1 14-1 16,1-4-3-16,0 2 2 15,0 3-2-15,0 3 0 16,5-1 1-16,-1 5-1 0,3-1 0 16,-4 5-1-16,5-1 1 15,-3 4-1-15,5 4-1 16,-8-1 1-16,5 2-2 16,-4-4 1-16,2 3-1 15,-3-2-1-15,2-1 2 0,-1-3-1 16,1 1 0-16,1-3-1 15,-5-1 0-15,4 2-1 16,0-2 0-16,1 2 0 0,-1-1 0 16,-4-1-1-16,3-2 0 15,-1 3 0-15,1-4 0 16,-1 1 0-16,-2 0 0 16,1-1 0-16,-1 1 1 0,1 0-1 15,-1 0 2-15,0 1 0 16,0 0-1-16,0 1 1 15,0 0-1-15,0-2 0 16,1 0 0-16,-1-1 1 0,2-1-3 16,-2 0 0-16,1-1 0 15,-1-2 0-15,0 2 0 16,0-2 0-16,0 1 1 16,0-2-1-16,0 2 1 0,0-2-1 15,0 1 1-15,0-1 0 16,0 1-1-16,0 0 0 15,-1 2 0-15,1 0 0 16,0-1 0-16,0 1 1 0,0-2-2 16,0 3 1-16,-2-3 1 15,1 4-1-15,1-4 0 16,-1 1 0-16,-1 0 0 0,1-3 0 16,-1 3 0-16,1 0 0 15,0-1 0-15,1-1 0 16,0 0 1-16,0-2 0 15,0 4-1-15,0 0 1 16,0 0 0-16,0 1 0 0,-1-2 0 16,0 2-1-16,0 1 1 15,0 1 0-15,1-3 0 16,-1 3-1-16,1 1 1 16,-2-5 0-16,2 5 0 0,0-2 0 15,-1 2-1-15,0-2 1 16,1 2 0-16,-1 0 0 15,0-3-1-15,-1 3 1 16,1-3-1-16,1 1 1 0,-1-3-1 16,1 2 0-16,0-1 0 15,-1 3 1-15,1 0-1 16,0 1 0-16,0 2 0 0,2 1 0 16,1 1 0-16,-2 1-1 15,1-3-1-15,2 0-3 16,-4-4-9-16,4-8-29 15,1 0-31-15,-5-12-4 16</inkml:trace>
  <inkml:trace contextRef="#ctx0" brushRef="#br0" timeOffset="7006.2103">5908 3696 267 0,'0'0'2'0,"0"0"3"16,-3-9 3-16,3 9 2 0,-1-11 2 16,1 11 2-16,0-13 2 15,0 13 1-15,0-8 1 16,0 8-1-16,0 0-2 0,11 2-3 16,-5 7-1-16,2 6-1 15,-1 9-2-15,3 3-2 16,-1 9-1-16,-1 7 0 15,-3 8-1-15,3 3 1 0,-6 2-1 16,1 0 0-16,-1-3 0 16,-1-4 0-16,0-4-1 15,2-11-1-15,1-8-1 16,0-6 0-16,5-8-1 0,1 0 0 16,3-7-1-16,3-1 1 15,3-1 0-15,0-3-2 16,3 2-3-16,7-2-9 15,-8 0-23-15,8 0-41 0,-1-3-2 16</inkml:trace>
  <inkml:trace contextRef="#ctx0" brushRef="#br0" timeOffset="7480.7828">6429 4149 241 0,'0'0'4'0,"7"-9"1"16,-7 9 0-16,10-18 0 16,-3 4 3-16,0-3 1 0,2-6 2 15,-1 1 5-15,-3-3-1 16,-5 0 3-16,0 1 0 15,-3 5 3-15,-4 3 0 16,-7 3-1-16,2 7-2 0,-7 6-2 16,4 13-4-16,-4 9-1 15,3 5-2-15,1 7-2 16,4 2-1-16,1 3-2 16,9-3-1-16,1-7-2 0,13 0-6 15,2-13-16-15,3-8-57 16,11-5-4-16</inkml:trace>
  <inkml:trace contextRef="#ctx0" brushRef="#br0" timeOffset="8148.5961">6690 3829 123 0,'0'0'6'0,"0"0"6"15,0 0 8-15,0 5 6 16,0-5 6-16,0 0 2 16,0 9 1-16,0-9 1 15,0 0-5-15,0 0-3 0,-4 13-8 16,4-13-6-16,-3 19-4 15,2-2-2-15,1 4-3 16,0 5-1-16,1 3-1 16,4 3-1-16,3-4 0 0,2-2-1 15,2-6 0-15,2-7-1 16,3-12 0-16,-1-4 1 16,2-11 0-16,-1-5-1 15,0 0 1-15,-2 3-1 16,2 7 2-16,-4 7-1 0,2 6 1 15,-2 14-1-15,3 6-1 16,-2 2-13-16,-7 3-61 16,11-1-1-16</inkml:trace>
  <inkml:trace contextRef="#ctx0" brushRef="#br0" timeOffset="8649.6811">6398 4192 285 0,'0'0'12'0,"0"0"2"15,0 0 5-15,0 0 1 16,7 0 2-16,-7 0-1 15,15 0 0-15,-3 0 0 0,7 0-16 16,-3 0-32-16,5-3-44 16,4-3-4-16</inkml:trace>
  <inkml:trace contextRef="#ctx0" brushRef="#br0" timeOffset="10249.3907">9531 3455 212 0,'0'0'7'16,"0"0"1"-16,0 0 4 0,0 0 4 16,0 0 2-16,0 7 2 15,0-7 2-15,0 11 1 16,0-1-5-16,0 2-2 16,0 3-1-16,0 5-4 0,0 1-2 15,0 5-2-15,0 3-1 16,0 4 0-16,0 4-1 15,0 0-1-15,0 0 0 16,0 0-2-16,-1 1 1 16,3 1 0-16,-2-3-1 0,-1 2 1 15,1-4-1-15,0 4 0 16,0-1 0-16,0 1 0 16,0 2 0-16,0-1-1 15,0-1 0-15,0 1 0 0,0-3 0 16,0 0-1-16,0-3 1 15,0 0-1-15,0 0 1 16,0-2-1-16,0 1 1 0,0-2 0 16,1 4 1-16,0 1 0 15,0-2 0-15,0 2 0 16,-1-1-1-16,0-1 1 0,0 1-1 16,2 1 0-16,-2-3-1 15,0-4 0-15,0 1-1 16,0 3 1-16,0-6 0 15,0 5 1-15,0-4-1 16,0-1 0-16,0 1 0 16,0 0 0-16,-2 2-1 0,2-4 1 15,0 6 0-15,0-1-1 16,0 0 1-16,2 4 0 16,-2 1 0-16,2 1 0 0,0 3 1 15,1 1 0-15,-1-2 0 16,0 2 0-16,0 3 0 15,2-2 0-15,-3 3-1 16,0 0 1-16,2 1 0 0,-1 2-1 16,0 1 0-16,2 0 0 15,-1 0 0-15,-1 1 0 16,0 2 1-16,0-1-2 16,1 1 1-16,0-2 1 0,-2-1-1 15,1 0-1-15,1-3 0 16,-1-2-3-16,-1-8-9 15,4-20-55-15,0 9-10 16</inkml:trace>
  <inkml:trace contextRef="#ctx0" brushRef="#br0" timeOffset="23026.5001">7842 3849 41 0,'0'0'7'0,"0"0"7"15,-3-9 5-15,3 9 7 16,0 0 1-16,0 0 2 15,-9-11 3-15,9 11 3 0,0 0-3 16,-11-9-5-16,11 9-2 16,0 0-3-16,-11-9-2 15,11 9 0-15,0 0-3 0,-9-3-4 16,9 3-2-16,0 0-2 16,0 0-2-16,9 3-1 15,4-1-1-15,5-2 1 16,6 1-1-16,7-1 0 15,5-4-1-15,10-1-4 0,-5-9-8 16,12-6-49-16,-2 13-18 16,-3-1-4-16</inkml:trace>
  <inkml:trace contextRef="#ctx0" brushRef="#br0" timeOffset="23463.9945">8007 3745 358 0,'0'0'5'16,"0"0"3"-16,0 20 1 16,1-1 1-16,4 5 0 15,-1 11 0-15,6 7 1 16,0 6-1-16,-1 0-6 16,7 1-9-16,-9-8-27 0,8-4-39 15,2-8-3-15</inkml:trace>
  <inkml:trace contextRef="#ctx0" brushRef="#br0" timeOffset="24083.6368">8279 3657 245 0,'0'0'7'16,"0"0"4"-16,0 0 1 15,0 0 1-15,0 0 2 0,0 0 1 16,0 11 2-16,0-11 1 15,1 19-3-15,3-1-4 16,0 4 0-16,2 7-1 0,1 7 0 16,1 6-1-16,3 6 0 15,-2 1-4-15,0-5 1 16,2-1-3-16,-2-4-1 16,3-12-1-16,-4-6 0 15,1-12-1-15,-9-9 0 0,15-11-2 16,-8-11 0-16,1-4-1 15,-1-4 1-15,0-2-1 16,1 7 0-16,-1 7 0 16,6 9 2-16,-5 9 0 0,1 14 1 15,2 10 1-15,0 6 0 16,0 3-2-16,0 0-6 16,2-8-47-16,-1 2-22 0,0-8-2 15</inkml:trace>
  <inkml:trace contextRef="#ctx0" brushRef="#br0" timeOffset="24711.4615">8665 3934 303 0,'0'0'6'0,"0"0"2"16,0 11 3-16,4 5 2 15,3 3 0-15,1 5 2 0,2 4 1 16,2-3 1-16,0 3-5 16,1-6-1-16,-6-4-1 15,-7-18 0-15,13 5-2 16,-13-14 1-16,0-12-2 0,-9-4-1 15,1-3-1-15,0-2-2 16,0 0-1-16,1 3-2 16,2 5 0-16,5 5-1 0,0 8 1 15,10 4 0-15,2 2-1 16,6 3 0-16,1-8-5 16,8 4-15-16,13-8-55 15,-7-5-2-15</inkml:trace>
  <inkml:trace contextRef="#ctx0" brushRef="#br0" timeOffset="26144.1639">11336 3410 76 0,'0'0'12'0,"0"0"9"15,0 0 8-15,4-2 5 16,-4 2 3-16,0 0 1 0,10-3 1 15,-10 3 1-15,0 0-10 16,0 0-6-16,0 0-6 16,0 0-4-16,7 5-3 15,-7-5-1-15,4 20-1 16,-3-7-1-16,-1 6-2 16,2 2 0-16,-1 5-1 0,1 5-1 15,-1 1 0-15,1 2 0 16,1 2 0-16,0 2-1 15,-2 2 0-15,1 2 0 16,0 4 1-16,1 1-1 0,0-2-1 16,0 8 0-16,-2 0-1 15,1 0 1-15,1-1-1 16,3 1 0-16,-1-4 0 0,-2 0-1 16,1-1 2-16,-1-3-2 15,2-2 0-15,-3-2 0 16,1 4 0-16,-3-3 0 15,0 3 0-15,0-3 0 0,-2 2 0 16,2-3 0-16,-1 0 0 16,0-2 0-16,1-3 0 15,0 0 0-15,0-1 0 16,2 0 0-16,3-2 0 16,-4 2 0-16,0 1 0 0,1 0 0 15,0-1 0-15,-1 6 0 16,0-2 0-16,0-1 0 15,0 5 0-15,0-3 0 0,1 1 0 16,-1 0 0-16,1 0 0 16,-2-1 0-16,1 0 0 15,0 3 0-15,-1-2 0 16,2 2 0-16,-2-1 0 0,4-1 0 16,-2-1 0-16,3-3 0 15,-1 1 0-15,0-5 0 16,1-4 0-16,-2 2 0 15,3-6-6-15,1-1-4 0,-1 2-12 16,0 10-54-16,-2-15-6 16</inkml:trace>
  <inkml:trace contextRef="#ctx0" brushRef="#br0" timeOffset="34605.1828">9693 3644 231 0,'0'0'8'15,"0"0"6"-15,0 0 4 16,0 0 3-16,0 13 0 16,0-13 3-16,10 19 1 0,-4-2 3 15,1 4-8-15,1 7-5 16,1 5-4-16,3 5-1 16,-2-1-3-16,3 6-1 0,-2-2-1 15,1-5-2-15,-4-5 0 16,2-7 0-16,-4-3 0 15,0-12 1-15,-6-9 0 16,0 0-1-16,2-19 1 16,-2-5-1-16,-4-6 1 15,-4-7-2-15,-2-8 0 0,-1-2-2 16,-1-6 0-16,0-1 0 16,1 1 0-16,1-1-1 15,2 3 1-15,4 3-1 0,4 6 0 16,0 6 0-16,7 4 0 15,3 10 0-15,4 9 0 16,2 8 0-16,5 5 1 16,2 11 0-16,0 8 0 0,-4 8 0 15,1 9 1-15,-5 5 0 16,-4 2 0-16,-9 2 0 16,-2-2 1-16,-10-8-1 0,-4-5-3 15,3-5-14-15,-5-14-61 16,1-11-3-16</inkml:trace>
  <inkml:trace contextRef="#ctx0" brushRef="#br0" timeOffset="35192.8748">10101 3841 313 0,'0'0'8'16,"0"12"2"-16,3-2 2 16,6 2 2-16,2 2 2 15,2-1 2-15,1 1 0 0,-1-4 3 16,1-5-6-16,-14-5-3 16,13-13-2-16,-13-3 0 15,-5-11-2-15,-6-2 0 16,-1-6-3-16,0-1-2 0,1 3 0 15,2 3-2-15,3-1 0 16,6 5-2-16,3 5 0 16,9 5-2-16,2 4-2 15,7 3-5-15,0-1-10 0,5 3-16 16,1 7-31-16,-4-7-12 16</inkml:trace>
  <inkml:trace contextRef="#ctx0" brushRef="#br0" timeOffset="35471.5372">10392 3606 287 0,'0'0'12'0,"0"0"4"0,0 15 5 16,0-5 1-16,0 4 4 16,0 7-2-16,3 3 1 15,-1 8 2-15,-1 1-11 16,5 4-5-16,0 2-4 0,0-6-2 16,7 0 0-16,-1-9-2 15,4-8 1-15,0-14-4 16,3-4 0-16,0-14 0 15,-2-9 0-15,-3-4 0 0,-2-8 0 16,-3-2 0-16,-6-5 0 16,-3 6 0-16,-2 1 0 15,-7 4 0-15,-2 8 0 0,-4 8 0 16,-1 5 0-16,0 12 0 16,0 0 0-16,4 10 0 15,-2 1-80-15,3-2-4 16</inkml:trace>
  <inkml:trace contextRef="#ctx0" brushRef="#br0" timeOffset="37305.7302">13400 3335 258 0,'0'0'7'15,"0"0"2"-15,0 0 1 16,0 0 4-16,-11 9 2 15,6 10 4-15,4 8 1 0,1 13 2 16,0 15-4-16,0 8-2 16,4 16-1-16,8 10-3 15,-1 11-2-15,3 10-3 16,1 7-2-16,0 6-2 16,1 4 0-16,2 4-1 0,2 1-2 15,-3 3-1-15,0-2-1 16,-3-1 0-16,0-7 0 15,-1 1-1-15,-6-7-1 0,1-2 0 16,-5-9-1-16,0-7-2 16,-3-7-5-16,2-11-8 15,-1-7-21-15,-2-7-35 16,1-12-3-16</inkml:trace>
  <inkml:trace contextRef="#ctx0" brushRef="#br0" timeOffset="57114.1743">11902 3390 279 0,'0'0'8'15,"0"0"5"-15,0 0 4 16,0 0 3-16,0 0 2 0,0 0 4 15,-6-6-2-15,6 6 2 16,-5-10-7-16,5 10-5 16,-9-11-3-16,9 11-3 15,-10-13-2-15,10 13-1 0,-14-12-1 16,14 12-1-16,-13-12-1 16,4 7-1-16,9 5 2 15,-19-7-3-15,7 5 0 0,-1-1 0 16,1 3 0-16,-3-3 0 15,1 3 0-15,-2 0 0 16,2 0 0-16,-3 3 0 0,3 2 0 16,0 4 0-16,-1 3 0 15,1 3 0-15,-2 6 0 16,4 6 0-16,0 9 0 16,3 11 0-16,5 11 0 15,4 4 0-15,5 7 0 16,13 3 0-16,4 0 0 0,7-6 0 15,5-9 0-15,1-9 0 16,-1-13 0-16,-2-10 0 16,-5-10-2-16,-6-7 1 15,-3-8 1-15,-18 0 0 0,9-19 1 16,-9 0 1-16,-3-7-2 16,-4-3 0-16,-5-3 0 15,3 1 0-15,-3-1 0 0,1 5 0 16,3 1 0-16,-2 6 0 15,1 2 0-15,5 7 0 16,1-1 0-16,3 12 0 16,-1-12 0-16,1 12 0 0,6-15 0 15,2 6 0-15,6 4 0 16,0-3 0-16,7 1 0 16,0 0-3-16,4 0 1 15,2 1-3-15,-3 0-9 16,6-10-45-16,-2 11-21 0,-3-3-2 15</inkml:trace>
  <inkml:trace contextRef="#ctx0" brushRef="#br0" timeOffset="59088.0685">12176 3239 369 0,'0'0'8'15,"0"3"4"-15,1 15 1 16,4 13 2-16,0 11 0 16,0 12 1-16,3 12 1 15,4 11 0-15,3 5-8 16,-1 2-3-16,0-6-4 16,0-15-8-16,3-12-39 0,2-11-33 15,-7-18-2-15</inkml:trace>
  <inkml:trace contextRef="#ctx0" brushRef="#br0" timeOffset="59792.2524">12430 3537 243 0,'0'0'9'16,"0"0"6"-16,0 0 5 16,0 0 4-16,0 0 4 0,4 0 3 15,-4 0 1-15,0 0 0 16,3 6-8-16,0 6-5 15,-2 10-5-15,2 6-4 16,5 9-3-16,-1 2-4 0,4 3-3 16,3-1 0-16,5-7 0 15,-3-8 0-15,4-9 0 16,1-15 0-16,-2-5 0 16,-1-15 0-16,0-4 0 0,-3-3 0 15,-3 4 0-15,0 5 0 16,-4 3 0-16,4 13 0 15,0 7 0-15,-2 11 0 0,4 6 0 16,1 0 0-16,5 2 0 16,-6-4-46-16,5-6-34 15,-2-5-4-15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26T14:30:38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11587 5709 196 0,'0'0'7'15,"0"0"3"-15,0 0 5 16,0 0 4-16,0 0 5 16,0 0 2-16,0 12 2 0,1 5 0 15,3 3-3-15,-2 8-4 16,3 10-5-16,1 7-4 16,-2 6-3-16,2 8-4 15,-1 6-1-15,1 7-2 0,-1 9 0 16,1 2-1-16,2 5 1 15,0 5-2-15,0 0 1 16,1 3 0-16,-2-1 0 16,0-3-1-16,0 1 1 0,-3-6-1 15,-1 2 2-15,-3-5-2 16,0 0 1-16,-1-4 0 16,-5-5 0-16,-3-2-1 15,1-5 0-15,1-1 0 0,1-1 0 16,1-3 0-16,3-2 1 15,2 2 0-15,0 1-1 16,2 3 1-16,4 2 0 16,-3-2 0-16,-1-1 0 0,-1 0 0 15,-1-1-1-15,0-4 0 16,-3-4 1-16,-1-6-1 16,-1-3 0-16,0-8 0 15,1-4 0-15,2-7 0 0,-2-8 0 16,1-4 0-16,2-2-2 15,1-5 0-15,0-10 0 16,4 14-1-16,4-9 1 16,4-2-1-16,1 0 0 15,8-3 1-15,4 0 0 0,5-6 1 16,4-1 0-16,5-6 0 16,6-1 1-16,7-3 0 15,1-3 0-15,6 3 0 0,-1-1 0 16,0 6 0-16,-3 0 0 15,-1 4 0-15,-2 5 0 16,-8 1 0-16,1 2 0 16,-6 5 0-16,0-2 0 0,-3 4 0 15,-2-2-1-15,-2 3 0 16,-2-4 0-16,-3-2 0 16,-3-2-1-16,-4-2 1 0,0-7-2 15,-1-6 0-15,-2 0 0 16,-1-7 0-16,4-2-1 15,-2-7 2-15,1-3 0 16,1-2 0-16,-2-6 2 16,-1-4-1-16,0-6 1 0,-1-7 1 15,1-4 0-15,-2-5-1 16,1-2-1-16,-4-5 1 16,2-3-1-16,-3 0 1 15,-1 0 1-15,-3-2 0 0,-4 0 1 16,-2-10 0-16,-1-6 1 15,-3-10 0-15,-10-9 0 16,1-13 0-16,1-13-1 16,-4-13 1-16,2-4-3 0,-1 0 1 15,5 3 0-15,5 6 0 16,2 11-1-16,2 20-5 16,3 18-31-16,7 18-36 15,3 17-2-15</inkml:trace>
  <inkml:trace contextRef="#ctx0" brushRef="#br0" timeOffset="1353.4498">12902 5554 162 0,'0'0'1'0,"0"0"5"0,0 8 5 15,0 5 4-15,0 8 3 16,2 6 1-16,3 13 2 16,2 4-1-16,2 16-1 15,3 8-2-15,-1 9-4 0,2 1-4 16,-1 3-2-16,0 8-2 15,3 1-1-15,-4 13 0 16,3-7 0-16,-4 1-1 16,5 2 0-16,-5-4-1 0,0-1 0 15,-1-4 2-15,-2-5-2 16,-2-4 1-16,-2-6-1 16,0-4 1-16,-1-3-1 15,0-2 1-15,0-4-1 0,-2-2-1 16,0-2 0-16,0-1 0 15,0 0 1-15,0-3-2 16,0 3 1-16,0 0 0 0,0-3 1 16,0 0-1-16,4 1 0 15,-1-1 1-15,-2-4-1 16,1-1 1-16,-2 2 1 16,0-5 0-16,0 1 0 15,-3 1 0-15,-1-2 0 0,1-1 0 16,-2 2 0-16,3-2 0 15,0-3-1-15,0 4 0 16,0-1 0-16,-1-1-1 16,0 2 0-16,-2-1 1 0,-3 3 0 15,2-3-2-15,1 2 0 16,-2 0 0-16,2-3 0 16,-2-1 1-16,3-1 0 0,2 1 0 15,0-3 1-15,0 0 0 16,0-5 1-16,-2-2-1 15,-1-2 1-15,2-6-1 16,-1-2-1-16,-2-6-1 0,5-4-2 16,0-5-2-16,1-8-2 15,0 0-5-15,5 3-14 16,5-3-49-16,-10 0-3 16</inkml:trace>
  <inkml:trace contextRef="#ctx0" brushRef="#br0" timeOffset="3582.0674">14677 5427 156 0,'0'0'6'0,"0"0"1"16,0 0-2-16,0 0 0 0,0 0 0 16,0 0 0-16,0 0 2 15,0 0 0-15,0 0-5 16,4 0-2-16,-4 0 2 16,0 0 2-16,10 0-1 15,-10 0 2-15,0 0-4 0,11 6 1 16,-11-6 0-16,10 10 1 15,-10-10-1-15,12 11 0 16,-12-11 0-16,16 16 0 0,-4-7-1 16,2-4 1-16,3 5-2 15,4-2-2-15,2-1 0 16,0 5-2-16,2-1-2 16,-1 5 1-16,-3-2-3 0,-3 7 2 15,-2 0 2-15,-5 1-1 16,-6 5 2-16,-1-3 2 15,-3 3 2-15,0 0 0 0,1 2 0 16,1-3 0-16,1 4-2 16,-1 4 1-16,2-3 0 15,2 2-1-15,-1-2 1 16,3 2-1-16,-2-4 1 16,-2 7 0-16,0-6 1 0,-1-3 0 15,0 6 1-15,-2-2 1 16,-1-1-1-16,0 0 1 15,-1-3 1-15,1 0-1 16,-1 2 0-16,1-4 1 0,-1-2-1 16,0-1 0-16,0 0 0 15,0-4 0-15,0 3 0 16,0-5-1-16,0 4 2 16,-2-6-2-16,0 1 0 0,0 6 0 15,1-8-1-15,0 8 3 16,-3-9 0-16,2 6 3 15,-1-6-1-15,1 9 1 0,0-11 1 16,0 0-1-16,-2-1 1 16,4-9-3-16,-6 18-2 15,6-18-1-15,-7 13 0 16,7-13-1-16,-4 9 1 16,4-9 0-16,-7 9 1 0,7-9 2 15,-8 12-1-15,8-12 1 16,-16 12 0-16,16-12-1 15,-17 9 1-15,7-3-1 16,0 1 0-16,0-2-2 0,-1 2 0 16,0-2 0-16,-4 1-1 15,4 3 0-15,1 0 0 16,-3-3-1-16,1 2 2 16,0 2-2-16,-1 0 0 0,1-2 0 15,2 0 0-15,-2-1 1 16,0-1-1-16,3 0 0 15,-2 0 2-15,-2 0-2 16,3 0 0-16,-2 1 0 0,0 1 0 16,3 1 0-16,-5 0 1 15,1-2-1-15,0 1 0 16,0-1 0-16,-3-1 1 0,-3-1-1 16,3 1 0-16,-3 1 0 15,6-3 0-15,-4 1 1 16,7 1-2-16,-5-1 1 15,7 1 0-15,8-6 0 16,-17 16 0-16,17-16 0 0,-18 17-1 16,9-7 1-16,-1 1 0 15,1-1 0-15,1-2 0 16,-1 4 0-16,3 0 0 16,4 0 0-16,1 4 1 0,1 5-1 15,0-3 1-15,3 9 0 16,0 0 0-16,5 6 0 15,-3-3 1-15,1 9 0 16,0-2 0-16,-2 4 2 0,0 1 0 16,1 1 0-16,1 4 1 15,-2 2 1-15,1 6 0 16,0 1-1-16,-1 2 1 0,2 5 0 16,-3 2 1-16,-3 2 1 15,0 2-1-15,-2 6 1 16,-6-3 0-16,1 3-1 15,1 3-1-15,-1-3 0 16,-2 3-2-16,6-3-2 0,1 1-4 16,0-6-8-16,2-20-57 15,4 17-11-15</inkml:trace>
  <inkml:trace contextRef="#ctx0" brushRef="#br0" timeOffset="4643.4192">13315 9653 333 0,'0'0'4'0,"0"0"5"15,0-12 4-15,0 12 3 16,-12-11 2-16,3 5 0 16,-3 1 2-16,-2-2 0 0,-3 6-2 15,0-3-6-15,-4 3-3 16,4 1-3-16,-1-2-1 15,-3 2-2-15,1 0 0 0,1 6-2 16,-3 6 0-16,1 5-1 16,1 9 2-16,-1 10-2 15,2 13 0-15,3 10-2 16,3 10 1-16,7 10 0 0,6 2 0 16,8-1 1-16,10-1 0 15,11-13 0-15,4-13 0 16,9-12 0-16,1-19 0 15,0-12 0-15,-1-10 0 16,-7-15 0-16,-9-7-1 0,-3-6 1 16,-13-2 0-16,-4 1 0 15,-6 0 0-15,-7 7 1 16,0 1 0-16,-2 6-1 16,4 3-1-16,5 12-1 0,1-14-6 15,15 11-25-15,7-2-47 16,6-4-3-16</inkml:trace>
  <inkml:trace contextRef="#ctx0" brushRef="#br0" timeOffset="5269.3686">13783 9579 329 0,'0'0'7'15,"0"0"4"-15,0 0 4 16,0 0 2-16,0 0 2 16,0 0-1-16,0 0 2 0,-11 0-1 15,2 3-5-15,-1 5-5 16,-2 5-4-16,-2 1-1 15,1 8-1-15,-4 4-1 16,2 8-1-16,0 10 1 0,-1 9-2 16,4 9 0-16,2 7 0 15,5 6 0-15,5-2-1 16,10 1 1-16,6-9 0 16,7-10 0-16,5-13 0 0,5-11 1 15,1-18-1-15,0-11 0 16,-7-7 1-16,-4-12-1 15,-7-7 1-15,-9-2-1 16,-7-6 1-16,-1 3 0 0,-11 2 2 16,-5 5-1-16,1 5-1 15,2 3 0-15,5 9-1 16,9 5 1-16,0 0-1 16,7-2-1-16,17 2-3 0,3-5-5 15,12-2-15-15,17-5-55 16,-10-4-3-16</inkml:trace>
  <inkml:trace contextRef="#ctx0" brushRef="#br0" timeOffset="5895.7478">14410 9606 447 0,'0'0'3'0,"0"0"2"16,-14 0 0-16,6 0 2 16,-3-2 1-16,0 1-1 15,-2-1 2-15,-1 1-1 0,1-4-2 16,1 3-2-16,1 2-2 16,-1 0-2-16,2 5 0 15,-1 8 0-15,-4 9 0 0,3 7 0 16,-4 11 0-16,3 11 0 15,-3 5 0-15,6 11 0 16,1 5 0-16,3 2 0 16,6 0 0-16,8-4 0 0,4-9 0 15,9-8 0-15,4-9 0 16,4-16 0-16,3-8 0 16,-1-11 0-16,-4-6 0 0,0-6 0 15,-5-6 0-15,-7-3 0 16,-8-6 0-16,-3 0 0 15,-8-4 0-15,-3 2 0 16,-7-1 0-16,3 4 0 0,0 0 0 16,1 4 0-16,5 3 0 15,5 10 0-15,5-16 0 16,10 10 0-16,4 0 0 16,8-4 0-16,3 2 0 15,3-6 0-15,4 2-16 0,-4-2-64 16,7 0-3-16</inkml:trace>
  <inkml:trace contextRef="#ctx0" brushRef="#br0" timeOffset="26735.6593">13150 11119 306 0,'0'0'5'16,"0"0"5"-16,-12-8 2 16,12 8 2-16,-15-11 2 0,6 1 4 15,-4-2-1-15,0 1 1 16,-2-2-3-16,2 3-5 16,-3 2-1-16,1-1-3 0,-2 3 0 15,0 4-3-15,-5 2-1 16,0 5-1-16,-1 8 0 15,0 7-1-15,-5 10 1 16,1 9-1-16,2 13 0 0,2 8 0 16,3 9 0-16,9 6-1 15,5 0 0-15,6-6-1 16,12-6 1-16,8-9-1 0,5-15 0 16,6-14-1-16,0-16 1 15,1-9 0-15,-4-12 1 16,-4-13 1-16,-8-4-2 15,-2-6 0-15,-8 2 0 16,-3 2 0-16,-1 6 0 16,2 4 0-16,3 7 0 0,6 8 0 15,7 4 0-15,8 2 0 16,2 0 0-16,17-4-77 16,1 4-6-16</inkml:trace>
  <inkml:trace contextRef="#ctx0" brushRef="#br0" timeOffset="27257.7616">13408 10955 440 0,'0'0'4'16,"-2"17"4"-16,1 8 2 0,-2 11 1 16,3 12 1-16,0 10 0 15,0 12 0-15,1 7-10 16,4-2-2-16,4 0 0 16,2-14 0-16,8-7-35 15,2-9-48-15,-1-18-4 0</inkml:trace>
  <inkml:trace contextRef="#ctx0" brushRef="#br0" timeOffset="27855.92">13674 11337 393 0,'0'0'4'16,"-4"13"3"-16,2 4 2 16,2 6 2-16,0 12 0 15,1 3 0-15,5 4 0 0,8 3 0 16,1-2-3-16,5-10-3 15,4-9-2-15,-1-13 0 16,-1-11-1-16,1-9 0 16,-3-8 0-16,-5-8 0 0,3 4 0 15,-1 1-1-15,1 8 0 16,2 10 0-16,4 9-2 16,3 14 1-16,2 14 0 15,1 8 2-15,1 12 2 16,-1 11 2-16,-7 6-6 0,-7 9 0 15,-7 6 0-15,-9 0 0 16,-10 1 0-16,-9 1 0 16,-12-7 0-16,-6-11 0 0,-8-9 0 15,-1-16 0-15,0-7 0 16,11-20-48-16,-10-14-42 16</inkml:trace>
  <inkml:trace contextRef="#ctx0" brushRef="#br0" timeOffset="30071.5541">14969 11081 316 0,'0'0'2'16,"0"0"4"-16,0 0-1 16,0 0 2-16,0 0 1 0,-5 7 1 15,5-7 3-15,0 12 2 16,0 6 0-16,2 8-1 16,2 15 0-16,8 13 0 15,-1 14 0-15,3 13-3 0,3 6 0 16,1 0-3-16,0-5-1 15,-2-11-2-15,-2-15-1 16,-2-23 0-16,-12-33-1 16,13-4 0-16,-10-37-1 15,-2-17-1-15,-1-20-2 0,1-12 0 16,2-7-1-16,0 5 0 16,4 10 0-16,1 14 1 15,2 19 2-15,3 25 1 16,4 24 2-16,1 24 1 0,2 23 0 15,1 14 1-15,0 8-1 16,1 6-6-16,8 7-19 16,15-6-56-16,-21-8-5 0</inkml:trace>
  <inkml:trace contextRef="#ctx0" brushRef="#br0" timeOffset="30239.2726">15216 11551 402 0,'0'0'1'0,"0"0"-1"15,6 0 0-15,4 0-2 16,11-3-4-16,7-2-24 16,19 0-38-16,-4-7-4 0</inkml:trace>
  <inkml:trace contextRef="#ctx0" brushRef="#br0" timeOffset="30609.2228">15897 10985 452 0,'0'0'2'16,"-6"12"3"-16,-7 6 2 15,-3 9 1-15,-3 9 0 16,-4 12 2-16,-2 13 0 0,0 12-1 16,1 7-9-16,7-1 0 15,12 2 0-15,5-6 0 16,17-10 0-16,5-9 0 0,9-15 0 16,6-16 0-16,1-16 0 15,0-9 0-15,-4-13 0 16,-7-13 0-16,-11-5 0 15,-2-9 0-15,-10 0 0 0,-3 3 0 16,-1 7 0-16,-1 2 0 16,0 9 0-16,1 9 0 15,0 10 0-15,24 0 0 16,-6 3-20-16,-3 7-63 16,15 3-2-16</inkml:trace>
  <inkml:trace contextRef="#ctx0" brushRef="#br0" timeOffset="30895.7391">16343 11865 431 0,'0'0'7'16,"0"0"0"-16,-2-8 2 0,2-12 0 15,0-11 1-15,5-15 0 16,5-18 0-16,2-19-1 15,4-16-5-15,6-12-2 16,1-3-2-16,2 5-1 0,-2 14 0 16,1 19 2-16,2 24 0 15,-6 35 2-15,-1 26-3 16,-1 34 0-16,0 16 0 16,0 15 0-16,4 10 0 0,-3-1 0 15,5 5-33-15,-5-13-48 16,0-9-4-16</inkml:trace>
  <inkml:trace contextRef="#ctx0" brushRef="#br0" timeOffset="31057.7483">16476 11659 508 0,'0'0'3'0,"0"0"-3"15,0 0 0-15,1-8 0 16,15 0 0-16,7-5 0 15,16-9 0-15,11-9 0 16,30-17-69-16,8 1-15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26T14:33:49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7089 3703 146 0,'0'0'5'0,"0"0"6"16,0 0 3-16,0-10 2 15,0 10 1-15,0-12 3 16,0 12 0-16,-5-15 2 0,1 4-1 16,4 11-5-16,-9-16 1 15,9 16-2-15,-16-13 0 16,5 8-1-16,-1-1 0 16,-2 3-3-16,-1 3-2 0,-2-3-2 15,0 0-1-15,-6 3-1 16,3 0 0-16,-2 0-2 15,0 3 1-15,-4 0-2 0,-1-3 1 16,0 6-2-16,-1-3 1 16,0 0-1-16,-1 0 1 15,2 1 0-15,0 0-1 16,0-2 1-16,1 0 1 16,3 1-1-16,-2 0 0 0,0 2 0 15,-3 0 0-15,1 0-1 16,-1 2 1-16,0 2-1 15,0-1 0-15,-1 1-1 16,2-1 1-16,2 0-1 0,0-1 1 16,1 0-1-16,3 0 1 15,1-1-1-15,0 3 1 16,1 0-1-16,-2 2 0 16,3-1 0-16,1 3 0 0,-4-1 0 15,2 5 0-15,2-3-1 16,-2 1 1-16,3 2 0 15,-2-2 0-15,3 2 0 16,-1-2 0-16,2 0 0 0,0 2 0 16,-2 2 1-16,3-1-1 15,0 2 0-15,0-1 0 16,0 2 0-16,0 2 0 16,1-1 0-16,-1 1-1 0,3-1 1 15,-1-1 0-15,-1-1-1 16,5 2 1-16,-2-2 0 15,1 3-1-15,-2-3 1 16,4 5 0-16,-3-2 0 0,0 2 0 16,3-1-1-16,-1 0 1 15,-2 0 0-15,2-2 0 16,0 2-1-16,-1-3 1 0,1 1 0 16,-2-1-1-16,3 4 2 15,0-4 0-15,-1 1 0 16,0 1-1-16,3-1 1 15,1-3 0-15,1 3-1 16,1-1 1-16,0-3-2 0,1 0 1 16,0 2-1-16,0 0 1 15,0 0-1-15,1-1 1 16,1 2-1-16,0-1 1 16,2 1-1-16,3 1 0 0,-1-1 1 15,0-1-1-15,2 0 1 16,3-4-1-16,0 3 0 15,-1-3 0-15,5-2 1 16,-4 1 0-16,1-1-1 0,2 1 1 16,-4-3 0-16,2 3 0 15,-3-1-1-15,2 0 1 16,-2-2 0-16,1 3 0 0,1-3 0 16,0 0-1-16,0 3 1 15,-1-4-1-15,2 2 1 16,0 1 0-16,0-4 0 15,-1 2 0-15,-1 0 0 16,1 0 1-16,-1 0-1 16,-3-3 1-16,1 2-1 0,0 0 0 15,1 0 1-15,-1-1-1 16,1 1 0-16,-1-1 0 16,2 1 0-16,-2 0 0 0,1-2 1 15,1 1-1-15,-2 0 0 16,1-1 0-16,2-1 0 15,-1 4 0-15,0-5 0 16,1 3 0-16,-1 1 1 0,3-3-1 16,-1 2 0-16,-3 2 0 15,4-3 0-15,-2 2 1 16,-3 0-1-16,4-1 0 16,-1-4 0-16,0 2-1 0,2-3 1 15,-1 1 0-15,2-1-1 16,-1-2 1-16,3 0 0 15,-3-1 0-15,1 1 0 16,-3 1 0-16,2-1 0 16,0 0 1-16,-1 1-1 0,-1 2 0 15,0-2 1-15,2 1-1 16,-2-2 0-16,3 3 0 16,-2-3 0-16,3 2 0 15,-2-3 0-15,-1 3 0 0,5 1 0 16,-6-3 0-16,3 0 0 15,-2 0 0-15,4-1 0 16,-1 1 0-16,2 1 0 0,-5-4 0 16,5 1 0-16,-1 2 0 15,0-2 0-15,-1-1 0 16,2 2 0-16,-3-1 1 16,1 0-1-16,1 1 0 0,-1-1 0 15,0-1 0-15,0 3 0 16,0-1 0-16,0 1 0 15,1-1 0-15,-1-2 0 16,2 3 0-16,1-3 0 0,1 0 0 16,4 0 0-16,-1-5 0 15,-1-3 0-15,1 3 0 16,3-2 0-16,0-2 0 16,1 3 0-16,-3 0 0 0,2-2 0 15,1 0 0-15,0 3 0 16,3-1 0-16,-1-1 0 15,4-1 0-15,-3 1 0 16,3 0 0-16,-2 0 0 0,1 1 0 16,1 0 0-16,-1-1 0 15,-2 2 0-15,1 1 0 16,0 2 0-16,-3-1-1 16,2 2 1-16,0-1 0 0,1-1 0 15,-3 1 0-15,3-1 0 16,-1-1 0-16,-2 0 0 15,2-2 0-15,0 1 0 16,-3-5 0-16,3 2 0 0,-5-5 0 16,4 2-1-16,-5-3 1 15,5-3 0-15,-5-3-1 16,1 1 1-16,-1-4 0 16,0-2 0-16,-2-3 0 0,3-1 0 15,-6-3 0-15,-1-5 1 16,5-1-1-16,-3 1 0 15,2-4 1-15,1 1-1 16,-3 1 1-16,1 0 0 0,-2-3-1 16,-1 6 1-16,-3-2 0 15,-1 1 0-15,-6 3 0 16,-3 0 0-16,0-2-2 16,-4 5 1-16,0 0 0 0,-5 1 0 15,-2 1 0-15,-1 3-1 16,-2-3 0-16,-5 1 1 15,1 2 0-15,0-1 1 16,-3-1 0-16,2 4-1 0,-1-5 0 16,-3 0 1-16,2 2-1 15,0-3 1-15,-3 4-1 16,0 0 0-16,0-2 0 16,-5 1 0-16,1 4 1 0,-1-3-1 15,-2 3 0-15,2-2 1 16,-3 2 0-16,0 4 0 15,-3 0-1-15,3 0 0 16,-5-2 0-16,3 5 0 0,-3-1 0 16,-2 0 0-16,3 0-1 15,0 0 1-15,0-1 0 16,0 1 1-16,0 1-1 16,-2-3 0-16,-1 5 1 0,0-1-1 15,0 2 1-15,-2 5 0 16,-2-1 0-16,1 5 1 15,0-2 0-15,-4 5 0 16,4-1 0-16,1-1 0 0,0-1 0 16,3-4-1-16,1 2 0 15,3-5 0-15,-1-2-1 16,3-1 1-16,-2-2-1 16,2-1 0-16,-3-1-1 0,0 4-2 15,0 6-8-15,-4-4-64 16,4 6-5-16</inkml:trace>
  <inkml:trace contextRef="#ctx0" brushRef="#br0" timeOffset="1558.8379">4490 2852 324 0,'0'0'5'0,"0"0"3"15,0 8 3-15,0 5 2 0,4 2 4 16,8 7 1-16,0 3 0 16,7 5 1-16,3 6-4 15,1-3-3-15,3 0-4 16,1 0-1-16,1-3-3 0,-2-1-1 15,-5-9-1-15,-3 1 0 16,-3-5 0-16,-4-1-1 16,-3-1 1-16,-6-4 0 15,-2-10 0-15,-2 13 0 0,-10-13-1 16,-6-9 0-16,-4-11-1 16,-7-13 0-16,-4-9-2 15,-4-9 1-15,-1-7 0 16,1-1-1-16,-1-6 1 0,5 5 0 15,5 4 0-15,7 5 0 16,7 6 1-16,6 6-2 16,8 3 1-16,6 6 1 0,10 4-1 15,7 7-1 1,7 6 1-16,6 4 1 0,3 9 0 16,1 4 1-16,0 11 0 15,-4 6 0-15,-5 9 1 16,-9 2 0-16,-7 8 1 15,-9 1 0-15,-6 4 0 0,-9-2 0 16,-7-4-2-16,-2-6-3 16,-2-3-10-16,3 4-56 15,-2-28-13-15</inkml:trace>
  <inkml:trace contextRef="#ctx0" brushRef="#br0" timeOffset="2333.3304">4791 2314 304 0,'0'0'8'0,"0"0"5"16,2 17 2-16,4-2 2 15,4 3 3-15,4 7 2 16,1 7-1-16,8 3 2 0,3 5-8 16,4 0-3-16,4 1-4 15,-2-1-2-15,0-4-2 16,-1 0-1-16,-5-6 0 15,-1-2-1-15,-7-5-1 0,-3-2 1 16,-6-7-1-16,-9-14 0 16,4 8-1-16,-5-13 1 15,-8-21-1-15,-2-9 0 16,-5-14-1-16,1-5 0 16,1-6 1-16,4 1-1 0,2 3 1 15,7 13-1-15,6 11 1 16,6 22 0-16,12 10 0 15,2 16 0-15,3 12 1 16,1 11 1-16,-1 3-1 0,-4 5 0 16,-2-1-1-16,-6-4-4 15,-1-6-7-15,-6-6-21 16,-9-5-48-16,3-8-3 0</inkml:trace>
  <inkml:trace contextRef="#ctx0" brushRef="#br0" timeOffset="2743.5813">5495 2479 410 0,'0'0'5'0,"0"17"2"0,1-3 1 15,5 6 1-15,3-3 0 16,4-1 0-16,4 2 0 16,3-4-1-16,3-12-4 15,3-7-2-15,0-11-1 0,0-13-2 16,-3-6 1-16,-9-5-1 15,-6-4 0-15,-8 1 1 16,-2 1 0-16,-14 8 1 0,-6 6 2 16,-7 11 0-16,-3 14 1 15,1 3 0-15,1 17-1 16,3 6 1-16,6 4-2 16,6 3-4-16,10-5-6 15,6-2-19-15,25-8-52 0,-5-3-4 16</inkml:trace>
  <inkml:trace contextRef="#ctx0" brushRef="#br0" timeOffset="3106.1983">5884 1973 405 0,'0'0'3'0,"0"0"3"15,0 0 2-15,-10 3 0 0,10-3 1 16,-18 18 1-16,7-2 1 16,-2 5 0-16,1-4-4 15,4 8-2-15,2-4-3 0,6 0 0 16,0 1-1-16,12-3-1 15,1-4-3-15,6 0 2 16,0 0-1-16,0-2 0 16,-2 7 1-16,-6 2 0 15,-4 3 0-15,-7 6 1 0,-8 3 1 16,-7 0-1-16,-8-3-3 16,3-3-25-16,-3-9-49 15,-2-13-1-15</inkml:trace>
  <inkml:trace contextRef="#ctx0" brushRef="#br0" timeOffset="3838.935">6213 2201 349 0,'0'0'5'0,"9"19"2"0,-2-7 3 16,8 7 2-16,2 3 0 15,3 3 1-15,1 2 1 16,-1-1 2-16,0-7-6 15,-7-3-2-15,-3-8-1 0,-10-8-2 16,0 0-2-16,-11-18-1 16,-7-12-2-16,-7-9 0 15,-1-12-3-15,-5-12 1 16,0-4 0-16,3-4 1 0,7 4-1 16,6 4 1-16,4 4-1 15,9 13 0-15,2 9 1 16,12 17-1-16,4 8 0 0,5 12-1 15,-1 7 3-15,-1 15 1 16,-1 7 0-16,-6 9 2 16,-5 6 1-16,-7 2 1 15,-1-4-2-15,-6 0-6 16,-5-8-16-16,-10-9-57 16,16-8-1-16</inkml:trace>
  <inkml:trace contextRef="#ctx0" brushRef="#br0" timeOffset="4174.3691">6163 1272 426 0,'0'0'5'15,"0"9"2"-15,2 16 2 0,9 11 1 16,7 12 0-16,8 4 1 15,3 12-2-15,5 3 1 16,4 4-4-16,5-13-3 16,-5-16-4-16,0-14 0 0,-4-12-2 15,-6-10 1-15,-2-17 0 16,-4-12 0-16,-1-10 1 16,-3 8-1-16,-5-4 2 15,0 5 0-15,-1 11 1 0,-1 7 1 16,1 18 0-16,2 10-1 15,1 8-1-15,2 2 1 16,2 5-4-16,1-12-11 16,5-2-64-16,2-4-3 0</inkml:trace>
  <inkml:trace contextRef="#ctx0" brushRef="#br0" timeOffset="4824.9572">7076 1431 416 0,'0'0'6'0,"0"0"2"15,0 0 1-15,0 0 1 16,0 0 2-16,-4 3 0 0,4-3 0 15,0 0 1-15,0 0-4 16,0 0-5-16,-8 0-4 16,8 0 0-16,0 0 0 15,-9 0 0-15,9 0 0 16,-16-3 0-16,8 1 0 0,8 2 0 16,-10-3 0-16,10 3 0 15,-9-3 0-15,9 3 0 16,-9-4 0-16,9 4 0 15,-8-5 0-15,-2 0 0 16,10 5 0-16,-11-4 0 16,11 4 0-16,-10-3 0 15,1 3 0-15,0 0 0 16,9 0 0-16,-14 3 0 0,14-3 0 16,-15 9 0-16,15-9 0 15,-10 13 0-15,10-13 0 16,-13 9 0-16,13-9 0 0,-11 6 0 15,11-6 0-15,-9 11 0 16,9-11-2-16,-9 16 0 16,5-5 0-16,1 3 0 15,2 1 0-15,1 2 0 16,1 0 0-16,6-5 0 0,4 0 0 16,-1-9 1-16,7-3 0 15,2 0 0-15,4-4 0 16,2 0 1-16,0 0 0 15,1 4-2-15,-1 0 1 0,1 1-2 16,-3 7-2-16,-3 1 0 16,-2-4-2-16,-4-5-8 15,-3-4-22-15,-9-11-39 0,-1 5-3 16</inkml:trace>
  <inkml:trace contextRef="#ctx0" brushRef="#br0" timeOffset="5024.21">7021 640 459 0,'0'0'3'15,"0"13"4"-15,4 6 1 0,3 8 0 16,4 5 0-16,5 8 0 16,0 3 0-16,-2-16-6 15,36 72-2-15,3 2 0 16,4 2 0-16,6 5 0 15,-4-12-32-15,-4-24-49 0,-12-27-2 16</inkml:trace>
  <inkml:trace contextRef="#ctx0" brushRef="#br0" timeOffset="5284.4712">7085 1289 447 0,'0'0'1'15,"0"0"0"-15,0 0 1 16,0 0 1-16,10 0 1 16,2-1 1-16,4-1 0 0,1 0 1 15,6-3-1-15,3-2 0 16,2-1-2-16,5-1-3 15,1-4-9-15,2-1-45 16,6 4-24-16,-2-2-1 0</inkml:trace>
  <inkml:trace contextRef="#ctx0" brushRef="#br0" timeOffset="5708.3158">7657 1105 340 0,'0'0'4'16,"0"0"4"-16,0 0 2 15,0 0 3-15,8 0 2 16,-8 0 0-16,16-6 1 0,-5 0 1 15,2-2-5-15,-1-1-3 16,0-3-1-16,2 1-3 16,-1-4-2-16,1-2 0 0,-2 1-1 15,-2-4 0-15,-1 0-2 16,-2 1 1-16,-4 3-1 16,-3 7 1-16,0 9 0 15,-2-11 1-15,2 11 2 0,-14 16 0 16,6 1 1-16,-1 4 1 15,1 3-1-15,2 3-5 16,2 2 0-16,4 3 0 16,5-3 0-16,6 1 0 0,4-5 0 15,8 0 0-15,1-6-30 16,6-6-50-16,2-2-4 16</inkml:trace>
  <inkml:trace contextRef="#ctx0" brushRef="#br0" timeOffset="13151.8662">7976 5503 161 0,'0'0'6'0,"0"0"5"15,0 0 0-15,0 0 4 0,0 0 4 16,0 0 2-16,0 0 5 16,3 5 1-16,-3-5-3 15,0 0-3-15,0 0 0 0,0 0 0 16,0 0-4-16,-4 0-3 15,4 0-3-15,-13-2-2 16,13 2-2-16,-17-1-1 16,10 1 0-16,-5 0-2 0,-2 0 0 15,-2 3 0-15,0-2-1 16,-1 3-1-16,-3 1 0 16,-1-2 0-16,-1 1-1 0,0 0 0 15,-1 2 0-15,-4-1 0 16,-1 0 0-16,2 1 0 15,0 0 0-15,-1 1-1 16,1 0 1-16,0 2 0 16,-3 2 0-16,3-3-1 15,0 3 1-15,0 1 0 0,-3 0 0 16,1 0 0-16,1 5 0 16,-2-3 0-16,1 1 1 15,2 0-1-15,3 0 0 16,0 2 0-16,1-2-1 0,0 4 1 15,2-1 0-15,-2-3 0 16,1 4-1-16,2 1 0 16,1 2 0-16,-1-3 0 0,1 3 0 15,2 2-1-15,-2 0 1 16,2 0-1-16,-1 3 1 16,-1 0 0-16,2 0 0 0,-1 0 0 15,2 1 0-15,1-3 0 16,3 1 0-16,2-2 0 15,1-2 0-15,1 1 1 16,4 2-2-16,1-3 2 16,-2 2-1-16,1 2 0 15,0 3 0-15,1-1 1 0,-2 4-1 16,1-2 0-16,0 3 0 16,1-3 0-16,-1 0 0 15,1-2-1-15,2-5 1 0,0 5-1 16,0-7 1-16,0 2 0 15,1-1 0-15,3 1 0 16,-1 2 0-16,2-2 0 16,2-1 0-16,-1 0 0 0,1 1-1 15,-1 1 1-15,4-3 0 16,1 1-1-16,3-4 0 16,1 5 1-16,2-5 0 15,0 3-1-15,2-2 1 0,0-2 0 16,1 1 0-16,1 0 0 15,-4 1 0-15,0-1 0 16,0 2 1-16,-3-2-1 16,2-2 1-16,1 1-1 15,1-4 0-15,0 2 1 0,1 0-1 16,0-3 1-16,-1-1-1 16,1 2-1-16,1-1 1 15,0 2 0-15,-3-1 0 16,3 1 0-16,-4 2 0 0,4-1 0 15,-2 0-1-15,2 0 1 16,-3 0 0-16,0 0 0 16,0 0-1-16,3 0 1 0,-1-3 0 15,-1 4-1-15,2-7 1 16,1 3-1-16,-2 2 1 16,1-4 0-16,3-1 0 0,-1 0 0 15,-2 2-1-15,2-4 1 16,0 4 0-16,-2 0 0 15,4-3 0-15,-4 1 0 16,2 0 0-16,-1 2 0 16,2-1-1-16,-5-1 1 15,3-1 0-15,-1 0 0 0,2-1 0 16,1-2 0-16,0 0-1 16,2-2 2-16,-2-3-1 15,4 2 0-15,-1-2 0 16,0 0 0-16,-2 0 0 0,2 0 0 15,-2 0 0-15,-1 0 0 16,0 0 0-16,0 0 0 16,1-2 0-16,2-1 0 0,-3 3 0 15,1-5-1-15,0 1 1 16,1 0 0-16,1-3 0 16,0 2 0-16,-1-1 0 15,3 1 0-15,-2-1 0 0,3-1 0 16,-2-2 0-16,3 0 0 15,0 1 0-15,0-4 0 16,0-1 0-16,-1-1 0 16,2-2 0-16,2-1 0 15,-2 1 1-15,1-2-1 0,-3 0 1 16,2 1-1-16,-1 1 0 16,-3 1 0-16,-1 1 1 15,-4-2-1-15,1-1 0 16,-5 1 0-16,0 0 0 0,3-4 0 15,-4 0 1-15,0-6-1 16,-1 2-1-16,3-2 1 16,-1-1 0-16,-1 0 0 0,1 1-1 15,-4-2 1-15,0 0 0 16,-2 2 0-16,-2-2 0 16,-1-1 0-16,-2 1 1 0,-4-2-1 15,1-1 0-15,-3 2 0 16,-1 0 1-16,0-2-1 15,0 4 1-15,-3 3-1 16,-2-3 0-16,-5 6 0 0,-1-4 1 16,1 1-1-16,-1-2 0 15,-2-1 1-15,3-4-1 16,2-2 0-16,-3-2 0 16,5 0 0-16,-4 3 0 15,2-1 0-15,-2 2 0 0,1 2 0 16,-2-1 0-16,-1 3 1 15,-2 0-1-15,2-1 0 16,0 2 0-16,-4-4 0 16,2 2 0-16,0-1 1 0,1 2-1 15,-1 3 0-15,-1-4 1 16,0 5-1-16,-1 0 1 16,1 2-1-16,-5 0 1 15,3 1 0-15,-2 0-1 0,-3 1 1 16,3 0-1-16,-2 2 1 15,-1-4-1-15,2 3-1 16,0-3 1-16,-1 4 0 16,-1-4 0-16,2 4 0 0,-4-1 0 15,0 1 0-15,1 0 1 16,-4 1-1-16,3 2 0 16,-3 1 0-16,2 1 1 0,-2-3-1 15,1 3 0-15,0-3 0 16,3 1 0-16,-5 0 1 15,4-1-1-15,-1 0 0 16,2-2 0-16,-1 5 0 16,-2-3 0-16,2 6 0 0,-2-2 1 15,0 3-1-15,-2-2 0 16,1 3 1-16,-1 1-1 16,-3 0 1-16,0-1-1 0,-1-1 0 15,-1 1 0-15,-3-2 0 16,-1 2-1-16,1-3-2 15,3 5-13-15,3-5-63 16,-4 5-2-16</inkml:trace>
  <inkml:trace contextRef="#ctx0" brushRef="#br0" timeOffset="15766.4672">6760 6304 277 0,'0'0'5'0,"0"0"0"15,0 0 3-15,0 0-1 0,0 0 0 16,0 0 3-16,0 0 3 15,5 3 1-15,-5-3-1 16,0 0 2-16,0 0 1 16,0 0-1-16,0 0 0 15,-1-5-1-15,1 5-3 0,-9-3-3 16,9 3-2-16,-15-6-3 16,3 4-1-16,-3-1-1 15,-3-2-1-15,-5 0 0 16,-4 2 0-16,-3-3 0 0,-3 0-1 15,-5-4 1-15,2 2-1 16,-6-2-1-16,-3 2 1 16,-4-3 1-16,-1-2-1 15,-4 3 1-15,-1 0 0 0,-6-1 1 16,-2 0 0-16,-2-1-1 16,2-2 1-16,-5-2 0 15,0-3-1-15,1-2 0 0,-3 0 0 16,0-3 0-16,1-3 0 15,-3 3 1-15,-3-6 0 16,-1 3 1-16,-2 0-1 16,1-3 1-16,-2 1-1 15,-1-5 0-15,3 0 0 0,-1-2 0 16,1-2 1-16,5 1 0 16,-1-4 1-16,-1-1 0 15,3 2 1-15,-3 1-1 16,3 0 0-16,-1 0 0 0,2 2-2 15,3-1 1-15,-1 1-1 16,-1 2 0-16,4-1 0 16,3 3 0-16,-3-2 1 15,4 3 0-15,1 0 1 0,5 1-3 16,0 5 0-16,1-3 0 16,2 7 0-16,0 0 0 15,3 5 0-15,4 5 0 0,1 3 0 16,1-1-21-16,3 5-59 15,19 0-3-15</inkml:trace>
  <inkml:trace contextRef="#ctx0" brushRef="#br0" timeOffset="17396.6686">898 4243 268 0,'0'0'5'15,"0"0"4"-15,0-8 2 0,0 8 4 16,-2-11 5-16,2 11 0 15,-3-17 4-15,3 17 0 16,-7-15-4-16,2 6-2 0,5 9-5 16,-14-12-2-16,2 11-4 15,2-1-2-15,-6 5-2 16,2 6-1-16,-5 3-1 16,4 3 0-16,-3 7-1 15,3-1 0-15,2 0-1 16,7-1 0-16,6-1 0 0,5-4 0 15,13-1-1-15,9-3 0 16,7-4-1-16,5 2 0 16,2 0 0-16,2-2 1 0,-3 2 0 15,-8 3 1-15,-9 2 0 16,-7 7 2-16,-15 1 2 16,-8 5 2-16,-15-1 0 15,-8-1 0-15,-8-4-1 0,-2-3-3 16,-1-6-6-16,-2-9-15 15,8-4-55-15,5-5-5 16</inkml:trace>
  <inkml:trace contextRef="#ctx0" brushRef="#br0" timeOffset="20588.6679">1132 4091 155 0,'0'0'7'16,"0"0"4"-16,-12-3 6 16,12 3 4-16,0 0 1 0,0 0 2 15,0 0 1-15,-9-9 0 16,9 9-2-16,0 0-5 15,0 0-1-15,0 0-5 0,0 0 0 16,1 8-1-16,-1 1 0 16,0 5 0-16,0 1-3 15,0 6 0-15,2 3-2 16,6 1 0-16,3-2-1 0,1 0-1 16,10-6-2-16,1-4-1 15,3-5-1-15,0-8 0 16,3-2 0-16,-5-8 1 15,-1 1-1-15,-4-1 0 16,-1 1 1-16,-6 5 0 0,3 1-1 16,-2 5 1-16,1 5-1 15,2 5 0-15,0-4-5 16,4 6-20-16,17-5-51 16,-19-3 0-16</inkml:trace>
  <inkml:trace contextRef="#ctx0" brushRef="#br0" timeOffset="21333.8418">1726 4028 349 0,'0'0'6'15,"0"0"4"-15,-1-10 1 16,1 10 4-16,-2-10-1 16,2 10 2-16,-4-15 1 0,4 15 0 15,-3-14-5-15,3 14-2 16,-7-11-4-16,7 11 0 16,0 0 0-16,-4-8-2 0,4 8-1 15,0 0 0-15,0 0 0 16,0 0 0-16,0 0-3 15,0 0 0-15,-10-7 0 16,10 7 0-16,0 0 0 16,-12-5 0-16,12 5 0 0,0 0 0 15,-13-2 0-15,13 2 0 16,-12 4-2-16,12-4 1 16,-19 14-1-16,12-3 0 15,-3 7 0-15,-2 6 0 0,4 1 0 16,0 1 0-16,4 6 0 15,2-7 0-15,3-4 0 16,11-3 0-16,2-7-1 0,4-11 0 16,3-4 0-16,-1-7 0 15,3-3 0-15,0-2-1 16,1 3 0-16,1 4-3 16,4 9-2-16,1 8-1 0,4 11-2 15,-1 8 1-15,0 8 1 16,-2 9 2-16,-8 6 4 15,2 5 5-15,-19 2 6 16,-6 1 4-16,-8-1 2 16,-15-1 1-16,-6-7-1 0,-5-8-2 15,-4-9-7-15,-7-14-8 16,10-29-62-16,-2-1-11 16</inkml:trace>
  <inkml:trace contextRef="#ctx0" brushRef="#br0" timeOffset="22147.8318">2211 3900 363 0,'0'0'7'16,"0"0"3"-16,0 0 4 15,-9 0 0-15,9 0 1 0,-9-5 1 16,9 5 1-16,-14-6 1 16,14 6-6-16,-15-7-4 15,15 7-3-15,-15-9-1 0,15 9-1 16,-12-11-1-16,12 11-1 15,-13-12 1-15,13 12-2 16,-13-13 0-16,13 13 0 16,-15-13 0-16,15 13 0 15,-13-10 0-15,5 6 0 0,8 4 0 16,-15-5 0-16,15 5 0 16,-11 0 0-16,11 0 0 15,-10 0 0-15,10 0 0 16,0 0 0-16,0 0 0 0,-10 0 0 15,10 0 0-15,0 0 0 16,0 0-2-16,-10 6 2 16,10-6-1-16,0 0 0 0,-10 10 1 15,10-10-1-15,-8 13 0 16,8-13 1-16,-6 15-1 16,3-6 1-16,1 3-1 15,0 3 1-15,2 0 0 0,0 6 0 16,2 0 0-16,1 1 0 15,4-1-1-15,3 0 1 16,3-7-1-16,1-2 0 16,0-11-1-16,1-1 0 15,3-8-2-15,-2-8-1 0,0-2 0 16,-2 1 0-16,1 4 0 16,-1 7 1-16,-2 6 2 15,-1 11-1-15,3 5 3 16,-4 10-1-16,4 1-1 0,2 1-12 15,-4 9-52-15,3-23-10 16</inkml:trace>
  <inkml:trace contextRef="#ctx0" brushRef="#br0" timeOffset="22608.3569">2430 4014 335 0,'0'0'7'16,"0"0"3"-16,10 0 3 0,-10 0 0 16,0 0 4-16,10 0 0 15,-10 0 1-15,3-13 1 16,-3 3-7-16,-3-6-2 15,-6 2-3-15,-2-8 0 0,0 1-3 16,0-4-1-16,0 2-1 16,1 3 0-16,5 0-1 15,2 1 0-15,3 3-1 0,7 2 0 16,6-1-1 0,2 1-4-16,8 4-11 0,1 10-56 15,4-10-8-15</inkml:trace>
  <inkml:trace contextRef="#ctx0" brushRef="#br0" timeOffset="26680.1118">1056 4867 283 0,'0'0'9'0,"0"0"5"0,0 0 4 16,0 0 2-16,0 0 1 16,0 0 4-16,0 0 0 15,-8 0 0-15,8 0-7 0,4 11-5 16,6 7-2-16,3 14-3 15,6 7-1-15,2 11-3 16,7 6-1-16,5 4 0 16,0 3 1-16,-1-3-4 0,-2-9 0 15,-4-9 0-15,-5-12 0 16,-3-6 0-16,-9-8 0 16,1-8 0-16,-10-8 0 0,0 0 0 15,0 0 0-15,-12-8 0 16,0-4 0-16,-6 0 0 15,-3-5 0-15,-3 0 0 16,-4-2 0-16,-1 0 0 16,-2 0 0-16,-1 3 0 0,2 4 0 15,-2 2-2-15,2 3 2 16,5 7 0-16,3 3 2 16,5 12-2-16,8 7 0 15,7 4 0-15,4 3 0 0,13 2 0 16,9 0 0-16,4-6 0 15,6-7 0-15,8-7 0 16,2-11-2-16,0 0-15 16,-4-3-46-16,-2-16-21 0,-4-5-1 15</inkml:trace>
  <inkml:trace contextRef="#ctx0" brushRef="#br0" timeOffset="27502.309">1485 5178 365 0,'0'0'5'0,"0"0"1"16,0 0 3-16,12 11-1 15,-1-9 1-15,0-2 1 0,8-5 0 16,0-6 0-16,0-4-4 16,3-7-3-16,-5-2-1 15,-1-3 0-15,-9 3 0 16,2-2 1-16,-7 9 3 0,-4 1 0 15,-8 10 1-15,-2-1 0 16,-1 7 1-16,0 9 0 16,2 8-1-16,1 3-2 15,6 9-2-15,4-3-1 0,2 6 0 16,10-2-2-16,3-3 0 16,7-6 0-16,4-7-2 15,6-6-4-15,-4-11-11 16,8-5-63-16,0-6-3 0</inkml:trace>
  <inkml:trace contextRef="#ctx0" brushRef="#br0" timeOffset="28317.8077">1886 4911 405 0,'0'0'6'16,"0"10"2"-16,0 0 1 15,2 6 1-15,3 0 0 0,7 1 0 16,0 1 1-16,3-6 0 16,4-5-5-16,7-4-3 15,-2-8-2-15,2-10-2 16,-2-5-2-16,-2-5 0 0,-6-5 0 16,-7 1 1-16,-6 0 0 15,-7 3 2-15,-9 6 2 16,-8 5 3-16,-5 8 1 15,-4 7 0-15,0 4 0 16,2 9 0-16,4 1-2 0,12 6-6 16,5-7-7-16,10 4-25 15,10-9-47-15,13-5-2 16</inkml:trace>
  <inkml:trace contextRef="#ctx0" brushRef="#br0" timeOffset="28910.1104">2206 4681 327 0,'0'0'7'0,"0"0"2"16,-4-5 4-16,4 5 3 16,0 0 3-16,-3-9 2 0,3 9 1 15,0 0 0-15,0 0-4 16,0 7-3-16,8 3-3 16,9 4-2-16,5 3-10 0,4-1 0 15,9 2 0-15,2-4 0 16,3 1 0-16,1-9 0 15,2 2-2-15,-9 6-58 16,-1-13-24-16,-3 1 0 16</inkml:trace>
  <inkml:trace contextRef="#ctx0" brushRef="#br0" timeOffset="29328.16">2320 4886 405 0,'0'0'4'0,"0"0"3"15,0 0 3-15,0 0 2 0,5-15-1 16,1-3 2-16,3-6 0 15,1-5 0-15,-1-5-4 16,7-4-3-16,-4-2-3 16,3 1-3-16,-2 0-4 0,2 7-9 15,-5 7-44-15,5 0-25 16,4 6-2-16</inkml:trace>
  <inkml:trace contextRef="#ctx0" brushRef="#br0" timeOffset="30024.4483">2632 4470 428 0,'0'0'4'16,"0"11"2"-16,0 4 0 16,1 3 3-16,6 3 0 15,2 0 0-15,8 3 0 16,2-5 0-16,2-2-2 0,4-10-4 16,3-7-1-16,-2-7-2 15,-1-5 0-15,-4-8 0 16,-4 1 0-16,-1 0 0 15,-2-1-1-15,-1 7 1 0,3 7 0 16,2 4-1-16,3 4 0 16,3 9 0-16,2 10 0 15,2 5 1-15,-1 8-1 16,-5 3 0-16,-5 3 3 0,-9 5 0 16,-5 4 3-16,-11-2 0 15,-11 6-2-15,-12-7-3 16,-6-1 0-16,-3-6 0 15,-2-14 0-15,13-13-71 0,-5-8-13 16</inkml:trace>
  <inkml:trace contextRef="#ctx0" brushRef="#br0" timeOffset="30778.8016">3263 4507 376 0,'0'0'7'0,"0"0"2"15,0 9 2-15,0-9 2 0,0 0 0 16,0 0 2-16,0 0 0 15,-13-2 1-15,4-13-5 16,-4-3-3-16,0-4-3 16,-3-1 0-16,4-1-2 0,-2 3 1 15,4 1-4-15,7 4 0 16,2 0 0-16,3 5 0 16,9 0 0-16,5-2 0 0,4-1 0 15,3-2 0-15,6 0 0 16,0-1-10-16,1 4-6 15,1-2-19-15,-15 6-45 16,12 4-4-16</inkml:trace>
  <inkml:trace contextRef="#ctx0" brushRef="#br0" timeOffset="31008.8041">3599 4362 458 0,'0'0'2'0,"0"0"0"15,0 0-1-15,-1-10-3 16,1 0-12-16,0-2-58 0,3-14-3 15</inkml:trace>
  <inkml:trace contextRef="#ctx0" brushRef="#br0" timeOffset="31114.2371">3511 4138 487 0,'0'0'3'16,"-12"13"0"-16,12-13-1 0,-16 16-1 16,13-8-5-16,3-8-17 15,-12 0-55-15,18-4-4 16</inkml:trace>
  <inkml:trace contextRef="#ctx0" brushRef="#br0" timeOffset="31520.1693">3578 3792 462 0,'2'8'5'16,"7"12"1"-16,2 10 2 15,7 6 0-15,2 9 0 16,8 3 1-16,-1 3-4 16,3 4-5-16,0-10 0 0,-7-11 0 15,-1-12 0-15,-5-9 0 16,-5-10 0-16,0-8 0 15,-5-12 0-15,-3-3 0 0,1-5 0 16,-2 1 0-16,4 1 0 16,1 3 0-16,2 4 0 15,1 6 0-15,3 7 0 16,-2 3 0-16,2 3 0 16,-4 9 0-16,-2 2 0 0,-5 2 0 15,-3 5 0-15,-11-1 0 16,-2-2 0-16,-9-8-12 15,-14-3-67-15,12-7-3 16</inkml:trace>
  <inkml:trace contextRef="#ctx0" brushRef="#br0" timeOffset="32154.4966">4130 3958 365 0,'0'0'6'0,"0"12"2"15,1 0 3-15,4-1-1 0,2 5 2 16,4 0-1-16,2-5 1 15,5-2-1-15,0-8-4 16,6-5-5-16,-5-13-1 16,-2-5-1-16,-2-6-1 0,-6 1 0 15,-7-3 2-15,-3 1 1 16,-9 6 2-16,-7 6 2 16,-4 2 1-16,-1 8-1 0,1 5 1 15,-3 4-1-15,8 5-4 16,3 5-4-16,5 1-9 15,9-2-35-15,8 2-34 16,7 0-2-16</inkml:trace>
  <inkml:trace contextRef="#ctx0" brushRef="#br0" timeOffset="32614.2708">4400 3660 415 0,'0'0'5'16,"0"0"3"-16,0 0 2 15,-6 10 0-15,6-10 1 0,-8 14 0 16,3-2 1-16,-1 0-1 16,3-1-5-16,0 2-2 15,3 0-3-15,0-2 0 16,6-1-1-16,8 0-2 0,3-1 1 15,2-2-2-15,3-1 1 16,-1 3 0-16,0 1 1 16,-5 0 0-16,-5 6 2 15,-8 1 0-15,-3 3 2 0,-4 5 0 16,-7-4 0-16,-3 3-4 16,-3-7-7-16,7-2-25 15,2-4-45-15,8-11-4 16</inkml:trace>
  <inkml:trace contextRef="#ctx0" brushRef="#br0" timeOffset="33032.8947">4680 3789 366 0,'0'0'6'0,"0"0"2"15,0 0 3-15,4-8-1 16,-4 8 2-16,11-16-1 16,-1 3 1-16,-1-3 0 0,3 0-5 15,-2-3-3-15,0-3-1 16,-3-2-1-16,-3 2-1 15,-4-2 0-15,0 3 1 0,-2 2-1 16,-5 1 1-16,-2 10-1 16,-3 5 1-16,-1 6 1 15,0 9 1-15,4 13 0 16,-3 4 1-16,2 7 0 0,7 3 0 16,3 7 0-16,3-8-1 15,10 1-2-15,6-9-2 16,5-4 0-16,7-9 0 15,4-9-3-15,5-4-10 0,-6-1-52 16,10-9-17-16</inkml:trace>
  <inkml:trace contextRef="#ctx0" brushRef="#br0" timeOffset="34103.1945">1136 5934 385 0,'0'0'4'0,"0"0"3"16,0 0 2-16,-9-2 2 15,9 2 1-15,-9-3 1 16,9 3 2-16,-11-3 0 0,11 3-3 16,-16 0-3-16,16 0-2 15,-15 0-2-15,8 3-1 16,7-3-1-16,-19 13-3 16,8-2 0-16,-3 2 0 0,2 4 0 15,-4 4 0-15,0 9 0 16,0 9 0-16,-2 10 0 15,8 12 0-15,4 9 0 16,3 12 0-16,3 0 0 0,11 4 0 16,6-1 0-16,11-8 0 15,6-10 0-15,3-13 0 16,11-12 0-16,2-15 0 16,7-9 0-16,-7-16-68 0,5-4-20 15</inkml:trace>
  <inkml:trace contextRef="#ctx0" brushRef="#br0" timeOffset="35981.738">1079 5818 259 0,'0'0'15'16,"0"0"8"-16,5 9 3 15,-5-9 1-15,2 13 3 16,-2-2 0-16,-1 8 1 0,-4 2 0 15,-9 8-13-15,-4 7-7 16,-3 6-3-16,0 9-6 16,-1 4-2-16,-1 1 0 15,2-6 0-15,10-6 0 0,4-7 0 16,7-14 0-16,11-15 0 16,6-8-7-16,6-18 0 15,7-8 0-15,4-3 0 16,1-3 2-16,-3 3 2 0,-2 7 2 15,-8 5 4-15,-4 16 1 16,-6 7 2-16,-9 18 2 16,-5 13-1-16,-11 9 2 15,-1 4-9-15,-6 2 0 16,3-5 0-16,1-7 0 0,6-4 0 16,3-16 0-16,7-11 0 15,0-9 0-15,18-5-5 16,-3-5-2-16,2 2 2 0,3 7 2 15,-9 5 4-15,3 18 2 16,-12 15 3-16,-2 11 4 16,-4 15-10-16,-11 7 0 15,-3-5 0-15,-1-4 0 0,6-12 0 16,3-14 0-16,13-20 0 16,6-19 0-16,21-21-73 15,9-11-14-15</inkml:trace>
  <inkml:trace contextRef="#ctx0" brushRef="#br0" timeOffset="38004.889">14913 5626 380 0,'0'0'3'16,"0"0"4"-16,-1-11 3 16,1 11 2-16,-11-13 2 0,-1 4 1 15,2-3 0-15,-4 2 0 16,-4 0-2-16,-1 6-4 15,-4-3-3-15,2 2-2 0,-3 2-2 16,-3 3 1-16,-4 0-2 16,-2 6 1-16,1 2-2 15,-7 2 0-15,4 4 0 16,-2 2 0-16,-3 3 0 0,0 3 0 16,2 2 0-16,-1 0 0 15,-4 7 0-15,2-3 0 16,2 7 0-16,-3-1 0 15,1 3 0-15,4 1 0 16,2 3 0-16,-4 1 0 0,7 1 0 16,-2 5 0-16,1-1 0 15,1 4 0-15,-1-1 0 16,0 1 0-16,0 2 0 0,5-2 0 16,3-3 0-16,3 0 0 15,-1 1 0-15,4-5 0 16,3 1 0-16,2-2 0 15,6 5 0-15,-1 0 0 0,5 2 0 16,0-1 0-16,4 3 0 16,-1 4 0-16,6-2 0 15,2 1 0-15,4-3 0 16,3 1 0-16,0-2 0 0,6-3 0 16,1 1 0-16,4-4 0 15,2-1 0-15,7-3 0 16,2 0 0-16,4-8 0 15,0 3 0-15,6-4 0 16,-1 3 0-16,1-6 0 0,1 0 0 16,3 2 0-16,-2-3 0 15,3 2 0-15,-1-3 0 16,0-1 0-16,2-4 0 0,3 2 0 16,0-3 0-16,-2-2 0 15,1-3 0-15,0 0 0 16,1-5 0-16,7-2 0 15,-2 0 0-15,4-5 0 0,2-1 0 16,4-1 0-16,0-2 0 16,3 0 0-16,1-5 0 15,1 0 0-15,0-5 0 16,1-2 0-16,2-10 0 0,2-1 0 16,-1-5 0-16,1-8 0 15,-3-3 0-15,-4-6 0 16,2-5 0-16,-8-2 0 15,-7-8 0-15,-6-1 0 0,-6-5 0 16,-12-2 0-16,-5-2 0 16,-13-5 0-16,-9-3 0 15,-9-3 0-15,-11 3 0 16,-10-4 0-16,-10 1 0 16,-3-3 0-16,-8-4 0 0,-2 2 0 15,-4-5 0-15,-5-2 0 16,-5 3 0-16,-2-4 0 15,-2 7 0-15,-8-2 0 0,0 7 0 16,-5 4 0-16,-5 13 0 16,-3-1 0-16,3 11 0 15,-6 9 0-15,2 1 0 16,-1 10 0-16,0 1 0 0,3 7 0 16,6 1 0-16,3 7 0 15,11-1 0-15,15-9-52 16,5 12-32-16,13 4-2 0</inkml:trace>
  <inkml:trace contextRef="#ctx0" brushRef="#br0" timeOffset="38548.572">15123 5349 385 0,'0'0'1'0,"0"-12"-1"0,0 0 2 15,0-6 0-15,2-3 2 16,2-11 2-16,10-6 3 15,2-8 2-15,8-12 0 0,10-5 0 16,11-10 0-16,11-7-1 16,12-10-2-16,10-4-3 15,7-5-2-15,8 0-2 16,7-3-1-16,5 3 1 16,2 4-1-16,6 7 0 0,2 1 1 15,1 7 0-15,-2 6 1 16,3 5-2-16,-7 11 1 15,-4 6-1-15,-9 10-3 16,-5 5-3-16,-12 10-11 0,-12 20-52 16,-8-10-11-16</inkml:trace>
  <inkml:trace contextRef="#ctx0" brushRef="#br0" timeOffset="39342.3516">17573 3400 333 0,'0'0'4'0,"0"0"3"16,2 17 3-16,-2-17 1 16,13 17 4-16,-9-9 3 15,-4-8 1-15,13 17 2 0,-13-17-3 16,11 6-2-16,-11-6-3 16,0 0-2-16,-7-16-1 15,-6-1-5-15,2-5-5 0,-5-1 0 16,4-5 0-16,-3-5 0 15,8 1 0-15,4-2 0 16,3 5 0-16,8 3 0 16,6 5 0-16,3 1 0 0,5 4 0 15,8 5 0-15,1-2-9 16,7 2-42-16,-1 2-30 16,5 3-2-16</inkml:trace>
  <inkml:trace contextRef="#ctx0" brushRef="#br0" timeOffset="39719.0803">18163 3246 511 0,'0'0'0'0,"0"0"0"15,-11 4 0-15,11-4 0 0,0 0 0 16,-2-8-22-16,2-5-56 16,0-10-4-16</inkml:trace>
  <inkml:trace contextRef="#ctx0" brushRef="#br0" timeOffset="39832.4379">18014 2833 491 0,'0'0'2'0,"-14"6"0"16,3-3-1-16,11-3-5 15,-20 10-8-15,20-10-23 16,0 0-44-16,0 0 0 16</inkml:trace>
  <inkml:trace contextRef="#ctx0" brushRef="#br0" timeOffset="40632.2077">18261 2337 378 0,'0'9'7'0,"-1"9"2"16,8 12 2-16,4 13 2 15,2 9 1-15,5 9 1 16,0 6 1-16,4 8 1 16,4-9-6-16,-3-3-3 15,0-13-2-15,-5-7-2 0,2-11-2 16,-8-10-2-16,0-6 0 15,-4-8 0-15,-8-8 0 16,8 12 0-16,-8-12 0 0,0 0 0 16,0 0 0-16,-2-15 0 15,-3 3 0-15,-3-5 0 16,4-9 0-16,0-3 0 16,0-2 0-16,4-1 0 0,2-4 0 15,7 7 0-15,4 4 0 16,4 4 0-16,4 9 0 15,7 6 0-15,-2 6 0 16,7 6-2-16,-2 6 1 0,-2 6 0 16,-4 2 1-16,-1 5 1 15,-8-4 0-15,-9 8 1 16,-6 0-2-16,-4-2 0 16,-10-3 0-16,-7 0 0 15,-3-9 0-15,-1-3-2 0,2-12-18 16,-3-1-60-16,10-10-2 15</inkml:trace>
  <inkml:trace contextRef="#ctx0" brushRef="#br0" timeOffset="41334.1232">19037 2569 387 0,'0'0'5'0,"0"0"3"16,-4 7 2-16,2 2 2 0,1 11 2 15,-2 3 0-15,1 7 1 16,1 4 0-16,1 4-4 16,7-1-3-16,6-2-2 15,7-7-3-15,4-12 0 0,4-3-3 16,7-13 0-16,-2-10 0 16,-2-12-2-16,-1-5 0 15,-5-6 0-15,-11-7 1 0,-8-1-1 16,-6-1 2-16,-11 5 1 15,-9 6 1-15,-10 2 0 16,-3 14-1-16,-4 3 2 16,4 12-3-16,-1 5 0 0,7 9-4 15,3 1-9-15,11 5-18 16,13-6-48-16,2 0-4 16</inkml:trace>
  <inkml:trace contextRef="#ctx0" brushRef="#br0" timeOffset="41970.0349">19712 2238 407 0,'0'0'6'15,"-9"-1"2"-15,9 1 2 0,-20 0 1 16,10 0 0-16,-6 1 0 16,-4 5 1-16,-3 1 0 15,3 6-6-15,1 3-2 16,2 2-2-16,2 1-1 0,4 1-1 16,7 1 0-16,4-1-1 15,11-4 0-15,8-1 0 16,3 2 1-16,8-4-1 15,0-1 0-15,-3-2 1 0,2 1 1 16,-9-2 0-16,-3 4 0 16,-11 5 1-16,-6 0 0 15,-7-1 1-15,-12 2-1 16,-2 2-4-16,-6-9-12 0,4-6-63 16,1 3-3-16</inkml:trace>
  <inkml:trace contextRef="#ctx0" brushRef="#br0" timeOffset="42992.409">19947 2343 138 0,'0'0'3'16,"0"0"2"-16,0 0 6 15,0 0 10-15,0 0 6 16,0 0 4-16,0 0 3 16,0 0 3-16,0 0 0 0,0 0-2 15,-4 9-4-15,4-9-9 16,0 15-5-16,0-15-3 16,5 16-4-16,-5-16-3 15,21 9-1-15,-2-9-2 0,1-6-2 16,8-4 1-16,0-6-2 15,3-1 1-15,-1-9-1 16,0 1-1-16,-2-2-1 0,-4 4 0 16,-6-2 0-16,-6 1 0 15,-8 5-1-15,-4 0-1 16,-3 3 1-16,-11 7 3 16,-6 0-1-16,-1 6-1 0,-3 6 2 15,-1 5 0-15,0 5 1 16,-1 8 2-16,1 6 0 15,8 3-1-15,2 9 1 16,8 3 0-16,5 0-4 16,4 1 0-16,8-2 0 0,11-1 0 15,5-11 0-15,8 2 0 16,2-11 0-16,8-6 0 16,2-9 0-16,0-2 0 0,10-3 0 15,-10-6-78-15,3-7-5 16</inkml:trace>
  <inkml:trace contextRef="#ctx0" brushRef="#br0" timeOffset="51177.2325">8738 4656 300 0,'0'0'6'15,"0"0"2"-15,-10 10 4 0,10-10 1 16,-10 9 1-16,10-9 1 16,-12 10 1-16,12-10-1 15,-8 6-5-15,8-6-3 16,0 0-2-16,-8 9-2 0,8-9 0 15,-4 12-1-15,1-3-1 16,1 2 0-16,2 3 1 16,-1 3-1-16,0 0 1 15,-2 2-2-15,3 3 2 0,-1-2-2 16,1 2 1-16,0 0-1 16,0 0 0-16,0 1 0 15,1 0 0-15,0 1 0 0,2 2 0 16,-2 2 0-16,0-4 0 15,1 5-1-15,0-4 1 16,0 2 0-16,-1 2 0 16,0 0 0-16,0-2 0 15,0 1 0-15,2 2 0 16,0-2 1-16,0 2-1 0,2 1 1 16,0 1 0-16,1-2 0 15,-1 3 0-15,-1 0-1 16,-1 4 2-16,1 3-1 0,-3-1 1 15,1 2 0-15,2 1-1 16,6-3 1-16,-1 0-1 16,2-3 0-16,7 0-1 15,6-3 1-15,0 3-1 0,2-3 0 16,1 6 0-16,-2 0 0 16,0 6 0-16,-2 4 1 15,-5 4 0-15,-3 4 1 0,1 4 0 16,-3-1 0-16,3 1 1 15,-3-2-1-15,4-2 0 16,5 1 1-16,-2-5-1 16,5-1-1-16,0 3 0 15,3-5-1-15,0 1 1 0,3 0-1 16,0 0-1-16,0 0 2 16,-1-3-1-16,4-2 0 15,3-5 0-15,3-1 0 16,1-7 0-16,4 0 0 0,6-3 0 15,-1 0 0-15,4-6-1 16,2 3 0-16,-2-4 1 16,3-1-1-16,-2-3 0 15,3-2 0-15,-2-4 0 0,2-2 0 16,-2-2 0-16,2-2 0 16,0-1 1-16,1 0-1 15,1 0 1-15,-3-4-1 0,3 4 1 16,-1-2-1-16,2-2 1 15,-3 1 0-15,5-3 0 16,-4 0 0-16,3-5 0 16,-2-2 0-16,2-4 0 15,-2-1 0-15,-1-4 0 16,2-1 0-16,-1-5 0 0,4 1 0 16,-1-3 0-16,-2 1 0 15,0-2 0-15,-1 3 0 16,0-1 0-16,0 0 0 0,-2-1-1 15,-1-1 0-15,-3 4 1 16,2-4-1-16,-1-2 0 16,-2 1 1-16,-1-2-1 15,-1-2 1-15,-1-6-1 0,-1 0 1 16,-4-1-2-16,0-4 1 16,-3-3 0-16,-1-2-1 15,-5-2 1-15,-1 2 0 0,-6-5 0 16,-2 0 1-16,-5-2 0 15,-3-1 0-15,-5-1 1 16,-4-2-1-16,-3 0 1 16,-5-3 0-16,-2 2 0 0,-1-1 0 15,-5-2 1-15,-2-3 0 16,0-1 0-16,-6-2-1 16,2-2 1-16,-5-1-1 15,1-3-1-15,-5-2 1 16,-2 3-2-16,-2-1 1 0,-2 2 0 15,-4 4 1-15,-2-1-1 16,-1 4 1-16,-4 0 0 16,-6 4 0-16,-2 2 0 15,-2 4 1-15,-4 1 0 0,-4 2 0 16,1 3 0-16,-2 4 0 16,-1-1-2-16,0 5 1 15,1 0-1-15,-2 2-1 16,-2 2 1-16,-2 1-1 0,2 4 0 15,1-4 0-15,-1 4 1 16,0 1 0-16,-2 3 1 16,2 2-1-16,2-2 0 0,4 6 1 15,0-3-1-15,2 3 0 16,-3 3 1-16,1 0-1 16,2 2 1-16,0 0-1 15,-1 0 1-15,2 2-1 16,0-1 0-16,0 2 0 0,1 0 0 15,0 2 0-15,4 0 1 16,0 0-1-16,-2 2-1 16,3 0 1-16,-1 1 0 15,0 2 0-15,1 3 0 0,-2 1 1 16,0 2-1-16,4 0 0 16,-3 2 1-16,2 1-1 15,4 3 1-15,-1-1-1 16,1 3 1-16,3 0-2 0,-2-3 1 15,-1 3 1-15,2 3-1 16,1-5 0-16,-1 2 0 16,1 1-1-16,-1 0 1 15,0 1 1-15,2 3-1 0,-1-4 1 16,1 1 0-16,-2 2 0 16,-1 1-1-16,1 3 1 15,3 1 0-15,-2 1 0 16,0 1 0-16,-3 1 0 0,1 1 0 15,0 0 0-15,1-3-2 16,1 1-2-16,-5-10-17 16,2 3-58-16,7-1-3 15</inkml:trace>
  <inkml:trace contextRef="#ctx0" brushRef="#br0" timeOffset="52840.6696">9969 3933 356 0,'0'0'4'15,"0"0"1"-15,0 0 3 16,0 0 2-16,0 0 1 0,-1-5 2 15,1 5 0-15,0 0 2 16,0-13-3-16,5 4-2 16,2-2-1-16,5-6-2 0,1-6-2 15,9-5-4-15,1-10-5 16,5-1-17-16,15-6-55 16,-10-10-3-16</inkml:trace>
  <inkml:trace contextRef="#ctx0" brushRef="#br0" timeOffset="54072.4817">10308 3242 201 0,'0'0'9'16,"0"0"6"-16,0 0 3 15,0 0 4-15,0 0 0 0,-1 9 4 16,1-9 1-16,1 19 1 16,5 0-6-16,5-3-5 15,6 5-3-15,0 0-2 0,4 1-1 16,3-1-3-16,-2-1-1 16,-3 0-1-16,0-5 0 15,-4-1-1-15,-7-2-2 16,-2-3 1-16,-6-9-2 0,0 12 1 15,0-12-2-15,-22 3 0 16,1-6-1-16,-3-11 0 16,-7-5-1-16,-5-10 1 15,-1-5-1-15,1-7 0 16,-3 0 0-16,3-3 0 0,4 1-1 16,6-1 0-16,4 3 0 15,6 3 0-15,6-4-1 16,10 3 0-1,3 0 0-15,10 4 0 16,9 3 1-16,4 3 0 16,3 4 0-16,4 6 1 0,1 14 1 15,-6-1 1-15,1 6 0 16,-1 6 2-16,-5 7 0 16,-4 5 1-16,-5 2 1 15,-5 7 0-15,-1 1 0 16,-2 4-1-16,-5 0 0 0,-1-3 0 15,0 0-3-15,0-3-1 16,1-6-3-16,3-5 0 16,2-4-2-16,4-4-1 15,3-4 0-15,4-3 0 0,0 0 1 16,6 0 1-16,0 0 1 16,1 0 2-16,0 3 0 15,-1 7 3-15,-3 1 0 16,-2 7 2-16,-6 5 0 0,-7 5 1 15,-1 7 0-15,-7 2 1 16,-3-1 0-16,-16 1-2 16,-3-7-1-16,-6-6-7 15,-5-15-10-15,-4-10-54 0,-1-16-3 16</inkml:trace>
  <inkml:trace contextRef="#ctx0" brushRef="#br0" timeOffset="57786.4739">10970 2839 236 0,'0'0'3'16,"0"0"0"-16,0 0 0 15,3-12 5-15,-3 12 4 0,6-12 6 16,-6 12 5-16,7-16 5 15,-7 16-1-15,1-14 4 16,-1 14-2-16,0 0-3 0,-7-8-4 16,7 8-6-16,-17 0-4 15,17 0-5-15,-17 0-3 16,8 2-1-16,-1-2-3 16,-2-2 0-16,3-2 0 15,-3 0 0-15,1-1 0 16,-1-2 0-16,0 0 0 0,-1 3 0 15,4 1 0-15,-4 3 0 16,0-3 0-16,2 3 0 16,-1 0 0-16,6 6 0 0,6-6 0 15,-17 9 0-15,17-9 0 16,-10 6 0-16,10-6 0 16,-3 13 0-16,1-5 0 15,1 1 0-15,0 3 0 0,0 3 0 16,0 6 0-16,1-3 0 15,0 5 0-15,3 2 0 16,3 0 0-16,7-1 0 0,1-3 0 16,9-4 0-16,1-5 0 15,7-10 0-15,-1-2-4 16,2-14-1-16,-5-3-1 16,2-8-1-16,-5-1 0 15,-5 2-1-15,-2 4 2 0,-5 3 0 16,0 9 1-16,-4 5 3 15,-8 3-1-15,18 5-9 16,-10 8-62-16,-1-4 0 16</inkml:trace>
  <inkml:trace contextRef="#ctx0" brushRef="#br0" timeOffset="58510.1062">11292 2496 346 0,'0'0'4'15,"0"0"3"-15,0 0 1 0,0 0 3 16,0 0 1-16,0 0 2 16,-11-8 0-16,11 8 0 15,0 0-2-15,-13-9-2 0,13 9-1 16,-15 0-1-16,15 0-1 16,-18 5-2-16,10 5-1 15,-1-1-1-15,1 5-1 16,4 8-1-16,2-5-1 0,2 4-1 15,6-6 0-15,6 1 0 16,4-2 1-16,5-4-1 16,2-1 0-16,1-6 0 15,3 4 0-15,-4-2 1 16,-1 2-1-16,-8 4 0 0,-2 1 0 16,-9 4 0-16,-3 3 1 15,-3 3-1-15,-12-1-4 16,3-1-31-16,-4-8-44 15,-4-3 2-15</inkml:trace>
  <inkml:trace contextRef="#ctx0" brushRef="#br0" timeOffset="59276.4641">11488 2517 325 0,'0'0'4'0,"0"0"0"16,0 0 0-16,6 3 2 0,-6-3 0 15,15-3 0-15,0-5 1 16,-4-5 2-16,5 1-5 15,-3-8 1-15,0-2 0 16,-4-2-1-16,-4 0 0 0,-5 3-1 16,0 4 2-16,-8 4 0 15,-2 4 1-15,-2 6 1 16,-3 3 1-16,4 15 1 0,3 6-1 16,6 9 0-16,2-1-1 15,6 2-1-15,8-4-3 16,7-1-1-16,6-6-6 15,5-8-15-15,2-10-56 16,0-2-2-16</inkml:trace>
  <inkml:trace contextRef="#ctx0" brushRef="#br0" timeOffset="59978.4908">11884 2080 366 0,'0'0'9'15,"0"0"0"-15,0 0 2 16,0 0 0-16,0 0 1 15,-5 5 3-15,5-5 0 16,-10 7-1-16,10-7-6 0,-17 12-1 16,8-7-3-16,1 7 1 15,-3 0-2-15,3 0-3 16,1-1 1-16,3 4 0 16,4-2-1-16,0-1-1 15,9 1 0-15,3-2-1 0,5 0 1 16,2-3-1-16,0 4 1 15,4-4 0-15,0 1 1 16,-4 1-1-16,2 0 1 16,-7 3 1-16,-2 8 1 0,-5 3-1 15,-4 0 0-15,-3 6 1 16,-5 0-2-16,-3-3-4 16,-10-5-21-16,3 0-53 0,-2-10-1 15</inkml:trace>
  <inkml:trace contextRef="#ctx0" brushRef="#br0" timeOffset="109214.2156">13960 2733 356 0,'0'0'1'0,"0"0"2"16,-17 0-1-16,17 0 1 15,-18 0 0-15,6 2 1 0,-4-2 1 16,-2 3 2-16,3-1-1 16,-4 1-1-16,0 3 1 15,-4-3 1-15,-2 0 0 16,-2 3 0-16,0 0-1 16,-5 4 1-16,-1-2-1 0,-2 6 0 15,-4-3 0-15,2 6 0 16,-2-2-1-16,-1-1 0 15,-1 4-1-15,0-2 0 16,4 3-1-16,3-4 0 0,2 5-2 16,2-4 0-16,1 1 0 15,3-2-1-15,1 5 0 16,1-6 1-16,-3 4-1 0,-1 0 1 16,-1 0 0-16,-1 3 0 15,0-1 0-15,0 1 1 16,-2 1 0-16,2 2-1 15,2-3 1-15,4 7-1 16,-2-6 0-16,7 0 0 16,1 6-1-16,1-4-1 0,4 3 1 15,2 0 0-15,1 2-1 16,0 1 1-16,-2 0 0 16,4 3 0-16,-1 1 0 0,0-2 0 15,-1 2 1-15,1 2-1 16,1 0 0-16,-2-3 1 15,5 3-1-15,-3 2 1 16,2-1-1-16,-2-2 1 0,3 1 0 16,0 1-1-16,1-3 1 15,0 5-1-15,-3-2 1 16,3 1-1-16,0 1 1 16,-1 4-1-16,3 1-1 0,-3 4 1 15,3 1 0-15,0 2 0 16,1-1 0-16,0 1 0 15,0 0 1-15,1-2-1 16,0-1 1-16,2 0-1 16,3-2 1-16,0-2-1 0,2 3 0 15,-1-1-1-15,6-1 1 16,-2 0-1-16,3-1 1 16,2-4-1-16,-1 3 0 0,2-3 1 15,-3 0-1-15,2-5 0 16,-2 3 1-16,3-5-1 15,-3 0 1-15,1 2 0 16,-3-2 0-16,6-2 0 0,-3-3 1 16,1 4 0-16,0-5-1 15,-1 0 1-15,-2 2 0 16,0-4-1-16,-1 1 1 16,1-2-1-16,-4 1 1 0,0-1-1 15,2 2 1-15,-2 1-1 16,-1 0 0-16,0 2 2 15,0 0-2-15,-1 1 0 16,0 2 0-16,2-2 0 16,2 0 0-16,-1-1 0 0,0 1 0 15,2-3-2-15,2-1 2 16,-2 3-1-16,1-2 2 16,-2 3-1-16,0 0 0 0,0-3 2 15,-2 7-2-15,-1-3 0 16,0-2 0-16,2 0 0 15,-2-2 0-15,1-3 0 16,2 0 0-16,2-3 0 0,1 0 0 16,0-2 0-16,3 1 0 15,-2 3 0-15,4-1 0 16,2 0 0-16,-3 1 0 0,1 2 0 16,-3-1 0-16,3 2 0 15,-2-4 0-15,2-1-2 16,-1 0 2-16,-1 0-1 15,2-3 1-15,-1-4 0 0,4 4-1 16,2-2 1-16,-1-1 0 16,-2 3 0-16,6-3 0 15,-4 3 1-15,-2 3-1 16,0-2 0-16,-1 3 1 16,-1 0-1-16,-2 0 0 0,0 1 0 15,1 2-1-15,0-1 1 16,2-2 0-16,0 1 0 15,2 0-1-15,2-1 1 16,1 1 0-16,-2-1 1 0,6-2-1 16,0-1 0-16,0-1 0 15,3 0 0-15,-4 0 0 16,3-2 0-16,0 1 0 16,-3-2-2-16,-1 0 2 0,-1 2-1 15,0-3 1-15,-1 2-1 16,-3 0 1-16,2-1 0 15,1 0-1-15,1 3 1 0,0-5 0 16,1 1 0-16,0 2-1 16,3-3 1-16,-2-2 0 15,2 3 0-15,0-5 0 16,-3 0 1-16,2 6-1 16,-2 0 0-16,-1-1 0 0,-2 3 0 15,4 0 0-15,-3-1 0 16,0 5-1-16,1-3 1 15,0-3 0-15,1 2 0 16,4-2 0-16,-1 4-1 0,6-2 1 16,-4-1 0-16,3 2 0 15,-1-3 0-15,-1 1 1 16,0 1-1-16,1 0 0 16,-1 0 0-16,0-2 0 0,0-1 0 15,-2 1 0-15,3-1 0 16,1 3 0-16,-1-2 0 15,2-4 0-15,1 2-1 0,2-2 1 16,-2 0 0-16,5-3 0 16,-1-2 0-16,3-1 0 15,-2 2 0-15,4-4-1 16,-1-1 2-16,0 1-1 16,1 1 0-16,-2-2 1 0,2 1-1 15,-4 4-1-15,1-4 1 16,0 2 0-16,0-1 0 15,-1 1 0-15,0 0-1 16,2 0 1-16,0-5-1 0,2 0 1 16,3 0 0-16,0-5 0 15,0 0 0-15,4-2 0 16,-3 0 0-16,0-3 1 16,1 1-1-16,1 4 0 0,-2-4 1 15,-2 3-1-15,1 0 0 16,-1 0 0-16,0-2 0 15,2 3 0-15,-2-4 0 0,1 1 1 16,0-2-2-16,2-1 2 16,-2-3-1-16,2-1 0 15,-3-2 0-15,-2 5 0 16,5-5 0-16,-7-2 0 0,6 1 0 16,-4 0 0-16,5-2 1 15,0-2-1-15,2 1 1 16,2 0 0-16,-1-4-1 15,4-2 1-15,0-2-1 16,0-1 0-16,1 0 1 0,-1-1-1 16,-3 1 0-16,2 0 0 15,-2 2 0-15,0 3 1 16,-2 3-1-16,0-1 1 16,-4 4-1-16,2 2 0 0,-4-3 2 15,3 3-2-15,1 2 0 16,-5-2 0-16,0-2 0 15,4 3 0-15,-5-4 0 16,2 1 0-16,-1-4-2 0,1-1 2 16,-3-3-1-16,0-1 2 15,0 1-2-15,-3-5 1 16,0 1 1-16,-1 0-1 0,-3 0 0 16,-3-3 2-16,-2 7-2 15,-2-6 0-15,-2 4 0 16,0 1 0-16,-4 2 0 15,-4-3 0-15,1 5 0 16,-2 2 0-16,-3-3 0 0,-1-1 0 16,-2 1 0-16,-1 0 0 15,-2-2 0-15,-1-3 0 16,0 0 0-16,-3 0 0 16,1 1 0-16,2-5 0 0,-6 4 0 15,7-3 0-15,-5 2 0 16,-1-1 0-16,-1-1 0 15,1-1 0-15,-3 1 0 0,0 0 0 16,0 0 0-16,-4 0 0 16,-2 0 0-16,-6-1 0 15,2 3 0-15,-5 0 0 16,1 1 0-16,-4 1 0 0,1 2 0 16,-2-1 0-16,1 1 0 15,1 0 0-15,0-3 0 16,1 0 0-16,-4-1 0 15,1-1 0-15,1-2 0 0,-3 0 0 16,1 2 0-16,-1-1 0 16,0 1 0-16,-2 1 0 15,4-2 0-15,3 1 0 16,-2 0 0-16,2 1 0 16,0 1 0-16,2-1 0 0,-3-2 0 15,1 3 0-15,0 1 0 16,1-1 0-16,0 2 0 15,-1 2 0-15,-1-6 0 0,2 8 0 16,0-3 0-16,1 1 0 16,1 0 0-16,-1 1 0 15,2 1 0-15,-4 1 0 16,6 2 0-16,-1 2 0 0,-1 1 0 16,-3-1 0-16,3 4 0 15,1 2 0-15,-4-2 0 16,5 0 0-16,-2-3 0 15,1-3 0-15,3-2 0 0,-1 0 0 16,3-3 0-16,-3 0 0 16,3-4 0-16,-3 2 0 15,0-4 0-15,-2 5 0 16,3-5 0-16,-5-3 0 16,0 3 0-16,2-3 0 0,-1 0 0 15,0-4 0-15,5 3 0 16,-4-1 0-16,2 5 0 15,0-1 0-15,-1 2 0 0,1 4 0 16,0 0 0-16,-2 6 0 16,-2-1 0-16,0 6 0 15,1-2 0-15,0 6 0 16,-1-3 0-16,0 1 0 0,-2 1 0 16,1 1 0-16,0 0 0 15,-1-2 0-15,0 1 0 16,-2 0 0-16,-1-1 0 15,1 1 0-15,0-2 0 0,1 1 0 16,-2-3 0-16,2 2 0 16,-2-2 0-16,-1-4 0 15,1 1 0-15,-3 2 0 16,0-4 0-16,-2 1 0 16,3-3 0-16,-2 5 0 0,-3-2 0 15,0 1 0-15,-1 2 0 16,4-3 0-16,-4 2 0 15,1 0 0-15,0-6 0 0,-1 1 0 16,0-2 0-16,-1-1 0 16,-3-5 0-16,3 3 0 15,-3-1 0-15,0-4 0 16,-4 4 0-16,1-2 0 0,-2-1 0 16,-1-4 0-16,2 4 0 15,-3-1 0-15,0-1 0 16,-1 0 0-16,0-2 0 15,1 4 0-15,0-4 0 16,0 8 0-16,-2-5 0 0,-1 5 0 16,3 1 0-16,-3 4 0 15,-3-1 0-15,4 2 0 16,-8 2 0-16,6 3 0 0,-7 0 0 16,0-1 0-16,0 2 0 15,0 2 0-15,0-3 0 16,-2 5 0-16,1-2 0 15,-2 3 0-15,2 1 0 0,-1 3 0 16,-2 0 0-16,-2 1 0 16,1 2 0-16,-3 1 0 15,1-1 0-15,-1 5 0 16,0-2 0-16,0-1 0 0,-2 0 0 16,3 3 0-16,-2 0 0 15,-3 3 0-15,4-3 0 16,-6 5 0-16,3 5 0 15,-4-4 0-15,3 7 0 16,-2-5 0-16,3 3 0 0,-2 5 0 16,2 0 0-16,0-5 0 15,0 0 0-15,0-1 0 16,0-1 0-16,-2-1 0 0,3-2 0 16,-5-2 0-16,-1-1 0 15,1 0 0-15,-2 2 0 16,-2 1 0-16,-1 1 0 15,2 2 0-15,-2 0 0 0,1 3 0 16,3 3 0-16,-4-3 0 16,-1 3 0-16,3 0 0 15,1-3 0-15,1 0-2 16,8-5-46-16,3 1-33 0,3 1-1 16</inkml:trace>
  <inkml:trace contextRef="#ctx0" brushRef="#br0" timeOffset="110718.4503">19014 5035 167 0,'0'0'6'16,"0"0"6"-16,0 0 6 15,0 0 8-15,0 0 3 0,0 0 5 16,0 0 0-16,0 0 1 15,0 0-3-15,0 0-5 16,0 0-5-16,7-10-5 16,2 5-4-16,8-3-2 0,11-8-2 15,10-6-1-15,12-5 1 16,12-9-7-16,13-3-2 16</inkml:trace>
  <inkml:trace contextRef="#ctx0" brushRef="#br0" timeOffset="112268.8015">20007 5009 365 0,'0'0'7'0,"0"0"0"0,0 0 5 16,0 0-1-16,0 0 2 15,0 0 1-15,0 0 2 16,4-9-1-16,-4-3-4 15,-3-7-3-15,-6-5-1 16,-2-14-1-16,-8-13-3 0,-3-9-1 16,-5-12 0-16,-3-6-1 15,6 3-1-15,-3 0 0 16,5 3 0-16,5 8-1 16,7 13 2-16,5 13-1 0,5 13 1 15,14 20 0-15,9 10 1 16,17 20-1-16,6 14 0 15,13 11 0-15,9 11 3 0,2 2-4 16,1-1 0-16,-4-5 0 16,-10-15 0-16,-10-11 0 15,-11-14 0-15,-17-15 0 16,-5-9 0-16,-14-14 0 0,-4-15 0 16,-13-13 0-16,-10-7 0 15,-7-16 0-15,0 2 0 16,-1-1-5-16,8 11-17 15,0 12-57-15,16 3-4 16</inkml:trace>
  <inkml:trace contextRef="#ctx0" brushRef="#br0" timeOffset="113062.3091">20620 4313 249 0,'0'0'9'0,"0"0"6"15,0 0 5-15,0 0 3 16,0 0 2-16,0 0 3 15,0 0 0-15,0 0 1 16,0 0-7-16,0 0-7 16,0 0-2-16,0 0-3 0,0 0-2 15,0 0-2-15,0 0 0 16,0 0-1-16,0 0-5 16,0 0 0-16,0 0 0 15,0 0 0-15,0 0 0 0,0 0 0 16,3 8 0-16,6 7 0 15,5 3 0-15,-1 3 0 16,10 4 0-16,-3 0 0 16,2 1 0-16,3-6 0 0,1-2 0 15,-5-10 0-15,0-8 0 16,-3-8 0-16,-6-15 0 16,2-8 0-16,-6-6 0 0,1-4 0 15,-2-3-5-15,1 3 1 16,-1 7 1-16,3 14 0 15,5 11 1-15,3 9 1 16,2 16 0-16,1 12 1 16,5 1-4-16,3 6-12 0,-3 8-57 15,0-15-7-15</inkml:trace>
  <inkml:trace contextRef="#ctx0" brushRef="#br0" timeOffset="113482.3003">21306 4047 395 0,'0'0'7'16,"0"0"2"-16,0-11 2 0,0 11 2 16,-8-15 1-16,8 15 1 15,-10-13 1-15,10 13 0 16,-15-8-5-16,7 8-7 0,0 9-4 15,1 7 0-15,0 9 0 16,3 6 0-16,4 2 0 16,2 6 0-16,11 0 0 15,4-3 0-15,10-6 0 0,2-8 0 16,11-9 0-16,-1-13 0 16,7 0-8-16,-4-13-76 15,-6-9-2-15</inkml:trace>
  <inkml:trace contextRef="#ctx0" brushRef="#br0" timeOffset="113934.1646">21344 3350 475 0,'0'0'4'0,"0"12"0"16,7 4 2-16,7 12 2 15,5 9 0-15,13 14-2 16,5 6-6-16,4 15 0 15,9 1 0-15,2 2 0 0,2 0 0 16,-5-11 0-16,2 0 0 16,-12 7-38-16,7-31-46 15,-9-9-4-15</inkml:trace>
  <inkml:trace contextRef="#ctx0" brushRef="#br0" timeOffset="114346.9474">22020 3864 417 0,'0'0'3'0,"0"0"1"15,0 0 0-15,7 0 0 16,5-4 2-16,2-6-3 16,1-6 1-16,4-5-2 0,-1-5-5 15,-1-5 0-15,-6 0 1 16,-8-4 4-16,-3 5 3 15,-5 7 3-15,-4 6 3 16,-9 6 3-16,3 11 1 0,-2 5 2 16,5 12-17-16,5 9 0 15,7 4 0-15,5 3 0 16,10-3 0-16,12 3 0 16,3-8-69-16,11-8-16 0</inkml:trace>
  <inkml:trace contextRef="#ctx0" brushRef="#br0" timeOffset="114828.6998">22450 3580 416 0,'0'0'7'0,"-12"8"2"15,12-8 1-15,-12 21 1 16,10-6 2-16,1 3-1 16,2 6 1-16,9-3 0 15,12 1-6-15,5-14-7 0,8-5 0 16,-1-7 0-16,-1-12 0 16,-3-12 0-16,-7-3 0 15,-10-8 0-15,-10-1 0 16,-6 3 0-16,-14 4 0 0,-10 11 0 15,-8 8 0-15,2 11 0 16,1 5 0-16,2 11 0 16,6 7 0-16,7 5 0 0,14 1 0 15,3-2-47-15,10-14-37 16,8-3 0-16</inkml:trace>
  <inkml:trace contextRef="#ctx0" brushRef="#br0" timeOffset="115085.8256">22558 3021 418 0,'0'0'8'16,"0"23"2"-16,6 3 3 15,5 10 1-15,3 9 1 0,9 6-1 16,3 7 1-16,5 5-11 16,5 1-4-16,-2-13 0 15,0-4 0-15,-4-10 0 0,2-4-31 16,-7-6-51-16,-5-8-3 16</inkml:trace>
  <inkml:trace contextRef="#ctx0" brushRef="#br0" timeOffset="115345.6031">22555 3442 476 0,'0'0'2'15,"0"0"1"-15,1-4 1 0,8-4 0 16,6-2 1-16,1-2 0 16,10-4 0-16,7-2 0 15,6-1-3-15,5-6-2 16,7 7-7-16,-3-9-27 16,8 5-45-16,-2 5-3 0</inkml:trace>
  <inkml:trace contextRef="#ctx0" brushRef="#br0" timeOffset="115666.452">23259 3387 511 0,'0'0'0'16,"-11"8"0"-16,2-5 0 15,9-3 0-15,-16 0 0 16,4-11-15-16,1-10-62 0,0-7-4 16</inkml:trace>
  <inkml:trace contextRef="#ctx0" brushRef="#br0" timeOffset="115767.1769">23103 3096 484 0,'0'0'5'0,"-18"11"0"15,10 1 0-15,-1-3-2 16,0 2-4-16,9-11-14 0,-26 3-60 15,26-3-3-15</inkml:trace>
  <inkml:trace contextRef="#ctx0" brushRef="#br0" timeOffset="116184.0852">23209 2428 485 0,'0'0'6'16,"10"30"1"-16,3 8 3 15,11 17-7-15,0 8-3 0,9 12 0 16,3 12 0-16,6 6 0 16,1 1 0-16,-1-17 0 15,-4-10 0-15,-6-11 0 16,0-16 0-16,-12-4 0 15,-2-15 0-15,-7-12 0 0,-11-9 0 16,0-9 0-16,-13-5 0 16,-7-11 0-16,-7 0 0 15,-1-4 0-15,-8 1 0 0,2 7 0 16,-4 4 0-16,8 11 0 16,3 2 0-16,7 6 0 15,2 8 0-15,7 5 0 16,6 1 0-16,5 4 0 0,6-3 0 15,9-3 0-15,5 1 0 16,3-3 0-16,9-5 0 16,-1-7 0-16,-3-3-68 15,13-1-18-15</inkml:trace>
  <inkml:trace contextRef="#ctx0" brushRef="#br0" timeOffset="116748.7997">23867 2992 400 0,'0'0'6'0,"0"0"0"16,0 0 2-16,0 0 0 0,0 0 0 16,8 0 1-16,6-3-1 15,2-9 0-15,3-8-6 16,1-5-1-16,-3-2-1 16,-4-4-1-16,-7-1 2 0,-5-2-1 15,-4 3 3-15,-9 9 1 16,-4 2 1-16,-4 6 2 15,0 9 0-15,3 8 0 0,1 16 0 16,5 10 0-16,4 10-7 16,6 7 0-16,3 7 0 15,11 2 0-15,7 1 0 16,8-8 0-16,5-6 0 0,4-6 0 16,11-14 0-16,0-16 0 15,17-27-30-15,-3 3-52 16,5-13-5-16</inkml:trace>
  <inkml:trace contextRef="#ctx0" brushRef="#br0" timeOffset="188832.7298">8399 10507 84 0,'0'0'6'0,"0"0"5"15,0 0 8-15,0 0 3 0,0 0 6 16,-11 0 3-16,11 0 1 16,0 0 3-16,-10 0-4 15,10 0-4-15,-11 0-4 16,11 0-4-16,-11 0-3 0,11 0-4 15,-12 0-2-15,12 0-1 16,-14-5-2-16,14 5-2 16,-11-4-1-16,11 4-1 15,-11-5 1-15,11 5-2 16,-7-7 0-16,7 7 0 0,0 0 0 16,0 0-1-16,-11-6 0 15,11 6-1-15,0 0 1 16,0 0-1-16,0 0 0 0,-6-9 0 15,6 9 1-15,0 0-1 16,0 0 1-16,-8-11-1 16,8 11 1-16,0 0-1 15,0 0 0-15,-7-7 1 0,7 7-1 16,0 0 0-16,0 0 1 16,-14-6-1-16,14 6 0 15,0 0 1-15,-11-5-1 16,11 5 0-16,-8-5 0 0,8 5 1 15,0 0-1-15,-11-5 0 16,11 5 0-16,0 0 1 16,-10-5-1-16,10 5 0 15,0 0 0-15,0 0 0 0,0 0 0 16,-10-6 0-16,10 6 0 16,0 0 0-16,0 0-1 15,0 0 1-15,0 0 0 16,0 0 0-16,0 0 0 15,0 0-1-15,-9-8 1 0,9 8 0 16,0 0 0-16,0 0-1 16,0 0 0-16,0 0 1 15,0 0-1-15,0 0 0 0,0 0 1 16,0 0 0-16,0 0-1 16,0 0 1-16,0 0 1 15,0 0-1-15,0 0 0 16,0 0 0-16,0 0 1 0,0 0-1 15,0 0 0-15,0 0 0 16,0 0 0-16,-9 2 0 16,9-2 0-16,0 0 1 15,0 0-1-15,0 0 0 0,0 0 0 16,0 0 0-16,0 0 0 16,0 0 0-16,-8 0 0 15,8 0 0-15,0 0 0 16,0 0 1-16,0 0-1 0,-11 0 0 15,11 0 0-15,0 0 1 16,-9 0-1-16,9 0 0 16,-8-2 0-16,8 2 1 15,-17-2-1-15,11 2 1 0,-5 0-1 16,-1-1 1-16,1 1 0 16,-1-2 0-16,-4 2 0 15,-1-3-1-15,3 2 2 16,-4-2-1-16,4 1 0 0,-5 0 1 15,4 1-1-15,-4-1 1 16,1 2-1-16,-1 0 1 16,0 0-1-16,-2 0 1 15,-1 5-1-15,-2-3 2 0,-1 2-1 16,-1 1 1-16,1-1-1 16,-2 0 1-16,3-1-1 15,3 0 0-15,-3-1-1 0,5-1 0 16,-3 1 0-16,3 1-1 15,-1-3 1-15,-2 3-1 16,3 2 1-16,-6 1-1 16,5 1 1-16,-3-1-1 15,2 3 1-15,0-3-1 0,-1 3 0 16,0-2 0-16,1 1 0 16,-1 1 0-16,-1 3 0 15,-2-2 0-15,-2 4 0 16,3-2 0-16,-3 3 0 0,3 0-1 15,-2 1 1-15,0 1 0 16,0 0 0-16,3 0-1 16,-2 0 1-16,2 3 0 15,3-1-1-15,-2 1 1 0,1 2 0 16,-2 1-1-16,6 0 1 16,-3 2 0-16,2-1 0 15,3-1 0-15,-2 1-1 16,2 1 1-16,0-2 0 0,6-1-1 15,0-2 1-15,0 4 0 16,1-2 0-16,1 4 0 16,1-2 0-16,0 1 1 0,-1-2-1 15,3 2 0-15,-2 2 0 16,1 0 1-16,-1-6-1 16,1 6 0-16,0-3 1 15,2 0-1-15,0 0 0 16,0 3 0-16,0-6 1 0,2 3-1 15,1 1 0-15,-1-1 1 16,1-2-1-16,0 3 1 16,0 0-1-16,0-1 0 15,0-1 0-15,0 1-1 0,1 0 1 16,1 0-1-16,2-3 1 16,1 3-1-16,-1-2 1 15,1-4 0-15,1 3 0 16,-1 0 0-16,0 0 1 0,0-3-1 15,1 0 0-15,-1-2 0 16,1 1 0-16,-1-2 0 16,2 1 0-16,-1 0 0 15,4-3 0-15,-2 2 0 0,-1 0 0 16,6 0 0-16,-4-2 0 16,1-1 0-16,1 2 0 15,-2-2 1-15,-1 0-2 16,3 0 1-16,0-2 0 0,-1 1 0 15,2-4 0-15,-1 2 0 16,2-3 0-16,-1 0 0 16,-1-1 0-16,-1 1 0 15,0-3 0-15,-10-3 0 0,18 11 0 16,-18-11 0-16,13 8 0 16,-13-8 0-16,15 6 0 15,-15-6 0-15,13 7 0 16,-13-7 0-16,14 4 0 0,-14-4 0 15,14 5 0-15,-14-5 0 16,16 5 0-16,-16-5 0 16,13 6 0-16,-13-6 1 15,15 6-1-15,-15-6 0 0,15 6 0 16,-15-6 0-16,18 6 0 16,-9-3 0-16,1-2 0 15,-10-1 0-15,17 4 0 16,-17-4 0-16,16 1 0 0,-7 1 0 15,-9-2 0-15,16 3 0 16,-16-3-1-16,15 2 1 16,-15-2 0-16,15 0 0 15,-15 0 0-15,17 0 0 0,-7 0 0 16,-10 0 0-16,20 0 0 16,-8 0 0-16,2 0 0 15,-2 0 0-15,3 0 0 16,-1 0 0-16,1 0 0 0,1-1 0 15,0 0 0-15,0 1 0 16,0-1 0-16,0 1 0 16,1 0-1-16,0 0 1 15,-3 0 0-15,4 0 1 0,-1-1-2 16,-2 1 1-16,3-1 1 16,-2 0-1-16,2 0 0 15,0 1 0-15,-2-1 0 16,2 1 0-16,-4-2 0 0,5 1 0 15,-2 1 0-15,0-1-1 16,1 1 1-16,-2-1 0 16,2 1 0-16,-2 0 0 15,1-3 0-15,0 3 0 0,-2 0 0 16,-1 0 0-16,0 0 0 16,2 0 0-16,-2 0 0 15,3 0 0-15,-4 0 0 16,3 0 0-16,-2 0 0 0,4 0 0 15,-3 0 0-15,1 0 0 16,0 0 1-16,0-4-1 16,-1 4 0-16,-1-2 0 15,0 1 0-15,1-1 0 0,-3 2 0 16,2 0 0-16,-2-3 0 16,0 3 0-16,0-1 0 15,2-1 0-15,-3 0 0 0,2 1 0 16,-2-1 0-16,-2 1 0 15,3-2 0-15,-2 3 0 16,0-2 0-16,1 0 0 16,-11 2 0-16,16 0 0 15,-4-1 0-15,-2-1 0 0,1 2 0 16,0-2 0-16,-1 1 0 16,1-1 0-16,1 1 0 15,-1-1 0-15,4-1 0 16,-4 3 0-16,4-3 0 0,-3 0 0 15,2 1 0-15,-1 1 0 16,-1-1 0-16,0 0 0 16,1 1 0-16,-3-2 0 0,0 1 0 15,2-1 0-15,0 1 0 16,-1-2 0-16,3 1 0 16,-2 1 0-16,3-2 0 15,0 1 0-15,2-2 0 0,-3 2 0 16,3-1 0-16,-3 2 0 15,3-5 0-15,-5 2 0 16,2 1 0-16,-2-1 0 16,2-2 0-16,-2 1 0 0,4-3 0 15,-3 0-1-15,1 0 1 16,1 0 0-16,2-3 0 16,-1-1 0-16,2 1 0 15,1-1-1-15,-2-2 1 16,3 2 0-16,-4-2 0 0,5 0 0 15,-5-3 0-15,1 3 0 16,1 1 0-16,-3-3 0 16,1 2 0-16,1 1 0 15,-2-1 0-15,1 1 0 0,-1-1 0 16,1-1 0-16,-4 1 0 16,2 0 0-16,-2-2 0 15,1-3 1-15,-4 3-1 0,-1-2 1 16,-2 0-1-16,5-1 0 15,-7 2 1-15,4 0-1 16,-6-1 0-16,2 2 0 16,2 1 0-16,-2 0 0 0,-3 0 1 15,1 1-1-15,-2-2-1 16,1 1 1-16,-1 1 0 16,0 0 0-16,0 0 0 15,0-1 0-15,0 2 0 16,0 2 0-16,0-1 0 0,-1 1 0 15,0 1 0-15,0-2 0 16,0 2 0-16,0 0 0 16,-1-1 0-16,1-1 0 0,-2 1 0 15,0 0 0-15,1 3 0 16,0-3 0-16,-1 0 0 16,0 2 0-16,-2-2 0 15,2 3 0-15,-1 1 0 0,-3-4 0 16,3 0 0-16,2 3 0 15,-3-4 0-15,0 2 0 16,-1-2 0-16,0 1 0 16,1-1 0-16,0-1 0 0,1-1 0 15,-4 1 0-15,2 2-1 16,0-4 1-16,1 3 0 16,0-2 1-16,-2 2-2 15,-2 0 1-15,3 1 1 0,-1 0-1 16,-1-1 0-16,-2 4 1 15,3-3-1-15,-4 2 0 16,2 0 0-16,0-1 0 0,1 1 0 16,-3 2 0-16,3-1 1 15,-3-1-1-15,1 1 0 16,2 3 0-16,-2-4 1 16,0 2-1-16,0-2 0 15,1-1 0-15,-1 2 0 0,3-1 0 16,-3 1 0-16,1-3 1 15,0 4-1-15,-2 0 0 16,1 0 0-16,-1 2 0 16,0 0 1-16,0 0-1 0,-1 1 0 15,-1 1 1-15,6-1-1 16,-4 2 0-16,0-1 0 16,2-1 0-16,0 1 0 0,-1 1 0 15,2-3 0-15,8 6 0 16,-17-9 0-16,6 5 1 15,2-2-1-15,0 1 0 16,-3 0 0-16,3 1 0 0,-2 1 0 16,2-1 0-16,-1-1 1 15,0 2-1-15,3 0 0 16,-6 0 0-16,3-2 0 16,0 2 0-16,-2-1 1 15,1 0-1-15,3-1 0 0,-2 1 0 16,-1 2 0-16,1-1 0 15,2-1 2-15,-3 1-2 16,2 0 0-16,-2 1 0 16,1-1 0-16,0 1 0 0,-4 1 0 15,7-2 0-15,-5 0 0 16,0 0 0-16,6 1 0 16,-6-2 0-16,0-2 0 0,2 1 0 15,-1 1 0-15,-1-1 0 16,1 1 0-16,-4 1 0 15,2 0 0-15,-3 3 0 16,5-3 0-16,-4 3 0 0,2 0 0 16,-2 0-3-16,2-4-3 15,4 3-6-15,-10-5-20 16,2-3-49-16,7 2-3 16</inkml:trace>
  <inkml:trace contextRef="#ctx0" brushRef="#br0" timeOffset="197060.0543">2169 10837 259 0,'0'0'8'15,"0"0"4"-15,0 0 5 16,-6 10 2-16,6-10 2 15,-10 15 2-15,8-6 3 16,-2 0-2-16,-1 5-4 0,5-2-5 16,0 4-4-16,1 0-3 15,6 6-1-15,1 3-1 16,5 5-1-16,3 9 0 0,3 3-1 16,2 6 1-16,0 0-1 15,-2 3 1-15,4-2-2 16,-1-6 1-16,-8-5-4 15,2-6 0-15,-4-7 0 0,-2-7 0 16,-3-5 0-16,-7-13 0 16,0 0 0-16,0 0 0 15,0-4 0-15,-12-17 0 16,-3-5 0-16,-4-5 0 16,-5-11 0-16,2-3 0 0,-5-4 0 15,-1-3 0-15,4 3 0 16,0-1 0-16,1 5 0 15,8 4 0-15,1 2 0 0,3 3 0 16,5 6 0-16,6 6 0 16,0 2 0-16,10 4 0 15,7 5 0-15,2 3 0 16,7 6 0-16,1 4 0 0,-1 0 0 16,0 11 0-16,-2 7 0 15,-9 6 0-15,-3 3 0 16,-7 6 0-16,-5 1 0 15,-6 3 0-15,-5-3 0 0,-1-2 0 16,-5-11 0-16,8 3-11 16,-6-11-35-16,15-13-37 15,-8 13-3-15</inkml:trace>
  <inkml:trace contextRef="#ctx0" brushRef="#br0" timeOffset="197602.4376">2389 10655 350 0,'0'0'4'0,"4"9"3"15,4 3 3-15,1 7 3 16,3 4-1-16,6 8 2 15,3 6 1-15,5 9 0 0,-1 2-4 16,4 0-2-16,0 3-2 16,1 0-3-16,-1 0 0 15,-3-6-2-15,-3-6-1 16,-1-8 1-16,-3-7-2 16,-7-9 1-16,-1-15-1 0,-8-12-1 15,-3-15 0-15,-2-8-1 16,-7-7 1-16,4-1 0 15,-1 0 0-15,0 5-1 16,2 10 1-16,4 11 0 0,0 17 1 16,18 11-1-16,-1 14 1 15,2 8 0-15,0 8 0 16,0 2 0-16,3-2-6 16,-5-7-15-16,-5-7-56 0,2-15-1 15</inkml:trace>
  <inkml:trace contextRef="#ctx0" brushRef="#br0" timeOffset="197964.2364">2960 10931 428 0,'0'0'2'0,"3"24"1"16,6 0 2-16,1 0-1 15,2 3 1-15,6 0 0 16,3-3 1-16,2-2 0 16,-1-17-2-16,1-10-1 15,-5-17-1-15,-3-7 0 0,-9-8 0 16,-4-7 1-16,-5-1-1 15,-9-3 0-15,-9 5 1 16,0 10-1-16,-5 9 0 16,0 10 0-16,2 14-1 0,3 8 0 15,6 16-2-15,5 2-4 16,6 0-12-16,6-2-61 16,14 5-5-16</inkml:trace>
  <inkml:trace contextRef="#ctx0" brushRef="#br0" timeOffset="198300.628">3230 10674 430 0,'0'0'4'16,"-3"8"0"-16,0 3 3 15,0 4 0-15,-1 1 0 16,0 6 1-16,2-1-1 16,1 5 0-16,1-5-3 0,5 0-1 15,7-5-3-15,7-4 0 16,2-3-1-16,5-1-1 16,0-3 0-16,2 2 0 15,-3 2 0-15,-6 4 0 16,-5 7 1-16,-7 7 1 0,-7 4 1 15,-6 7 0-15,-7-1 0 16,-3-1-10-16,-6-3-39 16,2-16-30-16,4-5-3 15</inkml:trace>
  <inkml:trace contextRef="#ctx0" brushRef="#br0" timeOffset="198982.3388">3429 10822 299 0,'0'0'7'16,"14"22"4"-16,-3 2 2 15,9 5 2-15,3 8 2 16,5 3 2-16,3 4 2 0,2 5 0 15,-4-11-5-15,-5-1-4 16,-5-7-1-16,-8-13-3 16,-9-8-2-16,-2-9-1 15,-19-10-3-15,-1-17-1 0,-8-12-2 16,-1-14 0-16,-6-10-1 16,0-9 0-16,0-3 0 15,4 1 0-15,5 4 1 16,5 10 0-16,11 8 0 0,3 13 1 15,7 10-1-15,9 16 2 16,5 10 0-16,7 6 0 16,2 18 1-16,-1 9 1 15,-4 6 0-15,0 7 1 0,-9 0-1 16,-1-3-2-16,-4-3-6 16,-4-13-19-16,-6-8-53 15,6-16-4-15</inkml:trace>
  <inkml:trace contextRef="#ctx0" brushRef="#br0" timeOffset="199316.8189">3455 10176 428 0,'5'14'5'0,"3"10"2"0,4 13 1 15,8 14 0-15,5 11 1 16,6 6 0-16,4 7 0 16,1 0-1-16,2-9-3 15,-6-14-4-15,0-20-1 16,-4-17-1-16,-9-16-1 0,-1-21-1 16,-7-12 1-16,0-8 0 15,-3-5-1-15,-3 2 1 16,-2 7 0-16,-3 10 2 15,7 14 0-15,-7 14 1 0,12 13 0 16,-5 14 1-16,6 6-1 16,0 3-6-16,4-6-19 15,-4 0-54-15,9-6-2 16</inkml:trace>
  <inkml:trace contextRef="#ctx0" brushRef="#br0" timeOffset="199588.7223">4073 10555 436 0,'0'0'2'0,"1"18"1"15,3-3 0-15,4-2 0 16,4 1 0-16,5-3 1 0,3-4 0 16,3-7 0-16,-1-7-1 15,0-13-1-15,1-10 1 16,-11-3-1-16,-5-8 0 15,-7 0 1-15,-13 4 1 0,-3 4 0 16,-6 7 0-16,-4 9 1 16,-1 9-1-16,0 8 0 15,8 12-4-15,4 5-8 16,15-10-54-16,1 17-20 16,8-3 0-16</inkml:trace>
  <inkml:trace contextRef="#ctx0" brushRef="#br0" timeOffset="200220.3957">4150 9578 349 0,'0'0'5'0,"0"0"4"16,5 9 4-16,1 10 2 16,5 9-1-16,7 13 2 15,6 12 2-15,5 13-1 16,11 9-3-16,-1 7-5 16,7 5-2-16,-1-3-1 0,-1-5-2 15,0-7-1-15,-4-10-1 16,-7-11-1-16,-3-10 0 15,-8-9-2-15,-4-11 1 16,-5-8-2-16,-13-13 1 0,0 0-1 16,-6-19 1-16,-10-4-1 15,-10-4 0-15,1-3 1 16,-6 1 0-16,-1 0 0 16,1 7 1-16,2 5-1 0,3 9 1 15,4 8 1-15,2 1 0 16,2 15 1-16,7 4 0 15,3 5 0-15,4 3 0 0,4 3 1 16,3-1-1-16,11-1 0 16,6-5 0-16,8-10-2 15,3-4 1-15,2-10-3 16,4-7-3-16,-2-14-12 0,4-9-62 16,-7 0-3-16</inkml:trace>
  <inkml:trace contextRef="#ctx0" brushRef="#br0" timeOffset="200430.5209">4803 10397 467 0,'0'0'2'15,"0"0"0"-15,-6 0 0 16,6 0-2-16,-15-25-5 16,10-2-9-16,-8-9-9 0,1-10-2 15,1-7-1-15,-4-1 8 16,5 5 11-16,-4 7 6 15,3 15 7-15,-6 11 10 16,5 16 9-16,1 9-1 16,0 7-13-16,10 2-71 0,1 1-11 15</inkml:trace>
  <inkml:trace contextRef="#ctx0" brushRef="#br0" timeOffset="200882.454">4900 10193 326 0,'0'0'2'0,"11"0"0"0,-3-8 2 16,1-5 0-16,5-4 0 15,-6-6 0-15,5-2 2 16,-4-5 0-16,-7-2 6 16,-1 3 1-16,-5 7 3 15,-3 9 1-15,-8 10 0 0,4 7 0 16,-4 14 0-16,8 11-2 16,4 4-5-16,3 6-4 15,8-1-4-15,10-8-6 0,13-6-16 16,7-12-59-16,2-12-4 15</inkml:trace>
  <inkml:trace contextRef="#ctx0" brushRef="#br0" timeOffset="201163.4413">5176 9728 448 0,'0'0'2'16,"0"0"1"-16,-6 15 1 0,3-2-1 15,1 3 1-15,-1 6 0 16,2 2 0-16,1 5 0 16,5 0-2-16,5-5-2 0,4 0 1 15,7-4-1-15,0 1 0 16,5-4-1-16,-1-2 1 16,-5-3 1-16,-1 2 0 15,-4 3 0-15,-6 3 0 16,-7 0 0-16,-2 1 1 0,-11 0-2 15,-4-8-4-15,1-1-13 16,-6-4-53-16,-2-19-10 16</inkml:trace>
  <inkml:trace contextRef="#ctx0" brushRef="#br0" timeOffset="201372.4313">5352 9456 432 0,'3'11'6'0,"3"10"1"16,8 14 2-16,2 10 1 15,8 9 0-15,2 10 1 0,5 6-1 16,2 3 1-16,3-9-6 16,0-6-5-16,-4-15-10 15,1-9-26-15,-2-9-45 16,-8-9-3-16</inkml:trace>
  <inkml:trace contextRef="#ctx0" brushRef="#br0" timeOffset="201547.3409">5392 9869 424 0,'0'0'5'0,"0"0"1"15,0 0 3-15,0 0 0 16,5-1 2-16,10-1-1 15,5-3 1-15,7-3-2 16,12 2-8-16,-1-13-13 0,14-11-63 16,3 4-6-16</inkml:trace>
  <inkml:trace contextRef="#ctx0" brushRef="#br0" timeOffset="201964.8213">5888 9731 379 0,'0'0'4'0,"5"0"2"15,5-8 0-15,3-1 1 16,2-6 0-16,-1-1 1 16,1-5 0-16,1-2 1 15,-5-1-2-15,-8 2 0 0,-3 5 1 16,-9 5 2-16,-6 8-1 15,0 4 0-15,-2 9 0 16,-2 12 0-16,1 8-2 16,6 3-5-16,6 2-2 0,6 0 0 15,6-3 0-15,13-4-6 16,2-15-22-16,-6-5-53 16,18-7-3-16</inkml:trace>
  <inkml:trace contextRef="#ctx0" brushRef="#br0" timeOffset="202207.7155">6225 9781 442 0,'0'0'3'15,"0"0"2"-15,0 0 0 16,-7-6 0-16,-1-4 2 16,-5-2 0-16,-1-6 0 15,-3-3 0-15,0-1-2 0,1-2-2 16,1 4 0-16,3-1-1 15,4 2 0-15,6 8 0 16,2 1 0-16,7 1 0 16,8 0 0-16,3 0-2 0,7-4 0 15,1-9-9-15,11-12-53 16,-2 10-20-16,0 2-1 16</inkml:trace>
  <inkml:trace contextRef="#ctx0" brushRef="#br0" timeOffset="202800.4729">2548 11889 443 0,'0'0'3'0,"1"9"1"16,6 11 2-16,6 6 2 15,3 16 0-15,9 9 0 16,5 9 1-16,5 10 1 0,4 5-4 15,2-2 0-15,0-8-6 16,4-4-7-16,-8-13-29 16,1-16-46-16,-4-10-2 15</inkml:trace>
  <inkml:trace contextRef="#ctx0" brushRef="#br0" timeOffset="203010.9312">3194 12302 444 0,'0'0'-1'15,"0"0"-2"-15,0 0-7 16,0-9-28-16,-3-8-37 0,1-7-2 15</inkml:trace>
  <inkml:trace contextRef="#ctx0" brushRef="#br0" timeOffset="203123.103">2980 12010 459 0,'0'0'3'16,"-8"7"0"-16,8-7 1 0,-11 15-2 16,11-15-1-16,-2 12-5 15,2-12-20-15,0 0-51 16,12-1-6-16</inkml:trace>
  <inkml:trace contextRef="#ctx0" brushRef="#br0" timeOffset="203450.6341">3411 12203 346 0,'0'0'6'0,"0"0"2"15,-6 8 2-15,6-8-1 16,-12 0 2-16,2-7-1 16,-4-8-1-16,0-7 0 0,1-4-5 15,-1-5-2-15,3-1-1 16,2 5 1-16,6 2 2 15,3 11 0-15,6 10 0 0,13 4 1 16,5 14 1-16,1 3-1 16,7 8-2-16,-3-4-9 15,7 5-22-15,0-1-48 16,-9-6-1-16</inkml:trace>
  <inkml:trace contextRef="#ctx0" brushRef="#br0" timeOffset="203688.7969">3361 11515 452 0,'0'0'4'0,"3"20"1"15,9 5 1-15,0 4 1 0,12 12 1 16,3 8 0-16,7 6 0 15,4 5 0-15,5 0-3 16,-1-6-5-16,0-5 0 16,-3-10-12-16,1-13-48 0,-6 2-23 15,-7-7-2-15</inkml:trace>
  <inkml:trace contextRef="#ctx0" brushRef="#br0" timeOffset="203924.5613">3718 12034 411 0,'0'0'2'15,"0"-9"2"-15,0-3 1 16,3-5 0-16,0-10-1 0,1 0 1 15,-2-7 0-15,4 1-2 16,-4-2-7-16,5 7-13 16,-7 10-45-16,2 0-13 15</inkml:trace>
  <inkml:trace contextRef="#ctx0" brushRef="#br0" timeOffset="204095.3629">3750 11718 469 0,'0'0'3'16,"0"16"2"-16,4 1 1 16,5 11 0-16,3 0 0 15,6 4 0-15,4 1 0 16,2 3-5-16,10-4-15 0,-3-8-66 16,1-5-3-16</inkml:trace>
  <inkml:trace contextRef="#ctx0" brushRef="#br0" timeOffset="204864.6442">4193 11593 424 0,'0'0'4'0,"0"0"2"15,0 0 2-15,-11-8 0 16,11 8 2-16,-14-10 0 0,14 10 2 16,-19-15 0-16,11 9-2 15,-1-4-3-15,-3 6-7 16,3-1 0-16,-2 2 0 0,0 0 0 15,0 0 0-15,2 0 0 16,-4 1 0-16,2 2 0 16,2-3 0-16,9 3 0 15,-15 0 0-15,15 0 0 16,-14 0 0-16,14 0 0 0,-8 11 0 16,8-11 0-16,-8 11 0 15,8-11 0-15,-8 15 0 16,8-15 0-16,-6 14 0 15,6-14 0-15,-6 13 0 0,6-13 0 16,-7 11 0-16,7-11 0 16,-9 17 0-16,5-5 0 15,0 1 0-15,3 5-3 16,1 2-1-16,1 5 1 0,8-1 0 16,2 0 1-16,3-2 0 15,4-8 1-15,0-7-1 16,1-7 0-16,-2-4 0 15,0-10 0-15,-4-9 0 0,0-6-1 16,-4 3 2-16,-3 6-2 16,0 9 2-16,5 11 0 15,2 11 1-15,2 14 1 16,1 11-1-16,5 3 1 0,1 2-2 16,4-4-6-16,-6-13-19 15,-7-14-51-15,6-11-3 16</inkml:trace>
  <inkml:trace contextRef="#ctx0" brushRef="#br0" timeOffset="205477.042">4490 11435 460 0,'0'0'3'0,"0"0"1"16,0 0 2-16,0 0 0 15,0 0 0-15,0 4 2 16,0-4-1-16,0 0 1 16,0 0-5-16,-8 5-3 0,8-5 0 15,-10 0 0-15,10 0 0 16,-16-1 0-16,16 1 0 15,-19-1 0-15,10 1 0 16,-1 0 0-16,-1 0 0 0,1 0 0 16,-1 2 0-16,2 5 0 15,-1 3 0-15,2 7 0 16,1 2-4-16,1 5 0 0,2 2 0 16,4 2 1-16,1-5 0 15,7 1 1-15,2-9-1 16,4-5 0-16,1-10 2 15,2-12-1-15,-2-5 1 16,-1-8 0-16,-3-3 0 0,-3-1 1 16,-3 2-1-16,-3 3 1 15,-2 3-1-15,1 8 1 16,-1 13-1-16,10-7 1 16,1 11 0-16,6 11-2 0,7 4 0 15,8 4-2-15,7 7-1 16,6 7 1-16,3-1 1 15,-2 6 0-15,-2 4 2 0,-5 1 3 16,-8 7 3-16,-13 0 3 16,-3 6 1-16,-15-2 0 15,-3 4 1-15,-12-5-1 16,-5-9-4-16,-2-8-6 0,-9-19-11 16,1-15-67-16,-4-9-5 15</inkml:trace>
  <inkml:trace contextRef="#ctx0" brushRef="#br0" timeOffset="206034.632">4717 11440 368 0,'0'0'4'15,"0"0"1"-15,0 0 4 16,0 0 0-16,0 0 2 16,13-10-1-16,2-8 1 0,0-2 0 15,1-5-3-15,1-2-2 16,-1 0-1-16,-2 0-2 15,-5 3 0-15,-5 5 0 16,-4 6 0-16,-7 5-1 0,-7 3 1 16,-1 5-1-16,-1 0 0 15,1 9-2-15,2 8 1 16,3 8-1-16,7 4 0 16,3 6 1-16,7 2 0 15,11 1 0-15,6-3 1 0,5-5-1 16,4-5 1-16,4-10-2 15,5-6-4-15,-2-18-25 16,-2-6-50-16,3-6-3 0</inkml:trace>
  <inkml:trace contextRef="#ctx0" brushRef="#br0" timeOffset="207152.4499">5509 11180 344 0,'0'0'6'0,"0"0"1"0,11 8 4 15,3-2-1-15,7 2 3 16,8 1 0-16,8-1 1 15,10 2 0-15,6-1-5 16,6-3-2-16,6 3-1 16,3-7-2-16,4 1 0 0,-3-1-1 15,3 1-2-15,-4-2 1 16,-5 3-1-16,-5 0 0 16,-4 1-1-16,-6 1 1 15,-9 0-1-15,-3-1 0 0,-7 2 1 16,-8-1-1-16,-3-3 1 15,-6-2-1-15,-2-1 1 16,-10 0 0-16,7-7 0 0,-7-4 0 16,-4-2-1-16,-3-6 1 15,-1 1 0-15,-3-2-1 16,-3-1 0-16,1 2 0 0,-5 4 0 16,-1 2-1-16,-2 2 1 15,-8 3-1-15,-2-2 0 16,-3 2-1-16,-5-5-1 15,1 4 0-15,1-2 1 16,4-1-1-16,1 0 0 16,12 2-1-16,4 3 2 0,6 5 0 15,10 2 1-15,10 7 0 16,9 8 1-16,12-1 0 16,6 8 0-16,9-3 0 15,5 4 0-15,-1-1 1 0,1-3 1 16,-5-4 0-16,-4 1 1 15,-11-7 0-15,-7 3 1 16,-7 0 0-16,-6-1 0 0,-6 0 1 16,-5 3-1-16,-1 4-1 15,-9 0 1-15,-4 6-1 16,-4 2 0-16,-6 5 0 16,-4 2-1-16,-4 2 1 0,-7 4-1 15,0-2-1-15,0-2 0 16,-3-1-3-16,4-6-4 15,7-1-21-15,11-6-53 0,-6-3-5 16</inkml:trace>
  <inkml:trace contextRef="#ctx0" brushRef="#br0" timeOffset="216494.117">7804 10444 210 0,'0'0'9'0,"0"0"4"16,0 0 6-16,0 0 0 0,0 0 1 16,-9 0 0-16,9 0 2 15,0 0-2-15,0 0-6 16,0 0-5-16,0-15-5 16,0 15 0-16,3-11-2 0,-3 11 0 15,10-15-1-15,-10 15-1 16,4-12 1-16,-4 12 0 15,6-10 0-15,-6 10 1 0,0 0 0 16,3-9 1-16,-3 9 2 16,0 0 0-16,0 0 2 15,3-12-1-15,-3 12 1 16,0 0 0-16,-9-6 1 0,9 6-2 16,-8-2 0-16,8 2-2 15,-18 0 0-15,18 0 0 16,-15 12-1-16,15-12-2 15,-10 12-1-15,5-3 1 0,2 3-1 16,0-1 0-16,1 2 1 16,-1 1-1-16,0 4 0 15,-1 0 0-15,3 4 1 16,-2-2-1-16,1-1 1 0,0 4-1 16,2 1 1-16,-3-3 0 15,3 3 0-15,0 0 1 16,0 0 0-16,0 1-1 15,0-1 1-15,0-1 0 0,1 1-1 16,-1 1 1-16,4-4-1 16,-3 0 0-16,0-1 0 15,1-1 0-15,-1-1 0 16,-1-1 0-16,0 0-1 0,0-1 1 16,1-1 0-16,-1 4 0 15,0-3 0-15,1 1 0 16,-1-1-1-16,0 3 2 15,0-2-1-15,0 0 0 0,0-1 0 16,0 2 0-16,0-3-1 16,0 0 1-16,0 1 0 15,0-2 1-15,0 2-2 16,0 1 0-16,0-2 0 16,0 3 0-16,0-3 0 0,-1 4 0 15,0-5 0-15,0 4 0 16,-4-4 0-16,2 1 0 15,0 2 0-15,1-3 0 0,1 1 0 16,0 3 0-16,0-3 0 16,1 3 0-16,0 0 0 15,0 2 0-15,0 0 0 16,0-3 0-16,0 4 0 0,0-1 0 16,0 0 0-16,0 0 0 15,1 1 0-15,-1-2 0 16,1-1 0-16,0 2 0 15,0-2 0-15,-1 1 0 0,0-5 0 16,0 2 0-16,0-1 0 16,0 1 0-16,0 1 0 15,0-3 0-15,0 2 0 16,0 0 0-16,0-2 0 16,0 1 0-16,0-2 0 0,0 1 0 15,0-1 0-15,-1-2 0 16,1 2 0-16,0-2 0 15,3-2 0-15,-2 0 0 0,2 3 0 16,-1-2 0-16,0-1 0 16,1 0 0-16,-1 2 0 15,1-1 0-15,0 1 0 16,-1-2 0-16,1-1 0 0,0 0 0 16,-1 3 0-16,4-2 0 15,-6-9 0-15,11 16 0 16,-11-16 0-16,14 17 0 15,-6-6 0-15,-8-11 0 0,15 14 0 16,-15-14 0-16,17 14 0 16,-17-14 0-16,15 12 0 15,-15-12 0-15,16 12 0 16,-6-8 0-16,0 2 0 16,-10-6 0-16,16 5 0 0,-5-2 0 15,-2 0 0-15,1 0 0 16,-2-1 0-16,3-1 0 15,-2 1 0-15,-1 0 0 16,3 1 0-16,-2-3 0 0,2 0 0 16,-1 3 0-16,-1-3 0 15,-1 0 0-15,3 3 0 16,-1-3 0-16,-2 0 0 0,-8 0 0 16,17 0 0-16,-17 0 0 15,12 0 0-15,-12 0 0 16,13-3 0-16,-13 3 0 15,12-3 0-15,-12 3 0 0,16-3 0 16,-6 1 0-16,-2 2 0 16,1-2 0-16,0 2 0 15,-9 0 0-15,16-1 0 16,-16 1 0-16,15 0 0 0,-15 0 0 16,16-2 0-16,-16 2 0 15,17-4 0-15,-17 4 0 16,17-5 0-16,-9 2 0 15,-8 3 0-15,13-9 0 0,-13 9 0 16,15-8 0-16,-15 8 0 16,12-12 0-16,-12 12 0 15,13-10 0-15,-13 10 0 16,14-16 0-16,-14 16 0 0,13-14 0 16,-7 3 0-16,1 2 0 15,-2-1 0-15,1-1 0 16,-2 2 0-16,0-3 0 15,-1 2 0-15,1 1 0 0,0-1 0 16,-4 10 0-16,8-16 0 16,-8 16 0-16,7-15 0 15,-7 15 0-15,7-12 0 16,-7 12 0-16,4-13 0 0,-4 13 0 16,6-14 0-16,-6 14 0 15,4-12 0-15,-4 12 0 16,5-12 0-16,-5 12 0 15,2-10 0-15,-2 10 0 0,3-11 0 16,-3 11 0-16,3-12 0 16,-3 12 0-16,3-13 0 15,-3 13 0-15,1-17 0 16,-1 17 0-16,2-18 0 0,-2 18 0 16,0-16 0-16,0 16 0 15,1-12 0-15,-1 12 0 16,1-16 0-16,-1 16 0 15,2-11 0-15,-2 11 0 0,5-11 0 16,-5 11 0-16,4-17 0 16,-4 17 0-16,4-17 0 15,-2 9 0-15,-1-2 0 16,1 3 0-16,-1-4 0 0,1 3 0 16,0-2 0-16,1 0 0 15,3 2 0-15,-6 8 0 16,2-18 0-16,0 8 0 15,0 2 0-15,1-3 0 0,-1 0 0 16,0-3 0-16,2 1 0 16,-4 1 0-16,2 1 0 15,1-2 0-15,-1 4 0 16,1-3 0-16,-2 4 0 0,-1-2 0 16,0 2 0-16,0-2 0 15,0-2 0-15,0 1 0 16,0-5 0-16,1 4 0 15,-1-2 0-15,1-1 0 0,3 1 0 16,-3 3 0-16,-1-3 0 16,1 4 0-16,-1-1 0 15,0-1 0-15,0 2 0 16,0-2 0-16,1 0 0 0,-1 3 0 16,0-3 0-16,1-3 0 15,-1 3 0-15,1-1 0 16,0 2 0-16,2-1 0 15,-1 0 0-15,-1 0 0 0,1-1 0 16,-1 5 0-16,1-5 0 16,-2 1 0-16,2 1 0 15,1-3 0-15,-2 0 0 16,0-1 0-16,1 3 0 0,0-2 0 16,4-2 0-16,-5 4 0 15,0 0 0-15,2-2 0 16,-1 4 0-16,-1 1 0 15,2 0 0-15,-1-2 0 0,0 1 0 16,1-2 0-16,-2 3 0 16,-1-3 0-16,1-2 0 15,1 1 0-15,-2-2 0 16,0-2 0-16,0 4 0 0,0 1 0 16,0-3 0-16,0 2 0 15,0-1 0-15,0 5 0 16,-3-6 0-16,3 4 0 15,-1-2 0-15,-2 0 0 0,0-1 0 16,3 2 0-16,-2-3 0 16,0 4 0-16,-1-3 0 15,1 3 0-15,0-1 0 16,-2 0 0-16,0-1 0 0,0 4 0 16,0-3 0-16,2 0 0 15,-1 0 0-15,1 1 0 16,-2 0 0-16,0-2 0 15,0-1 0-15,-2 3 0 0,-1 2 0 16,3-3 0-16,-2 1 0 16,0-2 0-16,2 4 0 15,4 9 0-15,-14-17 0 0,14 17 0 16,-11-17 0-16,11 17 0 16,-17-13 0-16,8 7 0 15,0-1 0-15,-3-3 0 16,1 5 0-16,-3-5 0 0,2 1 0 15,-1 1 0-15,-2-4 0 16,0 3 0-16,0 1 0 16,-1 0 0-16,2 1 0 15,-4-2 0-15,4 4 0 0,-1 1 0 16,1 0 0-16,-2 1 0 16,0 0 0-16,2 0 0 15,-1 3 0-15,2-4 0 16,-3 3 0-16,4-1 0 15,-5 0 0-15,4-1 0 0,-2 1 0 16,1 1 0-16,-1 1 0 16,0 0 0-16,1 0 0 15,-3 1 0-15,4 1 0 16,0 1 0-16,1 1 0 0,-3 1 0 16,2-2 0-16,-2-1 0 15,2 1 0-15,-2 1 0 16,1 0 0-16,-1 2 0 0,-1 2 0 15,0 0 0-15,2 5 0 16,2-1 0-16,3 3 0 16,-1-1 0-16,2 4 0 15,2 4 0-15,1-4 0 0,1 2 0 16,3 4 0-16,-2-2 0 16,1-1 0-16,1 3 0 15,1 3 0-15,0-2 0 16,0 6 0-16,0-1 0 15,0 2 0-15,0 3 0 0,1 2 0 16,0-2 0-16,2 5 0 16,-2-2 0-16,2-3 0 15,3 0 0-15,-2-1 0 0,-1 1 0 16,1-5 0-16,2 3 0 16,-1-3 0-16,-2 0 0 15,0 1 0-15,-1-1 0 16,-1-3 0-16,-1-1 0 0,0-1 0 15,0 0 0-15,0-1 0 16,0-1 0-16,-2 1 0 16,0-1 0-16,1 5 0 15,0-3 0-15,0 4 0 0,-2-2 0 16,0 2 0-16,2 0 0 16,-1-3 0-16,-2-1 0 15,2-1 0-15,1-3 0 16,1-1 0-16,0-1 0 0,0-4 0 15,-1 2 0-15,1-1 0 16,0 2 0-16,0 1 0 16,0 1 0-16,-1 0 0 15,1-1 0-15,0 2 0 16,1 0 0-16,1-2 0 0,4-1 0 16,1 2 0-16,-1-2 0 15,1 0 0-15,1 0 0 16,-1 3 0-16,2-3 0 0,-4 1 0 15,3-1 0-15,-1-1 0 16,0 0 0-16,0-1 0 16,1 0 0-16,0-2 0 15,-3-2 0-15,2 1 0 0,2-1 0 16,-2-1 0-16,1-1 0 16,-4-1 0-16,2-1 0 15,-6-8 0-15,11 17 0 0,-11-17 0 16,10 12 0-16,-10-12 0 15,11 8 0-15,-11-8 0 16,16 3 0-16,-6-3 0 16,1 0 0-16,0 0 0 15,3-3 0-15,1 0 0 0,3-2 0 16,-5-2 0-16,5 0 0 16,-2-1 0-16,2-4 0 15,-1 3 0-15,-1-1 0 16,1-4 0-16,0-1 0 0,1 0 0 15,-1-2 0-15,-1-4 0 16,-2 0 0-16,1-2 0 16,-1-1 0-16,-1-2 0 15,-1 1 0-15,-3-1 0 0,3 2 0 16,-2-1 0-16,-1 4 0 16,-1 0 0-16,2 0 0 15,-1-3 0-15,-2 2 0 16,-1-1 0-16,4-1 0 0,-6-4 0 15,1-4 0-15,-2 3 0 16,1-2 0-16,-2 1 0 16,1-3 0-16,1 5 0 0,-2 0 0 15,0 6 0-15,2-2 0 16,-1 3 0-16,-1 3 0 16,1-1 0-16,1 5 0 15,-1-5 0-15,1 1 0 16,1 0 0-16,-1-2 0 0,2 1 0 15,-1-4 0-15,-2 4 0 16,6-1 0-16,-5 1 0 16,3 2 0-16,-1 1 0 15,-3-2 0-15,1 0 0 0,2 0 0 16,-2-3 0-16,0-1 0 16,-2-2 0-16,2 1 0 15,-3-5-8-15,-1 3-76 16,1 9-2-16</inkml:trace>
  <inkml:trace contextRef="#ctx0" brushRef="#br0" timeOffset="218230.9734">6504 11250 333 0,'0'0'6'16,"0"0"2"-16,0 0 2 0,0 0 3 16,0 0 1-16,0 0 1 15,5 0 1-15,-5 0 0 16,9-15-4-16,-1 3-3 0,-1 0-1 15,1-3-2-15,4 2-1 16,-2-1-1-16,-2 3-1 16,2 0-1-16,1 0 1 15,-2 1 0-15,0-1 0 0,-2-1 1 16,1-6-1-16,-4-3 0 16,0-1 0-16,1-5 0 15,-3-3 0-15,1 0-2 16,-3 1 1-16,0-5-2 0,0 4 0 15,0 0 0-15,0 0 0 16,0 3 0-16,0-4 0 16,3 1 0-16,0-2 0 15,1 2 0-15,3-4 0 0,-2 3 0 16,4 0 0-16,0 3 0 16,3 4 0-16,-4 0 0 15,5 3 0-15,1 2 0 16,-1 2 0-16,2 2 0 15,1 0 0-15,2-4 0 0,-2 7 0 16,4-2 0-16,1 1 0 16,-3 2 0-16,1 1 0 15,3-1 0-15,-1 5 0 0,0-1 0 16,0 2 0-16,1 2 0 16,-1 3 0-16,2 0 0 15,-4 0 0-15,2 3 0 16,-1 1 0-16,0 1 0 0,2 0 0 15,-3-2 0-15,-2 1 0 16,4-1 0-16,-1 2 0 16,-1-1 0-16,2-3 0 15,-3 4 0-15,0 0 0 0,2 1 0 16,-2-1 0-16,1 3 0 16,1-2 0-16,-2 0 0 15,2 3 0-15,-1 0 0 16,3-1 0-16,-4 2 0 0,3-2 0 15,0 2 0-15,-2-1 0 16,4 0 0-16,-4 3 0 16,-2-2 0-16,1 0 0 15,1 4 0-15,-5-2 0 0,3 2 0 16,-2 0 0-16,-2-3 0 16,-1 2 0-16,-1-4 0 15,-11-9 0-15,14 13 0 16,-14-13 0-16,0 0 0 0,0 0 0 15,0 0 0-15,0 0 0 16,-6 0 0-16,6 0 0 16,-18-11 0-16,5 1 0 15,-3-2 0-15,0-2 0 0,-6-2 0 16,-2-5 0-16,-1-3 0 16,-2-3 0-16,-1-3 0 15,0-2 0-15,0-3 0 16,2 2 0-16,0 2 0 0,4 2 0 15,1 2 0-15,1 5 0 16,7 3 0-16,-3 6 0 16,8 2 0-16,-1 3 0 15,9 8 0-15,-11-10 0 0,11 10 0 16,0 0 0-16,0 0 0 16,0 0 0-16,0 0 0 15,4 6 0-15,8 6 0 16,3 7 0-16,6 5 0 0,5 10 0 15,6 2 0-15,4 6 0 16,4 1 0-16,-3-2 0 16,2 2 0-16,-2-6 0 15,-5-2 0-15,-4-7 0 0,-3-1 0 16,-8-4 0-16,-3-3 0 16,-2-4 0-16,-10-5 0 15,-1 2 0-15,-1-13 0 0,0 16 0 16,0-16 0-16,-15 9 0 15,1-6 0-15,-3-1 0 16,-5 1 0-16,1 0 0 16,-10 1 0-16,3 2 0 15,-3 1 0-15,1-1 0 0,-1 1 0 16,6 2 0-16,1 0 0 16,1-5-8-16,0 4-76 15,10 1-2-15</inkml:trace>
  <inkml:trace contextRef="#ctx0" brushRef="#br0" timeOffset="400105.5613">7096 2960 371 0,'0'0'7'0,"-11"-3"2"15,0 2 0-15,0-1 0 16,-2 2 1-16,-5-3 0 15,0 0 0-15,-5 0 1 16,2 0-6-16,-4 2 0 16,-2-1-1-16,-1-2 0 15,-6 1 0-15,-3 3-1 0,-6 3 0 16,-3 3 0-16,-4 1-1 16,-4 5-1-16,-3 3 1 15,-3-1-1-15,0 9 0 0,0-3-1 16,0 3 1-16,0 1 0 15,2-2 0-15,6 1 0 16,0-1-1-16,6 3 1 16,1 1-2-16,7 1 1 0,4 4 0 15,5 1-1-15,7 1-1 16,4 2 1-16,5-1 0 16,5 0 0-16,5 2 0 15,3-3 0-15,8-1 1 0,7-1 0 16,5-1 0-16,4-3 0 15,7-2 0-15,4-5 0 16,6 2 0-16,5-8 1 16,-2 3-1-16,6-2 1 15,-1-1-1-15,4 2 0 0,-3 0 1 16,3 2-1-16,1 3 0 16,-2-2 0-16,3 2 0 15,-1-1 1-15,1-1-1 0,1 2 1 16,0-3 0-16,2 0 0 15,-3-3 0-15,3-1 0 16,4-2 0-16,-3-3 0 16,4-2 0-16,4-4-1 0,-3-3 1 15,6 0 0-15,0-5-1 16,1 0 0-16,1-3 0 16,1 1 1-16,-3 1-1 15,2 3 0-15,0 2 1 16,-4 1-1-16,1 4 1 0,-5 3 0 15,3 2 0-15,-3-4-1 16,-2 0 1-16,-5-3-1 16,-2-2 1-16,-5-10-1 0,1-3 0 15,-7-9 1-15,-6-6-1 16,-3-9 1-16,-5-6 0 16,-6-5 0-16,-7-5 1 15,-5-4-1-15,-7-1 0 0,-5-6 1 16,-6 7-2-16,-8 0 0 15,-8 2 0-15,-8 4 0 16,-7 3 0-16,-4 6 0 16,-9 1 0-16,-1 3 0 0,-10 3 0 15,-2 2 0-15,-2 4 0 16,-5 0 0-16,-2 8 0 16,-1-4 0-16,-2 5 0 15,-4 5 0-15,-4 0 0 16,-2 0 0-16,-4 5 0 0,-4 3 0 15,-5-3 0-15,-5 5 0 16,0-5 0-16,-6 1 0 16,-1 1 0-16,1 2 0 15,4 0 0-15,-1 6 0 0,7 5 0 16,4 7 0-16,10 15 0 16,9 4-13-16,1 10-68 15,23 10-3-15</inkml:trace>
  <inkml:trace contextRef="#ctx0" brushRef="#br0" timeOffset="402957.2761">10960 17590 377 0,'0'0'2'16,"0"0"2"-16,0 0 0 0,-12 6 0 16,12-6 1-16,-14 10 0 15,14-10 0-15,-17 13 1 16,6-4-2-16,-2-1 0 15,-3 1-1-15,0-1 0 16,-2 4-1-16,-1-3 2 0,-2 1-2 16,-4 0 0-16,0 2 1 15,-3-1-1-15,1-1 1 16,-2 0 0-16,0 0 0 0,-1-1 0 16,0 1 2-16,-3 0-1 15,0-3 0-15,0 3 0 16,-1-2-2-16,-1-1 0 15,2 0 0-15,-4-2-1 0,1-1-1 16,-4 3 1-16,4-4 0 16,-2-1-1-16,1 3 1 15,0-4 1-15,0 2-1 16,-1-2-1-16,0 1 2 16,3 1 0-16,0-3-1 0,-1 0 0 15,-2 0 0-15,2 2-1 16,0-2 0-16,0 3 1 15,0-3 0-15,0 2 0 0,2 1-1 16,-1 4 1-16,-1-2 0 16,2 2 0-16,0-1 0 15,0 1 0-15,34-7-2 16,-32 6 1-16,0 2 0 16,0 4 0-16,2-2 0 15,-2 2 0-15,3-1-1 0,3 3 1 16,-3-1 0-16,4 0 1 15,-2 1 0-15,3 0-1 16,-2 1 1-16,2-5-1 16,-1 2 0-16,6 2 0 15,-2 0 1-15,21-14-1 16,-24 25 0-16,-1-3 0 0,25-22 0 16,-12 30 1-16,-1-1-1 15,13-6 0-15,0-1 1 16,10 4-1-16,3-2 0 15,7 5 1-15,1-1-1 16,11 5 1-16,-1-1 0 16,8 0-1-16,48 32-1 15,-38-34 2-15,3-4-2 0,5 0 0 16,0-6 1-16,6 1 0 16,-2-4 0-16,4-4 1 15,-1-3-1-15,4 0 1 16,-1-4-1-16,5-5 0 15,0-1 1-15,-3-1-1 16,6-8 0-16,2 1 0 0,-2-3 0 16,3 0 0-1,-3-2 0-15,5 0 0 0,-4 0 0 16,2-1 0-16,-2 0 0 16,3 6 0-16,-2-5 0 15,0 1 0-15,-1 2 0 16,-3-1 0-16,2-2 0 15,-5-1 0-15,-1-1 0 16,-2-3 0-16,-6 2-1 0,-1-4 1 16,-2 2 0-16,-4-2-1 15,-3-2 1-15,-4 0-1 16,-5-3 1-16,-42 25 0 16,36-26 0-16,1-3 0 15,16-34 2-15,-32 28-1 16,-6-1 1-16,-3 0-1 0,-8-2 1 15,-3 3-2-15,-1-1 0 16,-4-1 0-16,-8 3 0 16,-4-1 0-16,-4 0 0 15,0 5 0-15,-6-2 0 0,-3 5 0 16,-2 1 0-16,-4 2 0 16,-3 2 0-16,1 3 0 15,-3 2 0-15,-1 2 0 16,-2 3 0-16,-3 3 0 0,-2-1 0 15,3 4 0-15,-3 0 0 16,0 2 0-16,-3 1 0 16,2 2 0-16,-4-1 0 15,0 2 0-15,3 0 0 0,-3 2 0 16,0 1 0-16,-2-1 0 16,0 4 0-16,1 0 0 15,-1 1 0-15,1-1 0 16,0 3 0-16,-3-1 0 0,3-1 0 15,-2 2 0-15,1-2 0 16,0 1 0-16,0 0 0 16,2-2 0-16,2 4 0 15,0-3 0-15,0 2 0 0,0 2 0 16,3-2 0-16,0 4 0 16,-1 2 0-16,5 1 0 15,-3-2 0-15,2 3 0 16,2-1 0-16,2 2 0 15,0-1 0-15,1 1-2 0,-2 0 1 16,42-18 0-16,-38 17 1 16,-1 1-2-16,1-2 1 15,1 1 1-15,0 0-1 16,-1-2 2-16,1 0-2 16,1 1 1-16,1-2 0 0,-1 0 0 15,0-1-1-15,0 2 0 16,3 1 1-16,-2 1 0 15,4 3-1-15,-2-1 0 16,3 3-1-16,0-2 1 16,7 4 1-16,-1 0 0 15,8 3-2-15,-3-3 1 16,9 5 1-16,3 0 0 16,7 3-1-16,0-1 0 0,5 2 1 15,4 0-1-15,11-3 0 16,1 2 1-16,7-6-1 15,2 2 0-15,9-3 1 16,41 21-1-16,-32-25 0 16,0-3 1-16,5-3 1 15,1-3-2-15,3-4 1 0,3-2 0 16,1-1 0-16,1-2 1 16,5-3-1-16,0 0 0 15,2-4 0-15,0-1 1 16,2-3-1-16,5-2 1 15,-2-1-1-15,3 0 0 16,3 0 1-16,4-4-1 16,-1-2 0-16,1 2 0 15,0-2 0-15,5-2 0 0,-2-2-2 16,1 3 3-16,2 0-2 16,0 0 1-16,2-2 0 15,0-1-1-15,-2 0 1 16,0-1 0-16,-2-1 1 15,-2-2-2-15,-7-3 0 0,1-3-1 16,-8-3 0-16,-2-4-2 16,-7-3-2-16,-6-6-3 15,-9-1-5-15,-8-6-18 16,-2-2-46-16,-15-3-1 16</inkml:trace>
  <inkml:trace contextRef="#ctx0" brushRef="#br0" timeOffset="412888.8039">9185 16561 77 0,'0'0'1'0,"0"0"-1"15,0 0 2-15,0-9 2 16,0 9 10-16,0 0 9 0,0 0 5 16,0 0 7-16,0-10 4 15,0 10 3-15,0 0-2 16,-3 7-2-16,3-7-9 0,0 0-6 15,0 0-6-15,0 0-6 16,-9 0-5-16,9 0-2 16,-9-12-1-16,9 12-1 15,-13-9 1-15,4 6 0 16,-1 3-1-16,4 0 1 16,-7 0-1-16,4 2 0 0,-1 2 0 15,-3 0-1-15,2-1 0 16,-2 0 0-16,0 1 0 15,-1 0-1-15,0-1 1 0,-1 0-1 16,2 4 0-16,-4 0 1 16,2 0-1-16,2 0 0 15,1 3 0-15,1 0 0 16,1 2 0-16,4-3 0 0,-4 0 0 16,4-1 0-16,6-8 0 15,-14 17 0-15,14-17 0 16,-12 16-1-16,5-7 1 15,2 0 0-15,0 3 0 16,-1 0 0-16,3 2 0 0,1-1 0 16,-1 3 0-16,0-2 0 15,3-1 1-15,0 0-1 16,0-1 0-16,6 0 0 0,-2 2 0 16,3 1 1-16,-1-1-1 15,3 3 0-15,0-2 0 16,0 2 1-16,-2 2-1 15,4-1 1-15,-2 0-1 0,-2-1 0 16,3-2 0-16,1-1 0 16,-1 3 1-16,2-2 0 15,-1-3-1-15,-2 4 0 16,2-3 1-16,-1-1-1 16,1 0 1-16,-1 2-1 0,0-1 0 15,0-4 1-15,1 0 0 16,-1-1-1-16,1 2 1 15,1-5-1-15,0 0 1 16,-1 0-1-16,0-1 1 0,2 1-1 16,-3 1 1-16,2 0 0 15,0-1-1-15,-4 0 1 16,4 0-1-16,-1-1 0 16,-2-1 1-16,2 0-1 0,0-1 1 15,0-2-1-15,2 0 0 16,0 0 1-16,4-2-1 15,-5-1 0-15,6-2 1 16,-3 0-1-16,0-1 0 0,1-3 0 16,-1 1 0-16,0-2 0 15,1-5 0-15,0 1 0 16,-3 0 0-16,1-4 0 16,-1 3 0-16,0-2 0 0,-3-1 0 15,-1 3 1-15,-2-2 0 16,-2-4-1-16,-2-1 1 15,-3 0 0-15,0-5 0 0,-6 3 0 16,-2-4-1-16,1 3 0 16,-2 0 0-16,2 2 1 15,-3 3-2-15,1 3 1 16,2 2 0-16,-3-2 1 16,3 0-1-16,-3 2 1 0,0-4-1 15,0 2 0-15,-1 1 1 16,-1-1-1-16,3 0 1 15,-2 2-1-15,-1 2 0 16,1 3 1-16,-1 3-1 16,0 0 1-16,-3 2-1 0,2 1 1 15,-6 2 0-15,3 0-1 16,-3-3 0-16,-3 4 1 16,2-1-1-16,-1 0 0 0,1-1 0 15,3-1-1-15,2 3-4 16,1-6-13-16,-8 5-60 15,22 2-3-15</inkml:trace>
  <inkml:trace contextRef="#ctx0" brushRef="#br0" timeOffset="413798.7329">8796 16881 342 0,'0'0'4'16,"0"0"4"-16,0 0 3 16,-11 0 3-16,11 0 2 0,-16 9 1 15,8-4 1-15,-3 4 1 16,-5-1-3-16,-1 2-3 15,-2-2-4-15,-6 3-1 16,-1-1-2-16,-8 4-2 0,-4-1-1 16,-4 1 0-16,-5 6-3 15,-6 1 0-15,-6 4 0 16,-10 3 0-16,-3 4 0 16,-8-1 0-16,-2 1 0 0,-2-1 0 15,42-14 0-15,-9-2 0 16,4 2 0-16,-8-3 0 15,3 1 0-15,-5-1 0 16,4-2 0-16,-2 8-22 0,5-8-61 16,-3 0-2-16</inkml:trace>
  <inkml:trace contextRef="#ctx0" brushRef="#br0" timeOffset="414898.8931">5980 17573 264 0,'0'0'1'0,"0"0"3"0,0 0 5 16,0 0 1-16,0 0 3 15,6-7-1-15,-6 7 2 16,16-19 1-16,-7 8 0 16,1-3 0-16,9-11-2 0,-7 9-1 15,2 2 2-15,-2-1 0 16,3 5 1-16,-2 1-1 16,1 4-1-16,0 5-2 15,0 0-2-15,-3 9-1 16,1-1-4-16,-2 6-1 0,1 2-1 15,-4 3 0-15,5-1-2 16,-3 7 0-16,3-4 0 16,4 1-1-16,-2-1 0 15,3-1 0-15,0-1 0 0,0-4 0 16,1 0 1-16,1 1 1 16,-3-3 1-16,2 3 1 15,-5 1-1-15,2 2 0 16,-15-19-2-16,0 0 0 0,14 30-11 15,8 13-68-15,-21-26-3 16</inkml:trace>
  <inkml:trace contextRef="#ctx0" brushRef="#br0" timeOffset="415242.7827">6477 17293 438 0,'0'0'6'0,"0"0"2"16,-10 0 1-16,-2-6 0 0,1-6 1 15,-8-5-1-15,-1-8 0 16,-2-8 1-16,-1-6-7 16,1-6-3-16,6-4-8 0,1-4-19 15,9 7-54-15,6 8-3 16</inkml:trace>
  <inkml:trace contextRef="#ctx0" brushRef="#br0" timeOffset="415985.7129">6089 17564 117 0,'0'0'1'16,"0"0"-1"-16,0 0 2 15,0 0-1-15,-11-1-1 16,11 1 1-16,0 0 0 0,-10 0-2 16,10 0-10-16,-11 0-12 15,11 0-6-15</inkml:trace>
  <inkml:trace contextRef="#ctx0" brushRef="#br0" timeOffset="417390.8566">5992 17616 109 0,'0'0'12'0,"0"0"8"16,0 0 3-16,0 0 3 16,0 0 5-16,-10 3 2 15,10-3 1-15,0 0 3 0,-8 4-10 16,8-4-5-16,-10 6-2 16,10-6-2-16,-8 7-2 15,8-7-3-15,-9 9-1 0,9-9-2 16,-10 7-1-16,10-7-2 15,0 0-1-15,-11 10-1 16,11-10-2-16,0 0-1 16,-8 7 0-16,8-7 0 0,0 0-1 15,0 0 0-15,0 0 1 16,0-8-2-16,0 8 1 16,12-16 0-16,-5 7 0 15,3-1-1-15,1 0 1 16,1 0-1-16,1-2 1 0,1 1 0 15,2 1 1-15,-1 2-2 16,2-1 0-16,1 5 0 16,-2 1 0-16,2 3 0 15,-3 0 0-15,0 2 0 0,-4 5 0 16,2 2 0-16,-2 0 0 16,-6 2 0-16,3 4 0 15,-4-1 0-15,-2 3 0 0,-2-1 0 16,0 2 0-16,0-1 0 15,-3-1 0-15,-3 0 0 16,0-3 0-16,3 0 0 16,-5-3 0-16,2 0 0 15,6-10 0-15,-13 16 0 0,13-16 0 16,-7 13 0-16,7-13 0 16,0 0 0-16,0 0 0 15,0 0 0-15,0 0 0 16,0 0 0-16,7 3 0 0,3-4 0 15,1-4 0-15,0-2 0 16,7 4 0-16,-5-4 0 16,5 1 0-16,-1 0 0 15,1 1 0-15,-1 0 0 0,2 1 0 16,-1 1 0-16,0 1 0 16,0-1 0-16,0 2 0 15,-3 0 0-15,0 1 0 16,0 0 0-16,-5 1 0 15,0 5 0-15,-10-6 0 0,14 12 0 16,-14-12 0-16,11 16 0 16,-8-5 0-16,0 2 0 15,-2 0 0-15,0-1 0 0,-1-12 0 16,0 30 0-16,0-30 0 16,0 0 0-16,-10 42 0 15,10-42 0-15,0 0 0 16,-10 21 0-16,-3 0 0 15,13-21 0-15,0 0 0 16,-9 12 0-16,1 1 0 0,-2-2 0 16,-1 2 0-16,-1-3 0 15,2 1 0-15,-2-3 0 16,-1 5 0-16,2-4 0 16,-1 0 0-16,0 1 0 15,-2-2 0-15,4-1 0 16,0 2 0-16,1-1 0 0,-2 2 0 15,11-10 0-15,0 0 0 16,0 0 0-16,0 0 0 16,0 0 0-16,0 0 0 15,0 0 0-15,0 0 0 16,0 0 0-16,13-13 0 16,0-2 0-16,-2 1 0 15,2-3 0-15,-2-2 0 0,2-2 0 16,-2 0 0-16,-3-1 0 15,-1 3 0-15,-3-3 0 16,-4 4 0-16,0-2 0 0,0 3 0 16,-3 2 0-16,-6 3 0 15,2 0 0-15,-3 5 0 16,-2-1 0-16,0 5 0 16,0 3 0-16,-1 0 0 15,-2 3 0-15,2 3 0 0,-4 1 0 16,4 2 0-16,-1 3 0 15,3-4 0-15,0 2 0 16,-1-1 0-16,12-9 0 16,-13 12 0-16,13-12 0 0,0 0 0 15,0 0 0-15,0 0 0 16,-7-5 0-16,7-7 0 16,1 1 0-16,3-2 0 15,2-3 0-15,-3-3 0 0,-1 1 0 16,2-4 0-16,0 1 0 15,-3 0 0-15,-1 0 0 16,0 2 0-16,-7 0 0 16,3 3 0-16,-6 1 0 15,-3 4 0-15,3 2 0 0,-5 4 0 16,0 4 0-16,-4-1 0 16,4 2 0-16,-4 3 0 15,3-1 0-15,-3 6 0 16,3-1 0-16,-1 2-31 0,4-1-56 15,3-1-4-15</inkml:trace>
  <inkml:trace contextRef="#ctx0" brushRef="#br0" timeOffset="418723.152">6978 16629 405 0,'0'0'6'16,"0"0"3"-16,0 0 1 0,-13 1 3 15,13-1 0-15,-15 6 0 16,15-6 2-16,-15 8 1 16,3-4-5-16,3 0-11 15,-1 0 0-15,0-2 0 0,1 1 0 16,0 1 0-16,-2 4 0 15,2 1 0-15,-1 0 0 16,-3 6 0-16,3-2 0 0,2 8 0 16,-7 1 0-16,5 1 0 15,2 3 0-15,1 3 0 16,3 2 0-16,-1 5 0 16,5 1 0-16,0 1 0 0,5 5 0 15,6 2 0-15,5 1 0 16,4-1 0-16,6-1 0 15,-12-26 0-15,8-2 0 16,18 13 0-16,9-10 0 16,-2-16 0-16,3-3 0 0,0-16 0 15,-1-11 0-15,1-8 0 16,-8-6 0-16,-4 0 0 16,-10 7-42-16,4-9-46 15</inkml:trace>
  <inkml:trace contextRef="#ctx0" brushRef="#br0" timeOffset="422373.25">7000 5680 334 0,'0'0'5'0,"0"0"4"0,0 0 2 16,0 0 3-16,0 0 1 15,-10 2 1-15,10-2 2 16,-13 0 0-16,13 0-5 16,-12-4-2-16,12 4-2 0,-18-7-1 15,11 6-1-15,-2-1-2 16,-2 0 0-16,2 2-1 15,-2 0 0-15,-4 0 1 16,1 0-5-16,-2 4 0 16,0 0 0-16,-1 0 0 0,1 0 0 15,0 2 0-15,-1 1 0 16,2-4 0-16,-1 3 0 16,1-1 0-16,1 2 0 15,-1-2 0-15,2 5 0 0,0-2 0 16,1-1 0-16,0 2 0 15,2 1 0-15,0 1 0 16,3-1 0-16,0 1 0 0,0 1 0 16,1 0 0-16,0 2 0 15,4-1 0-15,1 1 0 16,-2 2 0-16,2-3 0 16,1 1 0-16,0 2 0 0,4 2 0 15,-1-1 0-15,3 2 0 16,2-2 0-16,-2 0 0 15,1-1 0-15,0 2 0 16,2 0 0-16,-1-3 0 0,2 4 0 16,0-5 0-16,1 5 0 15,0-5 0-15,4 1 0 16,-2 0 0-16,1 1 0 16,-1-1 0-16,1-3 0 15,-2 2 0-15,0-4 0 0,0 0 0 16,-3 1 0-16,4-5 0 15,-4 3 0-15,0-4 0 16,4 0 0-16,-2 0 0 16,0-2 0-16,2 0 0 0,-2 0 0 15,3-3 0-15,-3 3 0 16,7-3 0-16,-6 0 0 16,4 0 0-16,-1 0 0 0,3-3 0 15,-5-1 0-15,7 0 0 16,-4-2 0-16,1-1 0 15,0-2 0-15,-1 0 0 16,3-1 0-16,-2 2 0 0,0-5 0 16,-1 2 0-16,-1 1 0 15,2 2 0-15,-3-1 0 16,2-4 0-16,-5 1 0 0,2-2 0 16,-3 0 0-16,2-2 0 15,-2 0 0-15,-3 1 0 16,0-3 0-16,0 3 0 15,-1-2 0-15,-2 0 0 16,1 0 0-16,-4 2 0 0,-1-5 0 16,0 1 0-16,-6-5 0 15,1 2 0-15,-2-1 0 16,-1 1 0-16,2 0 0 16,-4 3 0-16,0 1 0 0,2 4 0 15,-4 4 0-15,-2-2 0 16,1 2 0-16,-5 2 0 15,1 0 0-15,-2 0 0 16,-1-1 0-16,-1 1 0 0,1 1 0 16,-1 1 0-16,-3-2 0 15,1 3 0-15,-3 0 0 16,1 2 0-16,-2 3 0 0,3 0 0 16,-4 0 0-16,1 5 0 15,-1 0 0-15,1 3 0 16,0-1 0-16,0 0 0 15,2 0 0-15,2 2 0 16,0-1 0-16,3 0 0 0,2 3 0 16,1-1 0-16,4 5 0 15,1 0 0-15,1 4 0 16,-1 3 0-16,3 1 0 16,0 2 0-16,1 4 0 0,4 1 0 15,-2-1 0-15,4-1 0 16,2 1 0-16,0 3 0 15,3-3 0-15,4 0 0 0,-1-2 0 16,6-1 0-16,1 0 0 16,2-2 0-16,0-2 0 15,5-2 0-15,-2-1 0 16,3-2 0-16,2 1 0 0,-3-5 0 16,4-2 0-16,-3 0 0 15,2-3 0-15,2-3 0 16,0-2 0-16,0-3 0 15,3 0 0-15,4-1 0 0,-3-7 0 16,3-6 0-16,2-1 0 16,-2-6 0-16,-1-4 0 15,0-6 0-15,-7-4 0 16,-2 0 0-16,-5-9 0 16,-6 1 0-16,-7-3 0 0,-4 0 0 15,-6-3-28-15,-4 8-53 16,-4 5-3-16</inkml:trace>
  <inkml:trace contextRef="#ctx0" brushRef="#br0" timeOffset="423415.6164">6671 6193 342 0,'0'0'7'0,"0"0"2"16,0 0 4-16,0 0 3 15,0 0 0-15,-10 1 2 16,10-1 2-16,0 0 1 0,-9 9-5 16,9-9-2-16,0 0-2 15,-11 9-5-15,11-9-7 16,0 0 0-16,-13 8 0 15,13-8 0-15,-13 7 0 16,2-5 0-16,1 4 0 0,-4 1 0 16,-3 0 0-16,-4 4 0 15,1 0 0-15,-5 1 0 16,-2 1 0-16,-4 2 0 16,-3-2 0-16,0 1 0 0,-1-2 0 15,-2 0 0-15,-4-3 0 16,1 2 0-16,-2-3 0 15,0 3 0-15,-2-1 0 16,-4 1 0-16,-1 2 0 0,0 1 0 16,-3-2 0-16,0 3 0 15,-2-2 0-15,-1-2 0 16,-1 2 0-16,5-5 0 0,-1 0 0 16,1-1 0-16,2 0 0 15,0-4 0-15,2 2 0 16,-3 1 0-16,-1-2 0 15,2 1 0-15,-4 2 0 0,2 1 0 16,-2-2 0-16,-1 0 0 16,3 3 0-16,0-2 0 15,-2 1 0-15,4-1 0 16,2-2 0-16,4 2 0 16,1-1 0-16,4 2 0 0,4-2 0 15,4 1 0-15,5-2 0 16,5 2 0-16,3 0 0 15,5 1 0-15,5 1 0 16,7-9 0-16,-9 12-65 0,11 0-25 16</inkml:trace>
  <inkml:trace contextRef="#ctx0" brushRef="#br0" timeOffset="424414.5625">3101 6714 347 0,'0'0'7'16,"0"0"2"-16,0 0 3 0,-10 0 2 15,10 0 1-15,0 0 0 16,-13-1 2-16,13 1 1 15,0 0-5-15,-8-11-3 0,8 11 0 16,0 0-2-16,-12 0-2 16,12 0 0-16,-9 9-2 15,4 8-4-15,1 2 0 16,-1 5 0-16,4 3 0 16,1-3 0-16,0 3 0 0,6-3 0 15,3-7 0-15,4-4 0 16,3-7 0-16,10-6 0 15,0 0 0-15,4-6 0 16,-1 0 0-16,3-1 0 0,-3 3 0 16,-1 4 0-16,-3 0 0 15,-4 9 0-15,-5 5 0 16,-3 4 0-16,-6 3 0 16,-4 3 0-16,-3 0 0 0,0 4 0 15,-7-5 0-15,-2-4 0 16,-6-1 0-16,-1-6 0 15,-4-9-2-15,2 2-13 16,-7-6-22-16,-5 0-45 0,15-5-3 16</inkml:trace>
  <inkml:trace contextRef="#ctx0" brushRef="#br0" timeOffset="424709.9491">3008 6671 393 0,'0'0'4'0,"0"0"1"0,0 0 1 15,0 0 1-15,9-6 0 16,-9 6 0-16,22-15 2 16,-8 4-3-16,8-2-1 0,3-7-5 15,3-1-8-15,0-10-20 16,-10 6-46-16,14-1-1 16</inkml:trace>
  <inkml:trace contextRef="#ctx0" brushRef="#br0" timeOffset="424919.8047">3432 6474 413 0,'0'0'4'16,"-10"-17"1"-16,0 6-1 0,-2-10 0 15,2-3-1-15,0-3-3 16,-1-11-18-16,-4-2-50 16,15 2-7-16</inkml:trace>
  <inkml:trace contextRef="#ctx0" brushRef="#br0" timeOffset="425843.3471">3696 7062 330 0,'0'0'5'15,"0"0"3"-15,0 0 4 0,0 0 2 16,5-12 3-16,-5 12 0 16,1-8 3-16,-1 8 1 15,-1-15-3-15,1 15-3 0,-13-16-2 16,13 16-2-1,-18-9-1-15,5 3-10 0,-1 4 0 16,-2-1 0-16,-1-1 0 16,0 4 0-16,-1 0 0 15,0 0 0-15,0 0 0 0,2 7 0 16,3 1 0-16,1 3 0 16,4 4 0-16,-2 7 0 15,10 8 0-15,0 5 0 16,0 9 0-16,14 4 0 0,1 3 0 15,7-1 0-15,4-1 0 16,9-7 0-16,0-9 0 16,11-12 0-16,-1-9 0 15,1-12 0-15,2-12 0 0,-4-15 0 16,8-6 0-16,-13-3-51 16,4-15-34-16</inkml:trace>
  <inkml:trace contextRef="#ctx0" brushRef="#br0" timeOffset="465353.4259">9404 13300 190 0,'0'0'3'0,"0"0"1"16,-5-8 2-16,5 8 3 0,-10-9 6 16,10 9 3-16,-11-10 4 15,11 10 4-15,-9-7 2 16,9 7-3-16,-8-2 1 16,8 2-3-16,-10 0-4 15,10 0-4-15,-10-3-4 0,10 3-3 16,-8-5-3-16,8 5 0 15,-11-2-1-15,11 2-1 16,-13-3 1-16,13 3-1 16,-19 3 0-16,11 4 0 0,-1-2 0 15,-1 4-1-15,-1 1 0 16,2-1 0-16,-3 2-1 16,12-11 0-16,-15 15 0 0,15-15 0 15,-15 16-1-15,15-16 0 16,-11 15 1-16,3-6-1 15,3 3 0-15,-5-2 0 16,5 1 0-16,-4 4 0 0,0-2 0 16,3-1 1-16,-2 5-2 15,4-5 1-15,-5 2 0 16,5-1 0-16,1 3-1 16,1-2 0-16,-2 1 1 0,2 2-1 15,0 0 0-15,2 1 0 16,-2 1 1-16,1 0-1 15,0 0 1-15,1 0 0 16,-1-2 1-16,1 1-1 0,0-1 1 16,0-1-1-16,0 4 0 15,0-2 0-15,2-1 0 16,1 1 1-16,1 0-1 16,1 0 0-16,-1 0 0 0,0 0 1 15,2-2 0-15,0 1 0 16,-2-1-1-16,2 0 1 15,-1 2-1-15,1-1 1 16,2 0-1-16,-3 1 1 0,1 0-1 16,-1 1 1-16,2 1-1 15,-3 1 0-15,0-1-1 16,1 0 1-16,-3 1 0 16,1-4-1-16,4 1 1 15,-2 1-1-15,-1-3 1 0,4-2 0 16,-2 2 1-16,2-3-1 15,1 2 1-15,-2-1 0 16,1-1-1-16,3-1 1 0,-1 0 0 16,0-2-1-16,0 2 1 15,1-5-1-15,0 0 0 16,1-2 1-16,0 1-1 16,-1-2 0-16,0 1 0 0,2 0 0 15,-1-1 0-15,-1 1 0 16,2-2 0-16,-1-1 1 15,1-2-1-15,-1 0 0 16,3 0 0-16,-1 0 0 16,-2-2 1-16,1-3-1 15,-1 0 0-15,3 0 0 0,-4-1 1 16,2 1-1-16,-2-3 0 16,1 2 0-16,0-3-1 15,-2 0 1-15,3 0 0 0,-2-1 0 16,-2-1 0-16,1 0 0 15,0-2 0-15,1-1 0 16,-2 0 1-16,0-1-1 16,-1-2 0-16,3 2 0 0,-2-2 1 15,-1-1 0-15,-2 1 0 16,1-1-1-16,0 2 1 16,-4-1 0-16,2 2 0 0,-2-2-1 15,0 0 0-15,-1 0 0 16,1-2 0-16,-1-1-1 15,0-2 1-15,-1 3 0 16,2-3 0-16,-1 1 0 16,0 3 0-16,-1 0 0 0,-1 3 0 15,0-2 0-15,0 4 0 16,0-3 0-16,0 2 0 16,-1-1 0-16,1-2 0 15,0 2-1-15,0-2 1 0,0 3 0 16,0 0 0-16,0 2 0 15,0 2 0-15,0-1-1 16,0 0 1-16,0 2 1 0,0-2-2 16,0-3 1-16,0-1-1 15,0 1 1-15,0-1 0 16,0 1-1-16,0-3 1 16,0 2 0-16,-1 3 1 0,-3-2 0 15,1 2 0-15,-1-1-1 16,1-1 1-16,-2 2 0 15,0-1-1-15,0 2 0 16,3-4 0-16,-2 5 0 16,-1-1 0-16,0 1 0 0,1 2 0 15,4 8 0-15,-13-17 0 16,13 17 0-16,-15-17 2 16,6 8-2-16,0-1 0 15,-1 1 0-15,0 1 0 0,0-1 0 16,0 4 0-16,-1-2 0 15,-1 2 0-15,1 2 0 16,0 1 0-16,1-1 0 0,-4-1 0 16,0 1 0-16,-1-2 0 15,0-2-2-15,-2-1-1 16,0-1-3-16,2-3-3 16,2 5-10-16,-3 7-57 0,6-7-7 15</inkml:trace>
  <inkml:trace contextRef="#ctx0" brushRef="#br0" timeOffset="469821.0971">16254 13221 290 0,'0'0'7'16,"0"0"3"-16,0 0 4 16,0 0 2-16,-12-4 2 15,12 4 3-15,-10-1 1 16,10 1-1-16,-14-3-5 0,5 2-3 15,1 0-4-15,-4 1-2 16,3 0-2-16,-2 0-2 16,-3 0 0-16,-1 0-1 0,0 0-1 15,2 4 0-15,-2 0 0 16,1 2-1-16,-3-2 1 16,2 1-1-16,0 2 1 15,2 1-1-15,0-1 0 0,2 2 0 16,-4-1 0-16,3 2 1 15,0 4-1-15,-1-2 0 16,2 5-1-16,-1 3 1 16,1 3 0-16,1-2 0 0,2 5 0 15,-3 2 1-15,5 0-2 16,-1 0 0-16,0 1 1 16,3 0 0-16,-1 1-1 15,-1-2 1-15,1 2 0 0,4-1-1 16,-4 0 2-16,4 0 0 15,0 0 0-15,1 0-1 16,0-1 1-16,0 4 0 16,4-3-1-16,-1 2 1 0,7 1-1 15,-4-4 1-15,1 2 0 16,2-1 0-16,-2 3-1 16,3-3 0-16,-4 2 0 15,3 1 1-15,-2-3-1 0,1 0 0 16,0 0 0-16,1 0 0 15,-1-2 1-15,0-3 0 16,3 0 0-16,1-3 0 16,-1-2 0-16,1 1 0 15,1 0 0-15,1-1 0 0,-2-2 0 16,3 0-1-16,-1-2 1 16,1 1-1-16,0-1 1 15,4-5-1-15,-5-1 0 0,6-3 1 16,-2-1-1-16,0-4 0 15,4 1 1-15,-1-2-1 16,0 0 1-16,-2 0-1 16,1-2 0-16,-1 1 0 0,-1 0 0 15,-3 1 0-15,2 0 0 16,0 0 0-16,-2-4 0 16,1 1 0-16,1 0 0 15,-2 1 1-15,2-5-1 0,-2 0 0 16,4-1 0-16,0 0 0 15,0-3 1-15,1-2-1 16,-4 1 0-16,8-3 0 16,-4 2 0-16,0-4-1 15,-3 1 1-15,1 0 0 0,-2-2 0 16,-1 0 0-16,-3-2 0 16,0-1 0-16,-1 0 0 15,-3-4 0-15,2 0 0 0,-4 0 1 16,-1-3 0-16,-1 6-1 15,0-2 1-15,-2 3 0 16,1 0 0-16,-1 3 1 16,-1 6-2-16,1-5 0 0,0 2 0 15,-2 1 0-15,0-1 0 16,0 1 0-16,-1-3-2 16,-3 1 2-16,2-2 0 15,-1-1 0-15,0 0 0 16,0 1-1-16,1 0 1 0,-2 0 0 15,1-3-1-15,0 2 1 16,0 1-1-16,-1-1 1 16,-4 0 0-16,4-1-1 15,-2 1 1-15,0-1 0 0,3 4-1 16,-3-2 1-16,2 1 0 16,0 0-1-16,2 0 1 15,-3 1 0-15,2-1-1 16,-2 0 2-16,1-3 0 0,-1 2 0 15,-2-1 0-15,1-2 0 16,-1 0 0-16,-3-1 0 16,1 2 1-16,-1 2-2 0,-2-3 0 15,4 2 0-15,-4 2 0 16,0 1 0-16,1-1 0 16,-2 4 0-16,0-3 0 15,-4 1 0-15,3 2 0 0,-5-1 0 16,0-3 0-16,0 3 0 15,-2-1 0-15,-3 1 0 16,3-1 0-16,0 6 0 16,-3-1-5-16,2 3-7 15,-2 0-21-15,2 5-49 0,-2 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9BD6-7D48-AC49-99A9-2EF6C95D43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077E-E9E3-464E-8536-4DC9844B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Poll Title: Some mutations do not affect protein function. Why not?
https://www.polleverywhere.com/multiple_choice_polls/zGGFP5i2F3fIAhG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00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Some mutations do not affect protein function. Why not?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4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7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3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7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Poll Title: Reverse transcription is the process in which:
https://www.polleverywhere.com/multiple_choice_polls/Lqv99b3AY1J9C77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Reverse transcription is the process in which: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Viruses are neither prokaryotes nor eukaryotes. Why not?</a:t>
            </a:r>
          </a:p>
          <a:p>
            <a:r>
              <a:rPr lang="en-US" smtClean="0"/>
              <a:t>https://www.polleverywhere.com/discourses/vG1jENoAz1FskLV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Viruses are neither prokaryotes nor eukaryotes. Why not?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174D-5BCC-7846-B0FE-F44A6F07585B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B5D4-CEE9-5043-B90E-CD25EC42D41C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1310-C7DD-E44F-BFCD-BE227E7E08BB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983D-1AA8-BE4C-9D44-25B8D6EB22E4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F42-C62B-5046-8D80-1F56F047EDFB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CCE2-BA7E-0948-BB04-AF26474543CD}" type="datetime1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C8A-3474-CE46-8673-DCC21115BE0A}" type="datetime1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15AF-AC05-7C41-A168-A3E87CE7BA2C}" type="datetime1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C161-582B-474B-AE6C-934162E0DF59}" type="datetime1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3180-A696-504F-8F2B-DFC011191E39}" type="datetime1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9BBC-4183-E948-B19B-1CA25BE3B5E7}" type="datetime1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D64C-FA59-C94C-97C8-2B1576B62C76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1.tmp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5" Type="http://schemas.openxmlformats.org/officeDocument/2006/relationships/customXml" Target="../ink/ink4.xml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customXml" Target="../ink/ink5.xml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tmp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customXml" Target="../ink/ink1.xm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tmp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customXml" Target="../ink/ink3.xml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93" y="898102"/>
            <a:ext cx="2641785" cy="28659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6008" y="295876"/>
            <a:ext cx="8191680" cy="61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BB2950 Day </a:t>
            </a:r>
            <a:r>
              <a:rPr lang="en-US" sz="3200" dirty="0" smtClean="0"/>
              <a:t>2: Thursday 10-26-17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6694" y="942193"/>
            <a:ext cx="560193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Learning objectives:</a:t>
            </a:r>
            <a:endParaRPr lang="en-US" sz="2000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Clarify the differences between prokaryotes and eukaryotes. </a:t>
            </a:r>
            <a:r>
              <a:rPr lang="en-US" dirty="0"/>
              <a:t>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Review the basics of the genetic code.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Explain </a:t>
            </a:r>
            <a:r>
              <a:rPr lang="en-US" dirty="0"/>
              <a:t>why </a:t>
            </a:r>
            <a:r>
              <a:rPr lang="en-US" dirty="0" smtClean="0"/>
              <a:t>mutations can </a:t>
            </a:r>
            <a:r>
              <a:rPr lang="en-US" dirty="0"/>
              <a:t>lead to phenotypic changes, and what dictates the effects a particular mutation will have.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Diagram the primary structure of DNA and RNA, including key features of the constituent nucleotides, the bonds that connect them, and the 5’ and 3’ ends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5975" y="4366301"/>
            <a:ext cx="863174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List the bases </a:t>
            </a:r>
            <a:r>
              <a:rPr lang="en-US" dirty="0"/>
              <a:t>found in DNA and </a:t>
            </a:r>
            <a:r>
              <a:rPr lang="en-US" dirty="0" smtClean="0"/>
              <a:t>RNA.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Describe </a:t>
            </a:r>
            <a:r>
              <a:rPr lang="en-US" dirty="0"/>
              <a:t>the two major chemical differences between DNA and RNA, and the effect these differences have on structure and function.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ghlight_02_01_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94" y="162179"/>
            <a:ext cx="4413504" cy="65592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73CB-1776-084E-95CE-9775C4953FAF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998" y="542058"/>
            <a:ext cx="3892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 the case of sickle cell anemia, a single amino acid change has a drastic effect on protein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42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ghlight_02_01_02.jpg"/>
          <p:cNvPicPr>
            <a:picLocks noChangeAspect="1"/>
          </p:cNvPicPr>
          <p:nvPr/>
        </p:nvPicPr>
        <p:blipFill rotWithShape="1">
          <a:blip r:embed="rId3"/>
          <a:srcRect b="62086"/>
          <a:stretch/>
        </p:blipFill>
        <p:spPr>
          <a:xfrm>
            <a:off x="704555" y="1279537"/>
            <a:ext cx="6412393" cy="16340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73CB-1776-084E-95CE-9775C4953FAF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964" y="80781"/>
            <a:ext cx="8819993" cy="140673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What would happen if a </a:t>
            </a:r>
            <a:r>
              <a:rPr lang="en-US" sz="3600" dirty="0" err="1" smtClean="0"/>
              <a:t>nt</a:t>
            </a:r>
            <a:r>
              <a:rPr lang="en-US" sz="3600" dirty="0" smtClean="0"/>
              <a:t> is deleted from the gene sequence?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99113" y="2206045"/>
            <a:ext cx="243550" cy="23487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799113" y="2206045"/>
            <a:ext cx="243550" cy="23487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figure_17_0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6" y="3101279"/>
            <a:ext cx="3670452" cy="3405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171320" y="1953720"/>
              <a:ext cx="1867320" cy="2586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9440" y="1945080"/>
                <a:ext cx="1891440" cy="26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8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ghlight_02_01_02.jpg"/>
          <p:cNvPicPr>
            <a:picLocks noChangeAspect="1"/>
          </p:cNvPicPr>
          <p:nvPr/>
        </p:nvPicPr>
        <p:blipFill rotWithShape="1">
          <a:blip r:embed="rId3"/>
          <a:srcRect b="62086"/>
          <a:stretch/>
        </p:blipFill>
        <p:spPr>
          <a:xfrm>
            <a:off x="704555" y="1279537"/>
            <a:ext cx="6412393" cy="16340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73CB-1776-084E-95CE-9775C4953FAF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964" y="80781"/>
            <a:ext cx="8819993" cy="140673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What would happen if a </a:t>
            </a:r>
            <a:r>
              <a:rPr lang="en-US" sz="3600" dirty="0" err="1" smtClean="0"/>
              <a:t>nt</a:t>
            </a:r>
            <a:r>
              <a:rPr lang="en-US" sz="3600" dirty="0" smtClean="0"/>
              <a:t> is deleted from the gene sequence?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99113" y="2206045"/>
            <a:ext cx="243550" cy="23487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799113" y="2206045"/>
            <a:ext cx="243550" cy="23487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figure_17_0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6" y="3101279"/>
            <a:ext cx="3670452" cy="3405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9113" y="3947209"/>
            <a:ext cx="3704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What effect will this have on function?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3_01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10" y="999445"/>
            <a:ext cx="6207676" cy="6018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353" y="164356"/>
            <a:ext cx="83670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nucleic acids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62440" y="230400"/>
              <a:ext cx="8479080" cy="6517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600" y="215280"/>
                <a:ext cx="8506080" cy="65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8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6_02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447681"/>
            <a:ext cx="4184903" cy="50429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353" y="164356"/>
            <a:ext cx="8367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presence or absence of a </a:t>
            </a:r>
            <a:r>
              <a:rPr lang="en-US" sz="3200" b="1" dirty="0" smtClean="0"/>
              <a:t>2’ hydroxyl group </a:t>
            </a:r>
            <a:r>
              <a:rPr lang="en-US" sz="3200" dirty="0" smtClean="0"/>
              <a:t>distinguishes RNA from DNA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3_01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39027"/>
            <a:ext cx="8534400" cy="4389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353" y="164356"/>
            <a:ext cx="83670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Thymine is replaced with uracil in RNA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6" y="735989"/>
            <a:ext cx="5277925" cy="6830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353" y="164356"/>
            <a:ext cx="8367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level of structural detail you need to be able to draw for this course: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36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164356"/>
            <a:ext cx="8367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importance of nucleic acid polarity (5’ and 3’ ends)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41939" y="2194560"/>
            <a:ext cx="5692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5’-TAGC-3’ is a different molecule than 3’-TAGC-5’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convention is to write nucleic acid sequences from 5’ to 3’. If not specified otherwise, assume a nucleic acid sequence is 5’ to 3’. Therefore:</a:t>
            </a:r>
          </a:p>
          <a:p>
            <a:endParaRPr lang="en-US" dirty="0"/>
          </a:p>
          <a:p>
            <a:r>
              <a:rPr lang="en-US" dirty="0" smtClean="0"/>
              <a:t>	TAGC = 5’-TAGC-3’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4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1_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69" y="106233"/>
            <a:ext cx="5710777" cy="3304092"/>
          </a:xfrm>
          <a:prstGeom prst="rect">
            <a:avLst/>
          </a:prstGeom>
        </p:spPr>
      </p:pic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3221881"/>
            <a:ext cx="4038600" cy="295625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/>
              <a:t>Prokaryotes </a:t>
            </a:r>
          </a:p>
          <a:p>
            <a:r>
              <a:rPr lang="en-US" sz="2000" dirty="0" smtClean="0"/>
              <a:t>Usually unicellular (single-celled)</a:t>
            </a:r>
          </a:p>
          <a:p>
            <a:r>
              <a:rPr lang="en-US" sz="2000" dirty="0" smtClean="0"/>
              <a:t>Usually lack membrane-bound organelles</a:t>
            </a:r>
          </a:p>
          <a:p>
            <a:r>
              <a:rPr lang="en-US" sz="2000" dirty="0" smtClean="0"/>
              <a:t>No nucleus</a:t>
            </a:r>
          </a:p>
          <a:p>
            <a:r>
              <a:rPr lang="en-US" sz="2000" dirty="0" smtClean="0"/>
              <a:t>Usually have cells walls</a:t>
            </a:r>
          </a:p>
          <a:p>
            <a:r>
              <a:rPr lang="en-US" sz="2000" dirty="0" smtClean="0"/>
              <a:t>Often have a single, circular chromosome</a:t>
            </a:r>
          </a:p>
          <a:p>
            <a:r>
              <a:rPr lang="en-US" sz="2000" dirty="0" smtClean="0"/>
              <a:t>Different gene and genome structures</a:t>
            </a:r>
          </a:p>
          <a:p>
            <a:endParaRPr lang="en-US" sz="24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200" y="3221881"/>
            <a:ext cx="4038600" cy="35231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/>
              <a:t>Eukaryotes</a:t>
            </a:r>
          </a:p>
          <a:p>
            <a:r>
              <a:rPr lang="en-US" sz="2000" dirty="0" smtClean="0"/>
              <a:t>Can be unicellular (yeast, amoebas, others) or multicellular (plants, animals)</a:t>
            </a:r>
          </a:p>
          <a:p>
            <a:r>
              <a:rPr lang="en-US" sz="2000" dirty="0" smtClean="0"/>
              <a:t>Always have various membrane-bound organelles</a:t>
            </a:r>
          </a:p>
          <a:p>
            <a:r>
              <a:rPr lang="en-US" sz="2000" dirty="0" smtClean="0"/>
              <a:t>DNA is enclosed in the nucleus</a:t>
            </a:r>
          </a:p>
          <a:p>
            <a:r>
              <a:rPr lang="en-US" sz="2000" dirty="0" smtClean="0"/>
              <a:t>May have cell walls (plants, fungi)</a:t>
            </a:r>
          </a:p>
          <a:p>
            <a:r>
              <a:rPr lang="en-US" sz="2000" dirty="0" smtClean="0"/>
              <a:t>Usually have multiple linear chromosomes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06440" y="3916800"/>
              <a:ext cx="8335440" cy="1727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960" y="3902040"/>
                <a:ext cx="8367120" cy="17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644" y="3145277"/>
            <a:ext cx="2191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they are not cells. Unlike cells, they lose their corporal integrity as part of their life cycle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7277" y="3145277"/>
            <a:ext cx="795074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3877" y="3120509"/>
            <a:ext cx="485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Prof. Shell votes for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1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73CB-1776-084E-95CE-9775C4953FAF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9302" y="1609297"/>
            <a:ext cx="75746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</a:t>
            </a:r>
            <a:r>
              <a:rPr lang="en-US" sz="3200" smtClean="0"/>
              <a:t>get comfortable with the genetic code.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How many 3-letter words can you spell using a 4-letter alphabet?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359880" y="3489840"/>
              <a:ext cx="5061960" cy="2643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4760" y="3474360"/>
                <a:ext cx="5088240" cy="26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9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7_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526" y="2210357"/>
            <a:ext cx="5251555" cy="4871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341" y="80025"/>
            <a:ext cx="837955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What amino acid sequence is encoded by this DNA sequence? Work with your neighbor! Be sure to ask your neighbor’s name!</a:t>
            </a:r>
          </a:p>
          <a:p>
            <a:pPr algn="ctr"/>
            <a:r>
              <a:rPr lang="en-US" sz="2800" b="1" spc="300" dirty="0" smtClean="0"/>
              <a:t>CTGACTCCTGAGGAGAAGTCT</a:t>
            </a:r>
            <a:endParaRPr lang="en-US" sz="2800" b="1" spc="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73CB-1776-084E-95CE-9775C4953FA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125440" y="1166040"/>
              <a:ext cx="2773440" cy="1133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1760" y="1153080"/>
                <a:ext cx="2801160" cy="11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ghlight_02_01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5" y="1465385"/>
            <a:ext cx="7664941" cy="51519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73CB-1776-084E-95CE-9775C4953FAF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964" y="80781"/>
            <a:ext cx="8819993" cy="14067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When a mutation changes the amino acid sequence of a protein, it may cause a change in phenotype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5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739C92470F004310A79BA862A6942BE8"/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7d04530-cbd1-45f3-b95f-83de2feace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cdb5b7e6-6462-4682-a846-8ad0718429b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20588b76-0709-41e7-935a-223efa84cce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370f2959-d5be-4ce7-a3bc-e5fffa224fd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b7f103f-a58c-445f-b492-54b74b389d4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a8ab0ad0-ae19-4a7c-a34a-a52433478ca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19744</TotalTime>
  <Words>414</Words>
  <Application>Microsoft Macintosh PowerPoint</Application>
  <PresentationFormat>On-screen Show (4:3)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School of Public Health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 Shell</dc:creator>
  <cp:lastModifiedBy>Shell, Scarlet</cp:lastModifiedBy>
  <cp:revision>131</cp:revision>
  <dcterms:created xsi:type="dcterms:W3CDTF">2016-10-14T18:06:27Z</dcterms:created>
  <dcterms:modified xsi:type="dcterms:W3CDTF">2017-10-26T18:56:14Z</dcterms:modified>
</cp:coreProperties>
</file>