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3" r:id="rId2"/>
    <p:sldMasterId id="2147483725" r:id="rId3"/>
    <p:sldMasterId id="2147483737" r:id="rId4"/>
    <p:sldMasterId id="2147483749" r:id="rId5"/>
    <p:sldMasterId id="2147483761" r:id="rId6"/>
    <p:sldMasterId id="2147483773" r:id="rId7"/>
  </p:sldMasterIdLst>
  <p:notesMasterIdLst>
    <p:notesMasterId r:id="rId15"/>
  </p:notesMasterIdLst>
  <p:handoutMasterIdLst>
    <p:handoutMasterId r:id="rId16"/>
  </p:handoutMasterIdLst>
  <p:sldIdLst>
    <p:sldId id="292" r:id="rId8"/>
    <p:sldId id="376" r:id="rId9"/>
    <p:sldId id="378" r:id="rId10"/>
    <p:sldId id="377" r:id="rId11"/>
    <p:sldId id="379" r:id="rId12"/>
    <p:sldId id="274" r:id="rId13"/>
    <p:sldId id="385" r:id="rId14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88851" autoAdjust="0"/>
  </p:normalViewPr>
  <p:slideViewPr>
    <p:cSldViewPr>
      <p:cViewPr varScale="1">
        <p:scale>
          <a:sx n="70" d="100"/>
          <a:sy n="70" d="100"/>
        </p:scale>
        <p:origin x="158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EAEF161-4FC5-42BD-B397-37E0CFA37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8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4DF766D-9B54-43B9-AF6C-64ED623D6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8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7F5FACD-286E-4BE0-AFED-9AF4D41C5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F3DDD-EA51-42C3-8552-B10155439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FFB50-8D3A-463A-84F3-0B56A4B53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FACD-286E-4BE0-AFED-9AF4D41C5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85E9A1E-255B-4D49-B131-DAE3489A2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BAC5-7DD5-4D19-85B3-E4EDD84B5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0FEC-2EBC-48E6-BB97-10C08CA13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D7BD-DB63-42E7-B9E8-E23888BA0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01243-45CE-4BD5-B82D-8BB73BA87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EC792-E543-48AE-840E-1828A82450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CE4FB-7408-4BC9-BAE9-682AEAEC9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9D8B8-96C6-4A26-9FE7-8D4F7093FA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106B1-7264-428E-BE65-F6B9289697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77F5FACD-286E-4BE0-AFED-9AF4D41C5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uceecke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24</a:t>
            </a:r>
            <a:endParaRPr lang="en-US" dirty="0" smtClean="0"/>
          </a:p>
          <a:p>
            <a:r>
              <a:rPr lang="en-US" dirty="0" smtClean="0"/>
              <a:t>Why C/C++ is Great!</a:t>
            </a:r>
          </a:p>
          <a:p>
            <a:r>
              <a:rPr lang="en-US" dirty="0" smtClean="0"/>
              <a:t>Why C/C++ Stinks!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2005-2017, </a:t>
            </a:r>
            <a:r>
              <a:rPr lang="en-US" dirty="0" smtClean="0"/>
              <a:t>Michael J. Ciaraldi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5FACD-286E-4BE0-AFED-9AF4D41C594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r>
              <a:rPr lang="en-US" smtClean="0"/>
              <a:t>Why C/C++ Is Great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953000"/>
            <a:ext cx="8178800" cy="11049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A9876-9245-4F0A-8128-B6884B09459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C/C++ Is Great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smtClean="0"/>
              <a:t>Portable</a:t>
            </a:r>
          </a:p>
          <a:p>
            <a:r>
              <a:rPr lang="en-US" smtClean="0"/>
              <a:t>Lots of libraries</a:t>
            </a:r>
          </a:p>
          <a:p>
            <a:r>
              <a:rPr lang="en-US" smtClean="0"/>
              <a:t>Efficient</a:t>
            </a:r>
          </a:p>
          <a:p>
            <a:r>
              <a:rPr lang="en-US" smtClean="0"/>
              <a:t>Expressive</a:t>
            </a:r>
          </a:p>
          <a:p>
            <a:pPr lvl="1"/>
            <a:r>
              <a:rPr lang="en-US" smtClean="0"/>
              <a:t>Both high- and low-level constructs</a:t>
            </a:r>
          </a:p>
          <a:p>
            <a:r>
              <a:rPr lang="en-US" smtClean="0"/>
              <a:t>Pretty strong type checking</a:t>
            </a:r>
          </a:p>
          <a:p>
            <a:pPr lvl="1"/>
            <a:r>
              <a:rPr lang="en-US" smtClean="0"/>
              <a:t>Compile time</a:t>
            </a:r>
          </a:p>
          <a:p>
            <a:pPr lvl="1"/>
            <a:r>
              <a:rPr lang="en-US" smtClean="0"/>
              <a:t>Run time</a:t>
            </a:r>
          </a:p>
          <a:p>
            <a:r>
              <a:rPr lang="en-US" smtClean="0"/>
              <a:t>Able to override type-checking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31E3D9-BB04-486D-935B-C04775C5D91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0"/>
            <a:ext cx="7772400" cy="1143000"/>
          </a:xfrm>
        </p:spPr>
        <p:txBody>
          <a:bodyPr/>
          <a:lstStyle/>
          <a:p>
            <a:r>
              <a:rPr lang="en-US" smtClean="0"/>
              <a:t>Why C/C++ Stinks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8178800" cy="16383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CACF87-9B82-4294-9E36-D26CC7C6E00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C/C++ Stinks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Inconsistent syntax</a:t>
            </a:r>
          </a:p>
          <a:p>
            <a:r>
              <a:rPr lang="en-US" smtClean="0"/>
              <a:t>Easy to write unreadable code</a:t>
            </a:r>
          </a:p>
          <a:p>
            <a:r>
              <a:rPr lang="en-US" smtClean="0"/>
              <a:t>Limited run-time checking</a:t>
            </a:r>
          </a:p>
          <a:p>
            <a:r>
              <a:rPr lang="en-US" smtClean="0"/>
              <a:t>Manual memory management</a:t>
            </a:r>
          </a:p>
          <a:p>
            <a:r>
              <a:rPr lang="en-US" smtClean="0"/>
              <a:t>Some automatic memory management</a:t>
            </a:r>
          </a:p>
          <a:p>
            <a:pPr lvl="1"/>
            <a:r>
              <a:rPr lang="en-US" smtClean="0"/>
              <a:t>e.g. string</a:t>
            </a:r>
          </a:p>
          <a:p>
            <a:r>
              <a:rPr lang="en-US" smtClean="0"/>
              <a:t>Pointers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88786E-8F97-48A8-BB8E-1D42D946610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Times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courses: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Embedded systems</a:t>
            </a:r>
          </a:p>
          <a:p>
            <a:r>
              <a:rPr lang="en-US" dirty="0" smtClean="0"/>
              <a:t>Projects</a:t>
            </a:r>
          </a:p>
          <a:p>
            <a:r>
              <a:rPr lang="en-US" smtClean="0"/>
              <a:t>Employment</a:t>
            </a:r>
            <a:endParaRPr lang="en-US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DCC643-C9AD-42BA-BCDB-39B17D5E4B6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Keep the </a:t>
            </a:r>
            <a:r>
              <a:rPr lang="en-US" dirty="0" err="1" smtClean="0"/>
              <a:t>Savitch</a:t>
            </a:r>
            <a:r>
              <a:rPr lang="en-US" dirty="0" smtClean="0"/>
              <a:t> </a:t>
            </a:r>
            <a:r>
              <a:rPr lang="en-US" smtClean="0"/>
              <a:t>and K&amp;R books.</a:t>
            </a:r>
            <a:endParaRPr lang="en-US" dirty="0" smtClean="0"/>
          </a:p>
          <a:p>
            <a:pPr lvl="2"/>
            <a:r>
              <a:rPr lang="en-US" dirty="0" smtClean="0"/>
              <a:t>Do more examples.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Eckel’s</a:t>
            </a:r>
            <a:r>
              <a:rPr lang="en-US" dirty="0" smtClean="0"/>
              <a:t> book Thinking in C++ from </a:t>
            </a:r>
            <a:r>
              <a:rPr lang="en-US" dirty="0" smtClean="0">
                <a:hlinkClick r:id="rId2"/>
              </a:rPr>
              <a:t>www.bruceeckel.com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Take OS and other advanced courses.</a:t>
            </a:r>
          </a:p>
          <a:p>
            <a:pPr lvl="1"/>
            <a:r>
              <a:rPr lang="en-US" dirty="0" smtClean="0"/>
              <a:t>Pick your languages wisely.</a:t>
            </a:r>
          </a:p>
          <a:p>
            <a:pPr lvl="2"/>
            <a:r>
              <a:rPr lang="en-US" dirty="0" smtClean="0"/>
              <a:t>Remember Maslow!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A04E7E-2F01-4E91-B79F-C5CA8D37160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4499</TotalTime>
  <Words>145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Courier New</vt:lpstr>
      <vt:lpstr>Monotype Sorts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Why C/C++ Is Great</vt:lpstr>
      <vt:lpstr>Why C/C++ Is Great</vt:lpstr>
      <vt:lpstr>Why C/C++ Stinks</vt:lpstr>
      <vt:lpstr>Why C/C++ Stinks</vt:lpstr>
      <vt:lpstr>Next Times</vt:lpstr>
      <vt:lpstr>Next Times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423</cp:revision>
  <dcterms:created xsi:type="dcterms:W3CDTF">2000-03-15T17:46:46Z</dcterms:created>
  <dcterms:modified xsi:type="dcterms:W3CDTF">2017-10-05T12:14:53Z</dcterms:modified>
</cp:coreProperties>
</file>