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308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897-A384-4D4A-AF8B-B05CEC42791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DB90-6A7F-4140-9064-22394A9E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003" y="1440726"/>
            <a:ext cx="19960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Selecting which Event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60572" y="293065"/>
            <a:ext cx="375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Guidelines of Building Trigger Header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0070" y="1761063"/>
            <a:ext cx="6146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Think of which events (Insert I, Update U, or Delete D) may violate the constraint you have. These are the one(s) to put a trigger on.</a:t>
            </a:r>
            <a:endParaRPr 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407003" y="2473660"/>
            <a:ext cx="274265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Row Level  vs. Statement Level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36735"/>
              </p:ext>
            </p:extLst>
          </p:nvPr>
        </p:nvGraphicFramePr>
        <p:xfrm>
          <a:off x="390070" y="2878661"/>
          <a:ext cx="6146196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098"/>
                <a:gridCol w="30730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Row Level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Statement Level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you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want to automatically fill in certain attributes (columns)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your constraints involve aggregations.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you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want to check the value of certain attributes before their I/U/D 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you do not care about checking the individual record (row) changes, but rather you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want to check the global state of your relation.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you want to maintain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some derived attributes, e.g., age from </a:t>
                      </a:r>
                      <a:r>
                        <a:rPr lang="en-US" sz="1300" baseline="0" dirty="0" err="1" smtClean="0">
                          <a:solidFill>
                            <a:schemeClr val="tx1"/>
                          </a:solidFill>
                        </a:rPr>
                        <a:t>DoB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003" y="5674067"/>
            <a:ext cx="20878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Before vs. After Timing</a:t>
            </a:r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83001"/>
              </p:ext>
            </p:extLst>
          </p:nvPr>
        </p:nvGraphicFramePr>
        <p:xfrm>
          <a:off x="390070" y="6079068"/>
          <a:ext cx="614619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098"/>
                <a:gridCol w="30730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you want to fill in values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you want to query the changed relation (on which the trigger is built) 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you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want to check values and may cancel the operation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doing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some actions which do not interfere with the triggering event 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If you want to maintain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some derived attributes, e.g., age from </a:t>
                      </a:r>
                      <a:r>
                        <a:rPr lang="en-US" sz="1300" baseline="0" dirty="0" err="1" smtClean="0">
                          <a:solidFill>
                            <a:schemeClr val="tx1"/>
                          </a:solidFill>
                        </a:rPr>
                        <a:t>DoB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397" y="714592"/>
            <a:ext cx="67394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 smtClean="0"/>
              <a:t>These are not “RULES” to be followed blindly because triggers depend on how the DB schema look like.  However, these guidelines are general ones  that “usually” work in many cases. </a:t>
            </a:r>
          </a:p>
        </p:txBody>
      </p:sp>
    </p:spTree>
    <p:extLst>
      <p:ext uri="{BB962C8B-B14F-4D97-AF65-F5344CB8AC3E}">
        <p14:creationId xmlns:p14="http://schemas.microsoft.com/office/powerpoint/2010/main" val="6527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236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8</cp:revision>
  <dcterms:created xsi:type="dcterms:W3CDTF">2017-02-17T12:02:43Z</dcterms:created>
  <dcterms:modified xsi:type="dcterms:W3CDTF">2017-02-17T22:57:44Z</dcterms:modified>
</cp:coreProperties>
</file>