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A012E-9C95-4D51-B321-86ED0C9F8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07B888-62D4-49A2-89E4-1A3E4209C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BA2BD-B69F-4DAF-84AF-A03B2F25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5610B-6BF4-41B1-BF90-FCD3DA18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33174-1670-4D33-A850-3B891DF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6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113FF-77AD-4F41-9DE2-CF3A215D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9D53E-BCC5-4710-BC27-CA219B92F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81FBB-CC17-4D1F-8C09-801AA3FE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7CA1-3E44-4CA5-966C-70FF7DD5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E0F6B-019C-47B8-8A74-8EE9DD0C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9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A96661-4485-4AA9-B912-9745AE296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D66A7-BF69-4A64-A792-39B6B66E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67EBB-9786-4217-9CC1-FCDF95D2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A4BF0-4F41-46CF-90E1-C060EF19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15097-470C-47B6-8610-ABD10DA6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929B6-E76E-4A5A-9C7F-1C6E274D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F9E7A-ECC2-441B-88F5-BB385D9E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CA476-B4C2-41ED-A869-50B26E4B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8F89-A4CC-4C4E-B42C-EFC0818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E2EAB-EDED-4314-9418-56270CD1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FB9B0-8787-41A7-A595-105E89F3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27979-093A-4F5E-A0A6-EE3F2178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EC3C7-97A7-4377-9F26-3378D257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58832-D55A-4A3C-9F3D-195CB347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854EA-908F-4BA1-B337-3ED2BED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7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63716-FEE7-4B1D-9F20-EAD0A707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BD5F2-CC3E-4859-B7AC-CC3247C14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E4CAB-050A-4795-BB16-C46BAEFD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10905-8FEB-4DE6-9378-147328B4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C7155-95A9-4DF8-B7DF-CCE51406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F7387-1DED-4B04-B4D9-F5D9B6A1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1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A978-224E-40CD-AFC0-8E30C495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AEF2E-B6A9-4652-BDE7-60407765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4C66E-0C6E-4ADE-8227-A1343252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90F18-D896-4C5E-9C60-CBCED4540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1097C-601B-46B2-9B4D-790898EC4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A77901-809F-4484-9BFD-8DBBE48D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5B9A20-CF68-4486-8736-B1BB2691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6502E3-3569-4EF8-81DB-670F7F53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6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1B310-FD6B-474A-9B48-51E718B9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B2FC4C-F794-4EEB-AB92-CF5F24B3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A9E93-10DF-44E0-BD29-2112957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A41D4-609F-468D-B90B-E059787E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8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9CB8F-77BC-4CE7-97EB-1FA29AA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C32072-82AA-4D1C-BCD9-A58842AC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A6B54-22FB-4F03-8712-0E619677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48C7C-8E12-4271-AC36-A2AF77EF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52462-530A-4931-B5C7-1D88811F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D53A80-73A0-4622-8F3C-AFE2291B7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C1079-6195-4EB9-AB1B-5D23A936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12C07-40ED-4FA4-A137-14542963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146F6-08F0-41FD-9DBB-F87FEF86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6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5A74A-4E5E-4D7C-9FF6-77BCE24D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EB87B7-03A3-43D7-BEA4-32189ECEA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97859-B078-4AEB-AA76-922C5BCC5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7D89C-0B43-42D4-86C5-936AC691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B341C-6229-4DFB-94E2-2D7A0A5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FF1AB-10E4-415A-8E4A-91294857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3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D3DE4-260D-43F0-82BC-319208F2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B8547-5BF9-4AA3-B454-29C3D104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A9D14-86FD-4806-91E6-65D15E2F5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48FA-44F7-4031-BA67-AE56623535D0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3C6AF-8C90-417F-B43C-6ED0404B9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B3C77-ED5D-4761-A855-BACFB012C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7D05-EB58-4DEA-B8E8-C3170A59C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705D7-BE9D-497D-8B9A-02CAEA22F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4</a:t>
            </a:r>
            <a:br>
              <a:rPr lang="en-US" altLang="zh-CN" dirty="0"/>
            </a:br>
            <a:r>
              <a:rPr lang="en-US" altLang="zh-CN" dirty="0"/>
              <a:t>Morphology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49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9B7911-F7CE-4F93-BD22-64C6A2886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2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2CA4B6-6104-4B59-A4A2-40EECB86F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4774E9-7133-4D91-94E1-13EA8FEA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3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AE79A3-FBD7-47A8-A04C-FF9FED40B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Lecture 4 Morphology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Morphology</dc:title>
  <dc:creator>浩翔 马</dc:creator>
  <cp:lastModifiedBy>浩翔 马</cp:lastModifiedBy>
  <cp:revision>1</cp:revision>
  <dcterms:created xsi:type="dcterms:W3CDTF">2019-09-06T04:39:03Z</dcterms:created>
  <dcterms:modified xsi:type="dcterms:W3CDTF">2019-09-06T04:43:59Z</dcterms:modified>
</cp:coreProperties>
</file>