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63E15-6316-4196-8B38-0465D7E8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C76C25-ECEE-44AA-AA12-1FA9951DC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5A2A8-EB2C-4BF5-9170-BD718E64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B45-F09B-4952-9284-2318D845199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84D37-90EE-44F2-B08D-1EDFD8A4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BAB29-8774-4FE1-9931-2745830D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DE1-E400-433C-837C-5C8F02943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19EA1-4B8F-43A3-92D1-19A018CD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ED5657-DDE5-458E-87E1-CABD031E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B65EC-E4A1-4556-8389-C65C8673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B45-F09B-4952-9284-2318D845199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A6D22-9347-42BE-841B-23FE59ED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1839-9874-43AB-99E7-78B759A5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DE1-E400-433C-837C-5C8F02943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70E407-9547-4440-AEE7-ECA6B07DB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47219E-EB47-4BA2-BD6F-01F8AF3F9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B07A3-23D6-4CCC-9C00-36AF9C0A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B45-F09B-4952-9284-2318D845199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CD270-829B-408C-BFE3-6CA967A8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29AF7-685B-4E53-9EA0-D9D827A4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DE1-E400-433C-837C-5C8F02943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2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C2547-C413-4288-9408-E90413CB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45195-9A81-4DED-9DB3-9A1B65D2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D76E3-9CC0-4B2C-9D3A-A54CFEDE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B45-F09B-4952-9284-2318D845199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34B61-7349-4459-B60D-4D786CA7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32B25-ECA7-43E3-A7F9-00BCAE6F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DE1-E400-433C-837C-5C8F02943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4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DA9C0-D1D8-44CC-A694-5BE29D18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363E2-5CBF-4211-87A3-27E576B6F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B7EDA-CD75-4B03-A31B-40D117AE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B45-F09B-4952-9284-2318D845199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A61B1-D9CA-46A9-9C61-DFBA3226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7E06F-95FF-4B8B-8850-9ECA1839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DE1-E400-433C-837C-5C8F02943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9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C247C-C872-48CB-8C35-9F78CAD3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A52E9-42AD-4751-9A1D-7DA5A9D78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53968-F5F3-4324-8AA4-9F513058E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A8AB8-337D-4922-ADC1-66134E45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B45-F09B-4952-9284-2318D845199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CACB7D-3981-4112-AFF8-35FE521F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DE1E3-97B2-4A9D-AB08-09E18BCD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DE1-E400-433C-837C-5C8F02943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B8F43-9BFB-4D1F-860D-4D118FC4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CD5DA-0A2A-4141-8AE3-F1F849250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92156-24C2-4657-81E7-5712F03B6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C33028-3C29-4A0A-90C0-BA8DD773B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4E384D-7DA9-47A0-AF87-F77CDD77B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FB53DA-EA83-49C5-840A-21557172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B45-F09B-4952-9284-2318D845199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B37D6E-BE4C-4D4D-BB02-F8A17B48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456B9E-0981-4031-A355-553D1734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DE1-E400-433C-837C-5C8F02943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3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CBF40-FF8D-4E14-8974-84EEA149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70B7B0-F31F-46A4-B029-F6379028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B45-F09B-4952-9284-2318D845199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E9465E-9DFE-4E73-8B03-21690169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70F62-EA25-4345-91BF-444B38F2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DE1-E400-433C-837C-5C8F02943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1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733A6D-C2C4-4449-A070-1847038B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B45-F09B-4952-9284-2318D845199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85B3E0-7A5C-4FAC-AC69-118101C7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0944F-1809-48E7-A492-903DCE73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DE1-E400-433C-837C-5C8F02943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0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10D53-7E74-451D-8149-6E3A7CC8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BA042-31D9-453D-8976-360D7E7D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7DAA7-E9B2-42A6-92F8-EE3F6C40A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8D4336-0FB4-45BA-93B0-A3CEC119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B45-F09B-4952-9284-2318D845199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0D63D-9E7B-481B-81C4-E3D214DB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58100-EDB0-403C-A453-DC7D5781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DE1-E400-433C-837C-5C8F02943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85519-3F45-427A-86A4-39572B7F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306024-CAEA-4700-8A11-703DD7536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A77EF9-86AF-48E5-9DE5-8585D37AE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778D6A-66CA-4F29-84D4-F7DE02BE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B45-F09B-4952-9284-2318D845199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BC057-EC00-4D3A-A628-F14AA08E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0CB55-4825-4228-92D1-A3A28BC5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DE1-E400-433C-837C-5C8F02943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6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413871-FA8B-4CBC-B317-40627635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1AC5D-4EDB-4000-AA9B-30E8C01A0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955D7-97E8-4A83-917A-98E18BBB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0B45-F09B-4952-9284-2318D845199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C034F-C122-4E7E-A005-7BC613A1A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FD805-1834-488C-B14B-9002066BA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EDE1-E400-433C-837C-5C8F02943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DABF84-236C-49B9-A516-EE310025122C}"/>
              </a:ext>
            </a:extLst>
          </p:cNvPr>
          <p:cNvSpPr txBox="1"/>
          <p:nvPr/>
        </p:nvSpPr>
        <p:spPr>
          <a:xfrm>
            <a:off x="1778466" y="1879134"/>
            <a:ext cx="83386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/>
              <a:t>Lecture 5</a:t>
            </a:r>
          </a:p>
          <a:p>
            <a:pPr algn="ctr"/>
            <a:r>
              <a:rPr lang="en-US" altLang="zh-CN" sz="8000" dirty="0"/>
              <a:t>Morphology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92721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EDC770-375D-4EA8-A089-B1C50091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0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4EA78D-BC91-4280-ABA5-58133D09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4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D8ED1E-1C96-4F18-B80F-21D0E6B7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3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1EB95D-375F-478F-BC7F-7E652675D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8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E7D19F-CB4A-4E0A-8EF5-0DF8449AED9D}"/>
              </a:ext>
            </a:extLst>
          </p:cNvPr>
          <p:cNvSpPr txBox="1"/>
          <p:nvPr/>
        </p:nvSpPr>
        <p:spPr>
          <a:xfrm>
            <a:off x="369116" y="0"/>
            <a:ext cx="965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you can not see picture2 clearly, I provide some supplement pictures about that part: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C0201E-0925-4882-9162-50EECB530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490"/>
            <a:ext cx="12192000" cy="3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399F95-4BFB-4895-BD12-E432411A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716"/>
            <a:ext cx="12192000" cy="46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宽屏</PresentationFormat>
  <Paragraphs>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浩翔 马</dc:creator>
  <cp:lastModifiedBy>浩翔 马</cp:lastModifiedBy>
  <cp:revision>1</cp:revision>
  <dcterms:created xsi:type="dcterms:W3CDTF">2019-09-09T23:18:51Z</dcterms:created>
  <dcterms:modified xsi:type="dcterms:W3CDTF">2019-09-09T23:23:49Z</dcterms:modified>
</cp:coreProperties>
</file>