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8CE7-7BC1-474A-A866-F1BBB774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18DD3E-D8E1-4E00-9B3A-88F88D305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315BD-28DE-4268-BBB6-17DF8122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33999-280B-4BB0-802A-B14C55E5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AC1E0-86BB-4097-8FA6-AD2B65B2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50B44-9BE9-48FF-888C-7D582B0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3914A-4905-42F0-B549-8F16B7C58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5ED04-D4FE-4466-918A-F3774AB4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A4446-B434-449E-AF92-B8D1F190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92ACA-DE0A-4A2C-87BE-571C3298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6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20676B-D1B2-42FA-82AE-599F96604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ADF7E-B054-4480-9F82-A860726D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22605-F41F-4825-BCF1-8DF15425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14ABC-8B7A-4A5C-BD23-8812965C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E85E6-73E4-4915-B14B-AAA1CF1A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8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93DA9-B83C-4496-8FAA-7C94C4A1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3E37A-1725-490B-A1B3-1A5DDD03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47332-D33D-421D-86ED-EE94AB3A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30ACD-B9D7-46F9-B50B-170602E1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C4E99-7751-420B-896A-988EF5ED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0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0E05-5E05-4690-BB2D-DCD6FFE8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FBA10-5192-49FD-878D-DD455BA5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07DFF-D9BA-4F3A-A6B0-E61AD485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26466-E1F7-4562-BDE4-4D6FA369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763B5-AEB7-426F-A2A7-5E957139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9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21A1-5471-4A57-9A32-575C07B5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927D9-5C06-4420-A412-561E6C2A5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EB9EC8-B8DE-46D0-8AC8-F1ACF484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2F97C-5D25-4AEF-A566-B88DB593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BD7BD-FB65-49C3-AB2E-E08724A9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ACE8D-EE66-4B81-B05C-D2E63AA0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3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D2782-3DFF-4FF8-BCAF-B301EAE2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AA2A3-873A-464C-9E26-4AA6EBAE2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0B0C6-1FAF-4617-81C3-BC552334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C18970-C3A7-4BA1-BE54-8CF24754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13AC48-97CD-4E11-85CD-EB3FD4099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9D89CE-6F03-4A11-B183-5AE2808C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CC0839-9993-421A-8433-D3C4A6AD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101A9E-D278-4EE1-AA00-AC67842F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31544-B877-4B24-8B0F-41140585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61EB7E-D05A-4939-95E6-76EC1195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B9B1FC-2284-4A48-990F-786D77B9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F3BA1A-B918-494A-8BBC-6C0B1C5A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DE91F6-BF2E-40DC-8D3F-22821171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9ACDB-891A-4665-B4DE-BD6EC6C3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0BBC0-3A71-467F-973D-EC8279A5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B9C2F-C689-456C-8449-03D11B9C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35A53-D5B1-451A-B1F8-480E2040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7EB7D-90ED-4369-A818-DDB6CE8B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63395-EAD9-4B99-998A-0A4428A6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35FA7-90A5-44BC-BBE1-C3D98FA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F25A6-92B3-4FA8-B09F-63B7133C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0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7E77-A2F2-4752-A1E2-545176F4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EA827D-B6D8-4EE2-A4DD-31438FA62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F0E09-E60B-4AC2-91C1-07F97FED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0151C-0513-42CF-AFA3-979E9F9F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3A238-5432-47A6-90E3-40A2D4C9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4F44A-45AB-4F2A-A653-642F13CE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4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CDDA1-1DAD-4E29-AB31-0A445725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767F9-565E-42B7-A84E-27C2462E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564B7-EF5B-40CE-BEFF-618C7AA18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106A8-1CE3-4E1B-B46E-EBDDEA07402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B663B-E6A5-4E2F-857C-020DC984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77B30-03D5-405E-8349-6E889EFB7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0829-8B6C-4329-BB3E-6CA4E903E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4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914EA-839C-4409-BA9D-4BE25A289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Lecture 7</a:t>
            </a:r>
            <a:br>
              <a:rPr lang="en-US" altLang="zh-CN" dirty="0"/>
            </a:br>
            <a:r>
              <a:rPr lang="en-US" altLang="zh-CN" dirty="0"/>
              <a:t>Frequency, Fourier Transform and Edges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FAEB4A-102F-4EBF-951A-AD942F324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4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55099F-ED04-4E48-80A8-C8477E81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68" y="1122027"/>
            <a:ext cx="11280464" cy="46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3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685864-C1EE-4992-8311-73ECB488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6" y="1281418"/>
            <a:ext cx="11429867" cy="42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25032C-7090-4755-BF81-2B0EB72B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3" y="1409350"/>
            <a:ext cx="11824374" cy="43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8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720834-F67E-4C8E-B8CD-0F4091F5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3" y="1452410"/>
            <a:ext cx="11902393" cy="39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0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782950-441E-40DB-9956-DF4EA4277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7" y="1184945"/>
            <a:ext cx="11778923" cy="44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F192E6-8C47-4FCA-B73A-B27B9F7C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713064"/>
            <a:ext cx="7256710" cy="54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Lecture 7 Frequency, Fourier Transform and Edges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浩翔 马</dc:creator>
  <cp:lastModifiedBy>浩翔 马</cp:lastModifiedBy>
  <cp:revision>4</cp:revision>
  <dcterms:created xsi:type="dcterms:W3CDTF">2019-09-17T00:12:29Z</dcterms:created>
  <dcterms:modified xsi:type="dcterms:W3CDTF">2019-09-17T00:26:20Z</dcterms:modified>
</cp:coreProperties>
</file>