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A784B-376A-4D0D-9E31-1DC6EBCA2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BC40EA-85EF-4014-A296-5E5E9C153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D231CA-081A-4431-9FD5-1DD22CAEA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C085-F527-444F-B65C-2EC8FD6DDD7A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A25266-AA29-4DCE-AC3E-8400E7149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4A8486-8AD0-4516-983C-6EDBDA38E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98E47-7797-4339-9E29-7BF840FF7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724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34585-ED7C-419D-9D01-D89AC3EF1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6F2BC4-45A5-4D20-A9E4-0D8B5A266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3AC2D5-468D-4F3F-9CE8-1FDC480EF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C085-F527-444F-B65C-2EC8FD6DDD7A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58CAC8-B008-4DC5-B675-45AF4DA15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F3BF30-51EA-48A8-98ED-6FC45184F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98E47-7797-4339-9E29-7BF840FF7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288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44F03A-4E19-4D4D-ACE4-3C50039684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39D339-9533-40E5-81A5-D503887BF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CE8B2A-FAF2-4F29-A047-F2DD56260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C085-F527-444F-B65C-2EC8FD6DDD7A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AE9DF5-FA9E-4DD5-ACC4-AE364EF03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3BA2FD-4243-4BA0-8E9A-0C60A05DC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98E47-7797-4339-9E29-7BF840FF7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936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47F1D-1A93-42E9-ACE5-763872E53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84966E-25D9-4969-89CC-FC2DC266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6F55E3-D877-4970-ABA8-A732C057D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C085-F527-444F-B65C-2EC8FD6DDD7A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E18D37-8FDC-47F6-B6B8-3DB65066E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88538-AD89-45C2-909D-4679E0376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98E47-7797-4339-9E29-7BF840FF7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791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68E185-2473-45DA-8D34-859D7365B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909F6E-9875-449E-B39A-0AA2EFAED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E9B095-2B6C-41EE-981F-CA9E0FA90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C085-F527-444F-B65C-2EC8FD6DDD7A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A1498F-9A3E-475D-BC46-02FAB1027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0B61EB-62F9-4FA6-9E6F-682254E63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98E47-7797-4339-9E29-7BF840FF7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67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5A55E4-813F-48F9-90F8-206833931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2F052F-B604-4CBD-ADB6-915119D52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801D97-A22F-4086-A6EC-F0A6409B7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60F2F2-19B4-467D-AAB7-08D11E042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C085-F527-444F-B65C-2EC8FD6DDD7A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B42E35-14E4-4D9D-93CA-B0AFE50EC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CB4814-311F-423A-8731-21BFB0BF1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98E47-7797-4339-9E29-7BF840FF7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0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A06E7-6BD9-4693-82C7-D7FF6759D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C43A91-C69F-4055-BB95-02ABDEE74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7A587A-4E59-45C8-9758-511510056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B0BA03-8276-487E-B83D-A85A4B16D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555840-18F7-4926-BE57-CF257FCD9B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0DD31CD-9500-4799-B91B-C41C9EA6B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C085-F527-444F-B65C-2EC8FD6DDD7A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B6EC58-6D41-4435-BB71-739C36B90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CF16E8-4F46-4014-99A4-99A16D97F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98E47-7797-4339-9E29-7BF840FF7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20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66F8B-BFA6-44FE-841B-BD0F9AA0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802EBB-0962-4107-A0BD-9F9AB7BD0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C085-F527-444F-B65C-2EC8FD6DDD7A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98F504-6D34-480F-8402-F7CB74956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DF92D2-56E2-4FFF-A165-FEFFCFACB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98E47-7797-4339-9E29-7BF840FF7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544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4AA53B-F3C3-4EA5-955E-41F08198D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C085-F527-444F-B65C-2EC8FD6DDD7A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32A8D5-4F51-417A-88AD-4B892F920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229ECF-0C06-4FE0-989C-81FE8BA2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98E47-7797-4339-9E29-7BF840FF7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1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D9DD1F-61EB-40DA-974D-2FDF9D693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8E8A04-F5B6-467E-B49B-B7DC40F96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3ED8CD-3B6F-40F3-8E50-F661249B9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BD5FD2-C83E-4E77-9C4F-0A5E68891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C085-F527-444F-B65C-2EC8FD6DDD7A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530A3F-7FED-45A6-9726-A4D9AFDCE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F1325D-34A3-4ED7-8660-173881400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98E47-7797-4339-9E29-7BF840FF7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54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8935A-B58B-4C9E-A33F-8DFE7D44B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BD3682-10D7-4E09-B85E-0EFE9F873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E1C8ED-CEFF-480A-B478-206CD90A7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6D3510-0A6A-4D87-86F4-4A92D505B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C085-F527-444F-B65C-2EC8FD6DDD7A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2BE988-0844-4AE5-BE51-B9B8CF1AA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BADEAB-F97A-4EF1-B779-1337B3580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98E47-7797-4339-9E29-7BF840FF7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999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71E523-6A1B-40EB-94CE-AE493053F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E8F0F4-A625-4D17-B821-665B2DE7A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A7CA54-3A78-4EDB-B337-796A6F2E0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FC085-F527-444F-B65C-2EC8FD6DDD7A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D5DFF3-60EE-454B-924E-5E405EB98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F29F4E-F8DC-4B6C-95EB-8F400509E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98E47-7797-4339-9E29-7BF840FF7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716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B71E88-1348-4DF9-93C2-23C0FD05A6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Lecture 11</a:t>
            </a:r>
            <a:br>
              <a:rPr lang="en-US" altLang="zh-CN" dirty="0"/>
            </a:br>
            <a:r>
              <a:rPr lang="en-US" altLang="zh-CN" dirty="0"/>
              <a:t>Segmentation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7213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3846F5B-9A7F-4FD9-885A-3A28626D4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72" y="1475427"/>
            <a:ext cx="10717055" cy="390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086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6B0728F-7B6B-4379-A5BB-D43BF03DB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50" y="1628490"/>
            <a:ext cx="10531900" cy="360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860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FDFA4A7-EB12-41B0-A036-F3D03D20F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89" y="1375508"/>
            <a:ext cx="11332421" cy="410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452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</Words>
  <Application>Microsoft Office PowerPoint</Application>
  <PresentationFormat>宽屏</PresentationFormat>
  <Paragraphs>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Lecture 11 Segmentation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 Segmentation</dc:title>
  <dc:creator>浩翔 马</dc:creator>
  <cp:lastModifiedBy>浩翔 马</cp:lastModifiedBy>
  <cp:revision>1</cp:revision>
  <dcterms:created xsi:type="dcterms:W3CDTF">2019-10-01T02:18:27Z</dcterms:created>
  <dcterms:modified xsi:type="dcterms:W3CDTF">2019-10-01T02:26:59Z</dcterms:modified>
</cp:coreProperties>
</file>