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F8A9-1704-4F79-7A28-E85E579C242A}" v="54" dt="2019-09-05T16:03:35.608"/>
    <p1510:client id="{ABA383B6-C873-499E-2D9B-1511F67D0FC9}" v="122" dt="2019-09-05T15:09:0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CS/RBE 549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cs typeface="Calibri Light"/>
              </a:rPr>
              <a:t>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  <a:cs typeface="Calibri"/>
              </a:rPr>
              <a:t>LECTURE 2 – </a:t>
            </a:r>
            <a:r>
              <a:rPr lang="en-US" sz="4000" dirty="0">
                <a:solidFill>
                  <a:schemeClr val="accent1"/>
                </a:solidFill>
                <a:ea typeface="+mn-lt"/>
                <a:cs typeface="+mn-lt"/>
              </a:rPr>
              <a:t>IMAGE FORMATION &amp; COORDINATES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9E2DB9-9518-4444-9B5C-AA99885702A7}"/>
              </a:ext>
            </a:extLst>
          </p:cNvPr>
          <p:cNvCxnSpPr/>
          <p:nvPr/>
        </p:nvCxnSpPr>
        <p:spPr>
          <a:xfrm>
            <a:off x="1330209" y="3555059"/>
            <a:ext cx="9633183" cy="0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3725-E017-49CE-8B4F-9D167E5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983579-ABE4-49FB-805D-3C1D2EC9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780" y="588"/>
            <a:ext cx="9148796" cy="6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81DE-FDC6-4691-AE61-240D59C9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6239CB-D60F-4EF6-823F-FEF2E853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754" y="-364"/>
            <a:ext cx="9158443" cy="6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95A4-DE15-4E76-A17E-B1447A2F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7D09B2-7975-4833-AA1B-6203C926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543" y="588"/>
            <a:ext cx="9139151" cy="6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3C76-C833-4207-AC58-C602DB0C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2DFEB9-F5FD-41A2-BBB4-DC9992483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876" y="588"/>
            <a:ext cx="9139151" cy="6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CS/RBE 549  COMPUTER VISION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89</cp:revision>
  <dcterms:created xsi:type="dcterms:W3CDTF">2013-07-15T20:26:40Z</dcterms:created>
  <dcterms:modified xsi:type="dcterms:W3CDTF">2019-09-05T16:03:37Z</dcterms:modified>
</cp:coreProperties>
</file>