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DB77B-AADF-472A-A450-3BC014B19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73C9C-5ABF-4E8E-8C16-71DF163A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83AE6-8445-48B4-A52C-473D3FA2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B4655-8508-4CD8-90E8-C6042D97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94FB4-3E1E-4AB5-819C-C8321BD7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8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8C6B-53A4-4293-82D6-DD2A8937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D8A63-4446-455C-AFBC-9AF0294C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0F516-1717-4727-A4E4-D0A95F4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21789-D6C5-4608-A083-2477078E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658E2-6E68-470C-AB0B-6088D614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9EE76-17D1-4697-BBED-94D8AB8DE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374DB-DF39-49DD-B770-3BB64FA0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DE859-A551-42B1-9E94-96F5C84E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8FED8-41C6-49F2-8D15-E786EC93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D980-90C3-410A-9E83-D218DFB1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2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82B79-6C29-4C1B-9154-EA9F95F8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5A790-0704-4FDF-AD3D-A843C015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A71A0-714C-4E87-A704-6533DACB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98F20-D4F1-4730-8162-6FDB086D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DCDB8-3A6F-43D0-88DA-8ACF4FD0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22B9-7875-40EA-92CD-A56EAF6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2AA0B-4AD6-4DD2-8D64-CEA803A5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4D091-3AAA-4A46-A6F5-B60F6B8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ACB3D-336A-4CF0-8F07-539BA829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E181-4E7D-4DEF-BC56-F465B0EF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F85D-12CA-43D1-B7E9-B585FB22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4274-4BD9-43DE-8B95-12FFC6219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13CD2-9891-4755-8363-6635601E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394DD-E1C5-4B3B-8612-0F76C3FE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B5C0B-574B-42FA-8BB5-B53D6939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BFAED-7F11-4751-A1C5-8BB51CD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C13C-E260-4940-9B21-4AA925FD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99D7D-9F00-4406-B897-19067338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C75E4-4E8C-4C35-AED5-238C69EA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D82B6-9F83-4938-BAF5-6F52B5FAA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5E6929-4CFB-4CDF-A160-725B51DBF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E25E1E-DC7E-483E-827E-B27CC3A9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632F71-1424-4DC7-9757-F60652AA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7EE59-FD17-47D7-87DB-3499D66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B8E0-C9E0-475B-AC79-8E793157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60946-7079-4A4A-9FF7-20BA5F1D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9BC39-F5EA-4AF1-BD21-13544B61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11C8A-CE34-4CBF-8063-89C69AB0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0F114-97F5-4D62-B0D6-18BDDACA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506C5-01FB-4D66-BC27-FA953F1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6E3F3-561D-40F5-8EB5-98445A4A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DCC5-4AD3-4CD4-932C-956030C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C4054-B122-42B4-8E98-4DA3BC45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9CAA9-C150-4924-85AE-A2B4F19A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0F783-50B5-4D7A-903A-98710A39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FFB0C-813A-42C4-8DD6-9361CA7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F21C3-B964-4352-89EE-26CA3D3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7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24C-A046-412D-B86C-E813CF08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937B8F-0B96-4223-B6FA-0CEFBE033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F5BE8-6306-40D5-BC34-604FACC8E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97890-B77B-49F8-B2DE-C7321A2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D66ED-408B-4CFD-BAA5-CEA6802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CC109-5935-4246-AF64-9C1288CB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A7A77-4A00-462B-9CD7-8751026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C280F-4A91-4400-A8F1-028A582A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48667-985B-4F9C-B1B1-B24B95502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1450-0531-435B-9E4B-42A96F2A839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751-C5AB-4C42-8627-32D537625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B336F-7CE0-40C9-A83A-663B9000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DA87-D146-4947-8CAC-AC2585AC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0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C1C98-A7D4-481C-8BFC-9F8649CA3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Lecture13</a:t>
            </a:r>
            <a:br>
              <a:rPr lang="en-US" altLang="zh-CN" dirty="0"/>
            </a:br>
            <a:r>
              <a:rPr lang="en-US" altLang="zh-CN" dirty="0"/>
              <a:t>Calibration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2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4AF8C1-7B04-4AEF-9601-89D681CB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6" y="1571509"/>
            <a:ext cx="10600508" cy="37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BA2F4-2AE0-49B3-9421-4442EAFE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" y="1486375"/>
            <a:ext cx="10980053" cy="38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5BFEC3-5DA3-4107-838F-55CEF213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285576"/>
            <a:ext cx="1102196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AF3F5D-2304-406C-A78D-4522AD3E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285311"/>
            <a:ext cx="5544324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Lecture13 Calibration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Lecture13 Calibration</dc:title>
  <dc:creator>浩翔 马</dc:creator>
  <cp:lastModifiedBy>浩翔 马</cp:lastModifiedBy>
  <cp:revision>1</cp:revision>
  <dcterms:created xsi:type="dcterms:W3CDTF">2019-10-08T02:54:34Z</dcterms:created>
  <dcterms:modified xsi:type="dcterms:W3CDTF">2019-10-08T02:56:29Z</dcterms:modified>
</cp:coreProperties>
</file>