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383B6-C873-499E-2D9B-1511F67D0FC9}" v="122" dt="2019-09-05T15:09:0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CS/RBE 549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cs typeface="Calibri Light"/>
              </a:rPr>
              <a:t>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cs typeface="Calibri"/>
              </a:rPr>
              <a:t>LECTURE 1 – INTRODUCTION AND OPTICS</a:t>
            </a:r>
            <a:endParaRPr lang="en-US" sz="4000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9E2DB9-9518-4444-9B5C-AA99885702A7}"/>
              </a:ext>
            </a:extLst>
          </p:cNvPr>
          <p:cNvCxnSpPr/>
          <p:nvPr/>
        </p:nvCxnSpPr>
        <p:spPr>
          <a:xfrm>
            <a:off x="1330209" y="3555059"/>
            <a:ext cx="9633183" cy="0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7E5A-2001-4A17-9792-7189AB4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D42605-FE5B-408A-A88B-3034BC348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589" y="588"/>
            <a:ext cx="9148796" cy="68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0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E5BF-F7F1-4D1B-95D1-F8BFF30B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E4F3C4-C8ED-4301-B96D-F4FACF5EC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070" y="2613"/>
            <a:ext cx="9119859" cy="68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6106-533B-4F90-9C53-643F96FA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251A8B-5D8A-4D39-98D0-333C66272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185" y="588"/>
            <a:ext cx="9158442" cy="68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CS/RBE 549  COMPUTER VISION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59</cp:revision>
  <dcterms:created xsi:type="dcterms:W3CDTF">2013-07-15T20:26:40Z</dcterms:created>
  <dcterms:modified xsi:type="dcterms:W3CDTF">2019-09-05T15:10:56Z</dcterms:modified>
</cp:coreProperties>
</file>