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A383B6-C873-499E-2D9B-1511F67D0FC9}" v="122" dt="2019-09-05T15:09:07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A012E-9C95-4D51-B321-86ED0C9F8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07B888-62D4-49A2-89E4-1A3E4209C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6BA2BD-B69F-4DAF-84AF-A03B2F25A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48FA-44F7-4031-BA67-AE56623535D0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E5610B-6BF4-41B1-BF90-FCD3DA18A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A33174-1670-4D33-A850-3B891DF5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7D05-EB58-4DEA-B8E8-C3170A59C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058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929B6-E76E-4A5A-9C7F-1C6E274D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2F9E7A-ECC2-441B-88F5-BB385D9E0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FCA476-B4C2-41ED-A869-50B26E4BF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48FA-44F7-4031-BA67-AE56623535D0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8F89-A4CC-4C4E-B42C-EFC0818D1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E2EAB-EDED-4314-9418-56270CD1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7D05-EB58-4DEA-B8E8-C3170A59C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960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FB9B0-8787-41A7-A595-105E89F3A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B27979-093A-4F5E-A0A6-EE3F2178D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EC3C7-97A7-4377-9F26-3378D2570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48FA-44F7-4031-BA67-AE56623535D0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58832-D55A-4A3C-9F3D-195CB3474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0854EA-908F-4BA1-B337-3ED2BED3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7D05-EB58-4DEA-B8E8-C3170A59C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64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63716-FEE7-4B1D-9F20-EAD0A707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DBD5F2-CC3E-4859-B7AC-CC3247C14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4E4CAB-050A-4795-BB16-C46BAEFD4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310905-8FEB-4DE6-9378-147328B48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48FA-44F7-4031-BA67-AE56623535D0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BC7155-95A9-4DF8-B7DF-CCE51406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BF7387-1DED-4B04-B4D9-F5D9B6A1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7D05-EB58-4DEA-B8E8-C3170A59C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285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2A978-224E-40CD-AFC0-8E30C4955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8AEF2E-B6A9-4652-BDE7-604077655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34C66E-0C6E-4ADE-8227-A1343252A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E90F18-D896-4C5E-9C60-CBCED4540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31097C-601B-46B2-9B4D-790898EC4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A77901-809F-4484-9BFD-8DBBE48D1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48FA-44F7-4031-BA67-AE56623535D0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5B9A20-CF68-4486-8736-B1BB2691B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6502E3-3569-4EF8-81DB-670F7F53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7D05-EB58-4DEA-B8E8-C3170A59C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69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1B310-FD6B-474A-9B48-51E718B9B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B2FC4C-F794-4EEB-AB92-CF5F24B3A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48FA-44F7-4031-BA67-AE56623535D0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7A9E93-10DF-44E0-BD29-2112957A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AA41D4-609F-468D-B90B-E059787E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7D05-EB58-4DEA-B8E8-C3170A59C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781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59CB8F-77BC-4CE7-97EB-1FA29AAC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48FA-44F7-4031-BA67-AE56623535D0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C32072-82AA-4D1C-BCD9-A58842AC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1A6B54-22FB-4F03-8712-0E619677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7D05-EB58-4DEA-B8E8-C3170A59C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2948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48C7C-8E12-4271-AC36-A2AF77EF8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B52462-530A-4931-B5C7-1D88811FD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D53A80-73A0-4622-8F3C-AFE2291B7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2C1079-6195-4EB9-AB1B-5D23A936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48FA-44F7-4031-BA67-AE56623535D0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E12C07-40ED-4FA4-A137-14542963B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B146F6-08F0-41FD-9DBB-F87FEF864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7D05-EB58-4DEA-B8E8-C3170A59C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03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5A74A-4E5E-4D7C-9FF6-77BCE24D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EB87B7-03A3-43D7-BEA4-32189ECEA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397859-B078-4AEB-AA76-922C5BCC5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E7D89C-0B43-42D4-86C5-936AC691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48FA-44F7-4031-BA67-AE56623535D0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EB341C-6229-4DFB-94E2-2D7A0A5F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0FF1AB-10E4-415A-8E4A-912948578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7D05-EB58-4DEA-B8E8-C3170A59C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878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113FF-77AD-4F41-9DE2-CF3A215D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F9D53E-BCC5-4710-BC27-CA219B92F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581FBB-CC17-4D1F-8C09-801AA3FE7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48FA-44F7-4031-BA67-AE56623535D0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17CA1-3E44-4CA5-966C-70FF7DD5F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EE0F6B-019C-47B8-8A74-8EE9DD0C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7D05-EB58-4DEA-B8E8-C3170A59C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922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A96661-4485-4AA9-B912-9745AE296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FD66A7-BF69-4A64-A792-39B6B66E4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67EBB-9786-4217-9CC1-FCDF95D2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48FA-44F7-4031-BA67-AE56623535D0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7A4BF0-4F41-46CF-90E1-C060EF19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15097-470C-47B6-8610-ABD10DA6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7D05-EB58-4DEA-B8E8-C3170A59C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98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8D3DE4-260D-43F0-82BC-319208F2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EB8547-5BF9-4AA3-B454-29C3D104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9A9D14-86FD-4806-91E6-65D15E2F5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B48FA-44F7-4031-BA67-AE56623535D0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33C6AF-8C90-417F-B43C-6ED0404B9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B3C77-ED5D-4761-A855-BACFB012C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F7D05-EB58-4DEA-B8E8-C3170A59C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1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CS/RBE 549 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cs typeface="Calibri Light"/>
              </a:rPr>
              <a:t>COMPUTER VISION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  <a:cs typeface="Calibri"/>
              </a:rPr>
              <a:t>LECTURE 4 – DETECTION &amp; BINARIZATION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19E2DB9-9518-4444-9B5C-AA99885702A7}"/>
              </a:ext>
            </a:extLst>
          </p:cNvPr>
          <p:cNvCxnSpPr/>
          <p:nvPr/>
        </p:nvCxnSpPr>
        <p:spPr>
          <a:xfrm>
            <a:off x="1330209" y="3555059"/>
            <a:ext cx="9633183" cy="0"/>
          </a:xfrm>
          <a:prstGeom prst="straightConnector1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99B7911-F7CE-4F93-BD22-64C6A28861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8" b="17101"/>
          <a:stretch/>
        </p:blipFill>
        <p:spPr>
          <a:xfrm>
            <a:off x="0" y="699051"/>
            <a:ext cx="12191999" cy="545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2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42CA4B6-6104-4B59-A4A2-40EECB86F9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16" b="18841"/>
          <a:stretch/>
        </p:blipFill>
        <p:spPr>
          <a:xfrm>
            <a:off x="0" y="743226"/>
            <a:ext cx="12192000" cy="537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1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F4774E9-7133-4D91-94E1-13EA8FEA7D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40" b="17681"/>
          <a:stretch/>
        </p:blipFill>
        <p:spPr>
          <a:xfrm>
            <a:off x="-1" y="919921"/>
            <a:ext cx="12192001" cy="501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3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CAE79A3-FBD7-47A8-A04C-FF9FED40BE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64" b="30628"/>
          <a:stretch/>
        </p:blipFill>
        <p:spPr>
          <a:xfrm>
            <a:off x="0" y="1087782"/>
            <a:ext cx="12192001" cy="468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15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10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theme</vt:lpstr>
      <vt:lpstr>Office 主题​​</vt:lpstr>
      <vt:lpstr>CS/RBE 549  COMPUTER VISION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Ashay Aswale</cp:lastModifiedBy>
  <cp:revision>60</cp:revision>
  <dcterms:created xsi:type="dcterms:W3CDTF">2013-07-15T20:26:40Z</dcterms:created>
  <dcterms:modified xsi:type="dcterms:W3CDTF">2019-09-09T13:10:55Z</dcterms:modified>
</cp:coreProperties>
</file>