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40B3-8E59-44AE-A24C-FB6B3F77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264B5-6A24-4768-9384-8335E68A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F999E-27CB-4C0B-85CA-63EBAE71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368EF-DEB5-4229-8F9C-002EC6EF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2A1BC-C3F5-48CF-BED9-59DB8DF5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E343-0658-4F6B-BB7B-ED814A57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7FE2B7-47AC-488E-9405-B5B1F28D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95C8-CCDC-482A-B7CF-B77FABB5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09F1D-DF84-4FF4-ADB4-0AE103A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2B85B-DFAD-4EFB-B657-76E96E84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242D72-B4B2-4F08-960B-1E2C5A861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866E4-BB89-4109-935E-768C107A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F9DB3-BDBB-4199-8A07-88CFD538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66B27-486B-4454-8C64-5EC684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73B0E-12F9-4CE3-9A6C-DD041D7D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914A-9E55-4FDB-9BEC-EE159376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FD2A5-47CE-4A1C-97EB-01C43CA0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4B592-3E80-4A77-A505-C6586F98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30096-E137-4ECE-B77B-95240F18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A57A9-964B-4CAD-86D8-5CE410D2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14794-5236-40E8-AF79-D5658E03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F8B93-A1FB-4A4E-A7D0-2A87ADA9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6FD24-5ADC-4524-8384-1C278B1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086CF-6CF3-4676-B863-0C9F13F4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D2A78-AD45-4A2B-94C5-333E070D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7E32-6200-47C3-BF73-801BA55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76BB-CD57-4589-A98A-EC6A3FE1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2E9FA-90FE-456C-9016-3518515A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E7CEF-4623-410D-BBA1-16977687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A64F9-D9B7-48BC-8CDE-64DFAC2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88384-6997-4600-92CC-C812B061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B028-5778-475E-AFB2-1C93AC7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8CCF2-3917-4FF2-9E03-80CEB47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3ACF9-20B9-4F91-A106-6939FAF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B99D9-B5A3-4773-B383-8F9350A4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71F10-9311-48DC-909D-C85F3827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81B80-F830-4241-82F5-D1682FF7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A2829-8FCE-4AE2-B327-57C5F91A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26D1F-E711-4CB0-A62C-F18DB5AD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5247-8101-411B-BC4F-CCFFF13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21D14-41DC-4073-AE60-FBC9BE92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CA88D-D58B-4B03-AFC3-D2B63D7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8EDDF-B9DE-497C-BBAC-0895B32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9EF3B-E43C-4EAE-AF1B-F03A9AAA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EF2AA-0B25-41FC-8911-6F88600E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DEC67-2B43-4613-9283-FDC855B7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C4C71-50B2-4295-A0DE-411C31D1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0EBCC-88B5-421C-9810-6A45A1C6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3655C-87E7-443C-A412-D2947A20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D1D39-F1E2-464B-B1ED-A2B66AE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ED5CD-34D6-405C-B3D5-EA9B32BD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7A7F4-38CB-471E-8CCD-90B95DE7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29FBA-8F04-4265-8D02-A24BE7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8FC7AC-3A6B-42D9-BCF7-D1F74E911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E766B-33F3-4943-A4FD-B29AA48A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EF69B-5F8D-4E75-83A1-6C9B2C1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29D09-EF77-4B58-AD06-DDFEC4FE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F493F-DAA4-41EA-9061-8F39F6B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242BE6-37C8-4813-934C-B25C45CC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8D8B7-5792-4771-9C03-E78A20B0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EEFFC-A1C9-495F-B740-44204450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EBC1-8695-48F2-B64F-788FEA991D45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689-CD70-4B88-98CF-3564A6869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C4099-0787-4BAD-B2CE-40E1E1254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59E3-D325-4E2F-818B-99EDD6E2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8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4787-9465-4AC0-A950-CAFB124EE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9</a:t>
            </a:r>
            <a:br>
              <a:rPr lang="en-US" altLang="zh-CN" dirty="0"/>
            </a:br>
            <a:r>
              <a:rPr lang="en-US" altLang="zh-CN" dirty="0"/>
              <a:t>Feature Detection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6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E37FEC-37DD-4200-8140-3F49C2F0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7" y="1414181"/>
            <a:ext cx="985022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0F6CCF-D132-4A08-A54C-A3440969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" y="1543576"/>
            <a:ext cx="11006246" cy="39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630AB8-F486-41A9-BD45-E5951894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9" y="1506067"/>
            <a:ext cx="10924661" cy="3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51E55-E97C-49F5-86BB-62C8F2B4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" y="1356348"/>
            <a:ext cx="11748445" cy="41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7FAA4A-1515-4E8D-8EA0-F307FED3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94864"/>
            <a:ext cx="664608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Lecture 9 Feature Detection II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Feature Detection II</dc:title>
  <dc:creator>浩翔 马</dc:creator>
  <cp:lastModifiedBy>浩翔 马</cp:lastModifiedBy>
  <cp:revision>2</cp:revision>
  <dcterms:created xsi:type="dcterms:W3CDTF">2019-09-24T02:43:46Z</dcterms:created>
  <dcterms:modified xsi:type="dcterms:W3CDTF">2019-09-24T02:55:22Z</dcterms:modified>
</cp:coreProperties>
</file>