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F8A9-1704-4F79-7A28-E85E579C242A}" v="113" dt="2019-09-05T16:08:05.908"/>
    <p1510:client id="{ABA383B6-C873-499E-2D9B-1511F67D0FC9}" v="122" dt="2019-09-05T15:09:0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CS/RBE 549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cs typeface="Calibri Light"/>
              </a:rPr>
              <a:t>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  <a:cs typeface="Calibri"/>
              </a:rPr>
              <a:t>LECTURE 3 – </a:t>
            </a:r>
            <a:r>
              <a:rPr lang="en-US" sz="4000">
                <a:solidFill>
                  <a:schemeClr val="accent1"/>
                </a:solidFill>
                <a:ea typeface="+mn-lt"/>
                <a:cs typeface="+mn-lt"/>
              </a:rPr>
              <a:t>HOMOGENEOUS COORDINATES &amp; IMAGE OPERATIONS</a:t>
            </a:r>
            <a:endParaRPr lang="en-US" sz="4000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2DB9-9518-4444-9B5C-AA99885702A7}"/>
              </a:ext>
            </a:extLst>
          </p:cNvPr>
          <p:cNvCxnSpPr/>
          <p:nvPr/>
        </p:nvCxnSpPr>
        <p:spPr>
          <a:xfrm>
            <a:off x="1330209" y="3555059"/>
            <a:ext cx="9633183" cy="0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0748-11D4-46A9-B6BF-8D4362F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ED2613-41BB-4D30-B3E3-EF04D4142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67" r="103" b="13461"/>
          <a:stretch/>
        </p:blipFill>
        <p:spPr>
          <a:xfrm>
            <a:off x="-3411" y="414515"/>
            <a:ext cx="12198830" cy="60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A439-F963-4B55-81B7-02A9007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A3E7AE-7B97-42B4-9154-3A89B588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17" r="103" b="28709"/>
          <a:stretch/>
        </p:blipFill>
        <p:spPr>
          <a:xfrm>
            <a:off x="-3410" y="508588"/>
            <a:ext cx="12198830" cy="58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5D1C-D878-4D3D-9E04-8AB16961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3308F9-D6F3-42F1-9F6F-4B2461A08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37" r="103" b="16896"/>
          <a:stretch/>
        </p:blipFill>
        <p:spPr>
          <a:xfrm>
            <a:off x="-3410" y="188736"/>
            <a:ext cx="12198824" cy="64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FC81-C57B-4CAF-B774-BBC8C0EC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5164DE-A57F-4ABC-8155-7F3D09E68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026" r="103" b="22665"/>
          <a:stretch/>
        </p:blipFill>
        <p:spPr>
          <a:xfrm>
            <a:off x="-3410" y="689093"/>
            <a:ext cx="12198831" cy="47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CF41-E908-4CA1-9D8D-F5E7595E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9C6710-6ABD-49FF-9975-03547649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02" b="23593"/>
          <a:stretch/>
        </p:blipFill>
        <p:spPr>
          <a:xfrm>
            <a:off x="-3411" y="677920"/>
            <a:ext cx="12198821" cy="56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CS/RBE 549  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131</cp:revision>
  <dcterms:created xsi:type="dcterms:W3CDTF">2013-07-15T20:26:40Z</dcterms:created>
  <dcterms:modified xsi:type="dcterms:W3CDTF">2019-09-05T16:09:25Z</dcterms:modified>
</cp:coreProperties>
</file>