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8CD3-9919-4FDF-BFFE-325C85A8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C2A3A-DC45-4370-A2B8-9C8AF71A8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0E54-03A9-4BAB-81E5-16286268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6A5A1-1CC9-4465-9F69-EB0EF6AC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DF433-0F16-4A37-BA28-C5E9782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2DCF-04D7-4F67-94EA-063C625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20A62-0825-48C8-A0E3-DDC01C251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1C65E-A31A-410F-8409-47A6CC38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57AE-9C0D-4E82-AB23-C2077644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A9DF-BFE9-40E7-A165-549D1C0D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E3FE7-51E7-4CE6-B491-1C7F8A897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0FFD5-0510-4C88-A20C-77C267D2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7CABB-4E1B-429C-8097-9F76B427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24068-95B5-42D9-8A8D-5D8DC0DF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1FCC-CE0C-44B5-9C61-415A51F5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4CBCF-B03D-4F6D-B101-E74D4D43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5AFB1-EDBE-4BA6-AAEF-D4A2AF65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BB76C-E50B-4C74-9ED3-15850D02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F218E-379F-4E94-9859-4E27BC62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FD13E-A68F-4A47-A76D-A992E042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1F65-3BEF-472C-B7E9-BE50D509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D847E-43D2-41A5-B51E-17CB087F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477C0-FF7A-42F5-9E55-BD375465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9C2E3-0C6C-4DB2-9E8F-C20018E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C402B-851E-4E86-B6E2-44207282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31E64-0BD4-49F7-8FC6-15768AB1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1E97-545F-4E6D-98F2-3C0F0620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188D3-6F2D-4F36-8FA0-2B628FF1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13811-6BB0-4A61-944C-32FF4A3D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764F5-0B09-4788-A0D8-8BE63F64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3A4CE-6B4A-474C-B258-8669733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760A-7D16-4850-B73F-B2C8ED39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0E25-BF54-4C4D-A066-75094F1C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978C0-FBB5-4021-BEDA-3650B541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C68A5-1E29-434E-B449-DDBF383B9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EBC3D-66F1-4237-9F49-CD664398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538C5-F9ED-4DA2-9BB1-1AFBF18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5F4B7-E2E5-4936-8BCD-6DA679F5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9D479-DDDF-470C-A1BD-D36455D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4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268F-0D8E-48A0-8E10-0A854B3A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77030-BD65-4482-A219-E100EC6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174E6-A955-470D-B677-E9FA8185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EE4FFA-290E-4ECE-841A-D44505D3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3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D74FB-0C8A-44F9-AD4A-CA6ED6C7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FB5B7-D5C2-4461-9060-F2710C5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7F7EF-4A23-4239-96EB-F06E004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E8DB8-089C-4007-A021-47D116F6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2DFC2-5881-42DC-8418-398DA0D2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6D041-7634-46D4-B01E-0610E30D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948BE-37BB-4596-89C9-EBB76FAA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F814E-849F-4E4B-8ACF-C4DF934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2C230-8A12-49D4-81F5-FA371D2F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46A16-DD09-46AA-B561-AE78EC5E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E756DC-4E19-424C-A79E-7E350D19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91B34-58A4-4430-B539-9762B5D5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E68F8-787C-432A-86BD-5E72F896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AF824-CC29-4444-96FF-AE60BE49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58CEF-D9E9-4EBE-8299-040D1CC7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BC7EC-87AF-4717-9608-9FC95ED1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688C-E3DF-4D46-B1F0-05B3242A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FCE4B-80F6-40BD-951C-4EF444004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1D7F-881C-4445-8AFE-356B59C39D8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4E9-624A-45A2-8424-707F6136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8B92-3671-4BA4-9D5E-F0A3E5104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3562-D3F6-47EF-87E6-4A93D49F5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116D7-A0A7-45BB-88C6-5AF969A1E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19</a:t>
            </a:r>
            <a:br>
              <a:rPr lang="en-US" altLang="zh-CN" dirty="0"/>
            </a:br>
            <a:r>
              <a:rPr lang="en-US" altLang="zh-CN" dirty="0"/>
              <a:t>Stereo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14625-2DE7-4C42-A31E-D5E190870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0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490523-3D75-466C-9851-2F1088BA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" y="1518755"/>
            <a:ext cx="10891246" cy="38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9505AC-7735-4DE3-9920-1E97B32A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18" y="1586437"/>
            <a:ext cx="9664764" cy="36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004227-E28E-4511-9E7B-043E8BAC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3" y="1485179"/>
            <a:ext cx="11161994" cy="38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5EFC57-D518-4376-9654-45F71E2B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671512"/>
            <a:ext cx="81343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Lecture 19 Stereo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Stereo</dc:title>
  <dc:creator>浩翔 马</dc:creator>
  <cp:lastModifiedBy>浩翔 马</cp:lastModifiedBy>
  <cp:revision>3</cp:revision>
  <dcterms:created xsi:type="dcterms:W3CDTF">2019-11-18T22:16:08Z</dcterms:created>
  <dcterms:modified xsi:type="dcterms:W3CDTF">2019-11-19T00:25:02Z</dcterms:modified>
</cp:coreProperties>
</file>