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1099-10FC-47E0-B4C6-086046F60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12C27-5662-489A-9C2D-06C0CCAFF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E7DEB-F7F5-435E-8932-760FAFFD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56482-693D-4829-8D2B-0D91D677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C2F51-0EC0-468F-BF22-2F3C60BD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DE5F8-DA67-4ADE-BA2F-B05C541B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80307A-A57A-4329-A24B-3A98EF063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12014-FFE3-4266-BBE5-E50F1E3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F86E-0F51-4590-B4C7-D647968C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9CBC3-0CB6-4F6C-9C0F-544E80C5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A2DA1E-D4AF-4349-95EC-5D93F0357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8E6E1-ADF3-4564-9E7C-6BB7E307F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5C732-9EF7-4598-BFC4-96831627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88C15-ADAE-4919-8BE9-768DF75F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EDD87-66B0-45DF-9793-4C49C5EF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FF03A-0C93-4024-A01D-BC61EED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43219-16F5-4859-8025-2D93D8CE7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8DEC9-42EE-4889-9F2E-229DD0AC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FC3B4-178B-41ED-93AD-ECB3C42A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E368C-0410-4842-BF04-05BDD5FA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CCE49-6ABE-4C55-AF39-8F9C0892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8975C-AB32-4FA7-98C6-C1D974A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AAE2A-81F2-42CD-89EF-EA25A45B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EF420-22DE-4B85-A890-E4A232C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DEBFF-D331-47EA-BF74-AA6B6B85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2FF26-9F69-4354-BF70-708E0788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9D4E2E-D8A6-49B3-8D9B-53477198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E3EFF-8B15-49D8-B70E-7BB5E610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5B341-C3A4-44ED-8F4E-AC8EB3A5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61923-B93F-4E62-B02C-81E32D3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725E7-C41A-4983-98EC-FB040911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403B-404B-4CE2-ACA5-AC84B279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16EB7-2863-4973-8506-2F00B9CA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948B8-67A5-457A-A516-5C615D6E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87E725-B632-4933-A124-9370C27A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01D9D-2017-4D1F-9CDB-90F6A68E1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3A21C-D403-4841-AB1A-51EC01D8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332AE6-52AB-4698-B183-7F2A5E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279D2A-AEBB-4F0F-A14A-18A5591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2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B6BB-D870-401D-B339-1E287E25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B41781-4E0A-4427-8596-587AC2AB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D8833A-5C8E-4B8B-B88D-525F46F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D012C-6863-44E7-9A4D-E32F7F1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63A4C-B734-4258-87E9-B63BFFBD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4780E8-56C4-4765-B43D-684C2465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395BC-DD0E-4E17-B3C6-41133C1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43318-BDDF-424B-9FC9-D312C6AF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F6B99-0AF0-48FC-9CE6-667E5067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C7906B-9412-4018-8FE7-C2F0F21E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17D75-F57B-4BC6-BAB5-A1B7AE7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4E5C7-3CD4-43CE-9C96-5BD583D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10AC9-2F42-4460-B00E-22229224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C0814-4804-454D-BF26-6547D81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70308-CD8C-409C-AC44-CE9B46E50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8D881-E8AF-42B6-8389-795D11A2E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FA6AD-9AE6-4304-B513-D2EE7F41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5B26D-4F2E-46FD-82F8-DED5A9C0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139E5-1561-46BC-9B41-6FDD56D4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1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52204A-0C89-4C1C-A7EA-824FEB3C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CEB7A-BDDB-4EE9-A8F0-E8D68933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0BA76-4098-46D3-BE5F-9CAF5761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594A1-473F-4940-8E16-7A61671AE7A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D0A76-71F8-467B-9D6E-E1C3E7CC3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6339F-90CB-40F2-B87A-965329360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C9A7-79A0-498B-8729-BAB8B14CB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7991-B6A9-4065-8395-91129DD6C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15</a:t>
            </a:r>
            <a:br>
              <a:rPr lang="en-US" altLang="zh-CN" dirty="0"/>
            </a:br>
            <a:r>
              <a:rPr lang="en-US" altLang="zh-CN" dirty="0"/>
              <a:t>Motion 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F1B0A-3FDE-4F3D-8BC0-022E31E9A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AFBA1E-FB58-453B-B5D4-AA886623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0" y="1402818"/>
            <a:ext cx="11626560" cy="40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90E240-6E91-446D-8509-BBBD16F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8" y="1241287"/>
            <a:ext cx="12024843" cy="43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FB703E6-57DD-4007-AA0C-FE605A86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41" y="1350234"/>
            <a:ext cx="11672317" cy="415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E8556E-44B3-4C04-BB0F-72C1C5F6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6" y="1440744"/>
            <a:ext cx="11045867" cy="39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4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7DA77F-5F53-4137-BF42-0D31EE42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3" y="1512072"/>
            <a:ext cx="11208534" cy="38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6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6225CC-FD50-4C2C-816D-3EC04FED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423987"/>
            <a:ext cx="113157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Lecture 15 Motion 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Motion II</dc:title>
  <dc:creator>浩翔 马</dc:creator>
  <cp:lastModifiedBy>浩翔 马</cp:lastModifiedBy>
  <cp:revision>2</cp:revision>
  <dcterms:created xsi:type="dcterms:W3CDTF">2019-10-28T22:54:10Z</dcterms:created>
  <dcterms:modified xsi:type="dcterms:W3CDTF">2019-10-28T23:16:04Z</dcterms:modified>
</cp:coreProperties>
</file>