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FEBE2-D9D3-4518-8786-05E037852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E91D2E-0311-4724-BEB0-0C18BADEF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688E-E8A1-4A2E-980A-77B25F30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F003-32D6-4F4B-9D3A-0AF2A3664B9F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50C07-4899-4C54-9967-F6558789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4D6C6-6674-4013-AFA8-384C4FFA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BB-5821-4138-81BD-EB8FABEC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8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B8A41-AB60-4855-952A-7CF07D46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08B2A6-F4B7-4516-90D0-321DA8C67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4B7A8-6C33-4130-AFFE-FA503249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F003-32D6-4F4B-9D3A-0AF2A3664B9F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3D3EE-AE7E-4C9A-B485-D4AFEDB7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01297-BA7A-4653-9A4E-CE15ACD4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BB-5821-4138-81BD-EB8FABEC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97126-5D9B-45D8-A2C0-044FC051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050D0C-50A0-4C8F-A0A8-B32E14386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567D7-0B83-4E97-B08A-708E8D82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F003-32D6-4F4B-9D3A-0AF2A3664B9F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49132-9E41-423C-B007-19008359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E1DBB-01DC-485C-A0BB-A1EE5BD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BB-5821-4138-81BD-EB8FABEC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0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663DE-6F2E-4EFE-BB69-332C3A1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DA20A-C1A0-4053-AF93-E0C87AAA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EBCB7-D62B-41B8-A9CE-662075BB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F003-32D6-4F4B-9D3A-0AF2A3664B9F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ED022-4530-41BE-B08B-A6232963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D0DF1-F6D1-4DC2-A78C-8C20BF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BB-5821-4138-81BD-EB8FABEC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047C-AB95-4AD0-A74D-7AEAF29D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19713-A45B-429B-8D81-734DFCE4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0ED0C-69D4-4301-AB22-38F7E259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F003-32D6-4F4B-9D3A-0AF2A3664B9F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E50A3-C638-4F68-A564-3E5BD79B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9A299-DF01-4BCD-98B4-9CFD80B9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BB-5821-4138-81BD-EB8FABEC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9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6C9E3-9715-4A0D-A8A7-73528526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8E0DF-1954-4357-B4EC-7CEF1D588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6A348E-FC07-4A3A-B9DB-406F0CDC8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4C745-A6F9-4D3B-87A3-984B05F8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F003-32D6-4F4B-9D3A-0AF2A3664B9F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9DAA8-3249-4880-8B0A-FC8D699F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D7B2A-3B39-4BFC-86B8-A17BC676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BB-5821-4138-81BD-EB8FABEC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8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41AD3-3947-474F-8E26-19FF5429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C8C83-7007-4057-B9DA-1B1519F2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0091D-047F-4BE2-B786-6A7DC534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2B6F86-8E8D-4493-AAE6-0159BEC86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13F70D-2741-41C1-9EF6-D399E0047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69D175-9E4C-4603-B3B7-36DF9B2E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F003-32D6-4F4B-9D3A-0AF2A3664B9F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668B1E-6914-4CE2-9085-004599EB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5A8AA3-BD19-40E2-804D-AD642DE8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BB-5821-4138-81BD-EB8FABEC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5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96C1C-108D-4C66-BDF9-5AC490CA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FF1778-EF0A-48EC-B663-524F229C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F003-32D6-4F4B-9D3A-0AF2A3664B9F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EF3479-6EEB-45B6-ABB2-14823F7A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405EE2-0530-4D1B-983D-FEF20969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BB-5821-4138-81BD-EB8FABEC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B5D9F7-EBB6-4AAC-9706-7DB7B308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F003-32D6-4F4B-9D3A-0AF2A3664B9F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9291AA-8158-4FDD-9D42-55595384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2B8C2-F4A3-47F6-B2A6-FFAA5DC6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BB-5821-4138-81BD-EB8FABEC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9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FC1E-DE5E-42A3-A113-E8BB4C0E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3FD15-37B4-440A-A30C-8313FAD9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D2A256-8738-41D0-A990-2A55F85AA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7C5C1-8D0E-46CA-8F9B-5288925D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F003-32D6-4F4B-9D3A-0AF2A3664B9F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714F7-1E06-45B8-AA72-D7AD0100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42836-1ADA-4E7A-9D51-F30D9355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BB-5821-4138-81BD-EB8FABEC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2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06102-E4DA-45E7-AD8F-7D7F4F16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AB9430-5656-43A2-877A-F55AB6E34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0BBB-37DA-47FC-A531-22D60F56B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9C148-CD62-4322-9362-3E65B0CF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F003-32D6-4F4B-9D3A-0AF2A3664B9F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73C3A-BAFF-4EE5-8158-03FF96BC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1A0A0-8FD2-4D0B-931F-020D19D8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E4ABB-5821-4138-81BD-EB8FABEC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10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7B9E02-6391-4BBF-91A7-EB45F022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BF7B9-2447-4008-A0C8-02ED8AF82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DF3B5-1B59-42DB-93A9-7321D7E22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F003-32D6-4F4B-9D3A-0AF2A3664B9F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E4795-2031-4067-A4B6-5CAF1A44E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6934F-5C1B-441B-9292-9006BD344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4ABB-5821-4138-81BD-EB8FABEC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14BFC-BA6C-42D1-BBE3-8D69AF37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92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17</a:t>
            </a:r>
            <a:br>
              <a:rPr lang="en-US" altLang="zh-CN" dirty="0"/>
            </a:br>
            <a:r>
              <a:rPr lang="en-US" altLang="zh-CN" dirty="0"/>
              <a:t>Object Recognition 2&amp;3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98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97AD82-B44F-494F-830E-37F5E058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04937"/>
            <a:ext cx="11258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0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E4DC33-D19E-4306-BF15-BA9E007E7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85900"/>
            <a:ext cx="11096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041FA1-52B1-4675-910E-8F31C82D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390650"/>
            <a:ext cx="113633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4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406976-1D2C-4E73-B3E5-3F9A4CFC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87" y="1694991"/>
            <a:ext cx="10415425" cy="34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C1F415-5C99-4A3A-9870-90C017FC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16" y="1621041"/>
            <a:ext cx="10501967" cy="36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61E779-3BCF-42BF-B048-A4C458A1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452562"/>
            <a:ext cx="113442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9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F811E5-0E94-4E68-A23D-808DDC342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462087"/>
            <a:ext cx="111061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4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200140-172C-45CC-9A89-5688CC8F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466850"/>
            <a:ext cx="110013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5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</Words>
  <Application>Microsoft Office PowerPoint</Application>
  <PresentationFormat>宽屏</PresentationFormat>
  <Paragraphs>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Lecture 17 Object Recognition 2&amp;3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Object Recognition 2&amp;3</dc:title>
  <dc:creator>浩翔 马</dc:creator>
  <cp:lastModifiedBy>浩翔 马</cp:lastModifiedBy>
  <cp:revision>4</cp:revision>
  <dcterms:created xsi:type="dcterms:W3CDTF">2019-11-11T23:42:12Z</dcterms:created>
  <dcterms:modified xsi:type="dcterms:W3CDTF">2019-11-12T00:27:49Z</dcterms:modified>
</cp:coreProperties>
</file>