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1" r:id="rId11"/>
    <p:sldId id="267" r:id="rId12"/>
    <p:sldId id="269" r:id="rId13"/>
    <p:sldId id="268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4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5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17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3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7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31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BDDF8A3-FB47-419B-B922-FB495021C6E4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2514BC9-EDC8-482C-8497-563AE1ACA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9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5596" y="2033764"/>
            <a:ext cx="7128792" cy="185243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Отчет по учебной практике </a:t>
            </a:r>
            <a:br>
              <a:rPr lang="ru-RU" sz="3200" dirty="0"/>
            </a:br>
            <a:r>
              <a:rPr lang="ru-RU" sz="3200" dirty="0"/>
              <a:t>ПМ.02 Осуществление интеграции программных модулей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3886200"/>
            <a:ext cx="3816424" cy="199107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/>
              <a:t>Студент </a:t>
            </a:r>
          </a:p>
          <a:p>
            <a:pPr algn="l"/>
            <a:r>
              <a:rPr lang="ru-RU" dirty="0"/>
              <a:t>Жуйков Иван </a:t>
            </a:r>
            <a:r>
              <a:rPr lang="ru-RU" dirty="0" err="1"/>
              <a:t>денисович</a:t>
            </a:r>
            <a:endParaRPr lang="ru-RU" dirty="0"/>
          </a:p>
          <a:p>
            <a:pPr algn="l"/>
            <a:r>
              <a:rPr lang="ru-RU" dirty="0"/>
              <a:t> группа 22П-1</a:t>
            </a:r>
          </a:p>
          <a:p>
            <a:pPr algn="l"/>
            <a:r>
              <a:rPr lang="ru-RU" dirty="0" err="1"/>
              <a:t>Специалоность</a:t>
            </a:r>
            <a:r>
              <a:rPr lang="ru-RU" dirty="0"/>
              <a:t> 09.02.07 Информационные системы и программирование</a:t>
            </a:r>
          </a:p>
          <a:p>
            <a:pPr algn="l"/>
            <a:r>
              <a:rPr lang="ru-RU" dirty="0"/>
              <a:t>Руководитель практики </a:t>
            </a:r>
          </a:p>
          <a:p>
            <a:pPr algn="l"/>
            <a:r>
              <a:rPr lang="ru-RU" dirty="0" err="1"/>
              <a:t>Пентин</a:t>
            </a:r>
            <a:r>
              <a:rPr lang="ru-RU" dirty="0"/>
              <a:t> Николай </a:t>
            </a:r>
            <a:r>
              <a:rPr lang="ru-RU" dirty="0" err="1"/>
              <a:t>сергеевич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763079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cap="all" dirty="0">
                <a:solidFill>
                  <a:schemeClr val="bg1"/>
                </a:solidFill>
              </a:rPr>
              <a:t>Министерство образования Кировской области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«Слободской колледж педагогики и социальных отношений»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591025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420786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Окно авторизации с капчей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117FE8-5B5F-4080-B9EE-315954DC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75" y="3065930"/>
            <a:ext cx="3600400" cy="34698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35CAA7-18BC-4CBD-86FE-AC1B98D2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593" y="3065930"/>
            <a:ext cx="4365834" cy="16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8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Окно истории </a:t>
            </a:r>
            <a:r>
              <a:rPr lang="ru-RU" dirty="0" err="1"/>
              <a:t>посешения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C2716C-9F09-454A-99C1-2F02F36F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4251586" cy="2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Окно выбора услуг для клиента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A76B0-AF6A-45C0-B112-3AD247C0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3263132"/>
            <a:ext cx="4824536" cy="34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Окно для лаборанта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9127A0-56B9-406B-BE7C-ADF953F9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3240629"/>
            <a:ext cx="4320480" cy="24366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D4E864-C8F5-4DA0-BDF2-89DDAA1A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305677"/>
            <a:ext cx="3934948" cy="29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8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Окно для админа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D8A0CF-5539-46DF-8175-A47CEDBC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3048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7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Демонстрации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579760"/>
          </a:xfrm>
        </p:spPr>
        <p:txBody>
          <a:bodyPr/>
          <a:lstStyle/>
          <a:p>
            <a:r>
              <a:rPr lang="ru-RU" dirty="0"/>
              <a:t>Гит-репозиторий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137058-E26B-4E77-8C50-C66044BE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132856"/>
            <a:ext cx="3744416" cy="41910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6BE2F8-6CC5-47D1-AE12-6DBAC9DA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0" y="2996952"/>
            <a:ext cx="3958312" cy="27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8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32" y="213285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выводы по практике, чего удалось достичь, что получилось…</a:t>
            </a:r>
          </a:p>
        </p:txBody>
      </p:sp>
      <p:pic>
        <p:nvPicPr>
          <p:cNvPr id="4" name="окак-кот">
            <a:hlinkClick r:id="" action="ppaction://media"/>
            <a:extLst>
              <a:ext uri="{FF2B5EF4-FFF2-40B4-BE49-F238E27FC236}">
                <a16:creationId xmlns:a16="http://schemas.microsoft.com/office/drawing/2014/main" id="{7D59F5BE-4FE7-4746-923A-C27C118E65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2780928"/>
            <a:ext cx="763284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4108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Медицинская лаборатория представляет собой специализированное подразделение медицинского учреждения, предназначенное для проведения лабораторных исследований биологических материалов пациентов. Результаты этих исследований являются важной составляющей процесса диагностики, мониторинга лечения и профилактики различных заболеваний.</a:t>
            </a:r>
          </a:p>
          <a:p>
            <a:pPr marL="0" indent="0">
              <a:buNone/>
            </a:pPr>
            <a:r>
              <a:rPr lang="ru-RU" dirty="0"/>
              <a:t>Деятельность медицинской лаборатории характеризуется следующими особенностями:</a:t>
            </a:r>
          </a:p>
          <a:p>
            <a:r>
              <a:rPr lang="ru-RU" dirty="0"/>
              <a:t>Работа с большим объемом данных, требующих точной и оперативной обработки.</a:t>
            </a:r>
          </a:p>
          <a:p>
            <a:r>
              <a:rPr lang="ru-RU" dirty="0"/>
              <a:t>Необходимость обеспечения контроля качества проводимых исследований.</a:t>
            </a:r>
          </a:p>
          <a:p>
            <a:r>
              <a:rPr lang="ru-RU" dirty="0"/>
              <a:t>Строгие требования к соблюдению конфиденциальности информации о пациентах.</a:t>
            </a:r>
          </a:p>
          <a:p>
            <a:r>
              <a:rPr lang="ru-RU" dirty="0"/>
              <a:t>Необходимость автоматизации рутинных операций для повышения эффективности работы персонала.</a:t>
            </a:r>
          </a:p>
          <a:p>
            <a:r>
              <a:rPr lang="ru-RU" dirty="0"/>
              <a:t>Соблюдение норм и правил, установленных для медицинских учреждений.</a:t>
            </a:r>
          </a:p>
        </p:txBody>
      </p:sp>
    </p:spTree>
    <p:extLst>
      <p:ext uri="{BB962C8B-B14F-4D97-AF65-F5344CB8AC3E}">
        <p14:creationId xmlns:p14="http://schemas.microsoft.com/office/powerpoint/2010/main" val="311704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204864"/>
            <a:ext cx="8280920" cy="44644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Цель практики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  <a:b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Приобретение практических навыков разработки ПО, анализ требований, проектирование и реализация системы.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Выбор технологий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C#, WPF, SQL Server,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DeepSeek-CJK-patch"/>
              </a:rPr>
              <a:t>Entity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 Framework.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Задачи</a:t>
            </a:r>
            <a:r>
              <a:rPr lang="ru-RU" b="1" dirty="0">
                <a:solidFill>
                  <a:schemeClr val="tx1"/>
                </a:solidFill>
                <a:latin typeface="DeepSeek-CJK-patch"/>
              </a:rPr>
              <a:t>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DeepSeek-CJK-patch"/>
              </a:rPr>
              <a:t>•	Автоматизация учета и контроля за движением расходных материалов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DeepSeek-CJK-patch"/>
              </a:rPr>
              <a:t>•	Оптимизация процесса управления пользователями и разграничения их прав доступа к данным и функциям системы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DeepSeek-CJK-patch"/>
              </a:rPr>
              <a:t>•	Обеспечение возможности формирования аналитических отчетов для оценки эффективности работы лаборатории и контроля качества проводимых исследований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DeepSeek-CJK-patch"/>
              </a:rPr>
              <a:t>•	Упрощение и ускорение процесса редактирования информации о пациентах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5665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776864" cy="939800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ru-RU" dirty="0" err="1"/>
              <a:t>бд</a:t>
            </a:r>
            <a:r>
              <a:rPr lang="ru-RU" dirty="0"/>
              <a:t> производилась в </a:t>
            </a:r>
            <a:r>
              <a:rPr lang="en-US" dirty="0"/>
              <a:t>SQL</a:t>
            </a:r>
            <a:r>
              <a:rPr lang="ru-RU" dirty="0"/>
              <a:t> </a:t>
            </a:r>
            <a:r>
              <a:rPr lang="en-US" dirty="0"/>
              <a:t>Server Management studio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08A0FD-824F-443A-89A6-B62E879A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472608" cy="40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диаграмм по этой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445" y="2489200"/>
            <a:ext cx="6803962" cy="939800"/>
          </a:xfrm>
        </p:spPr>
        <p:txBody>
          <a:bodyPr/>
          <a:lstStyle/>
          <a:p>
            <a:r>
              <a:rPr lang="ru-RU" dirty="0"/>
              <a:t>Диаграмма Архитектуры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C4B730-7660-4084-A430-CB701309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99998"/>
            <a:ext cx="7656011" cy="28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диаграмм по этой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3707618" cy="1803896"/>
          </a:xfrm>
        </p:spPr>
        <p:txBody>
          <a:bodyPr/>
          <a:lstStyle/>
          <a:p>
            <a:r>
              <a:rPr lang="ru-RU" dirty="0"/>
              <a:t>Диаграмма вариантов использования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68A2A-EF0A-4ADB-AA5F-F2E2B62F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05385"/>
            <a:ext cx="2016224" cy="46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диаграмм по этой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6803962" cy="939800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4E8B54-26D5-4825-9109-8F1C978A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48" y="2244109"/>
            <a:ext cx="3733076" cy="44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диаграмм по этой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6803962" cy="9398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B90EF-F20D-4777-B1CF-31A46250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533328" cy="3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диаграмм по этой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382" y="2489200"/>
            <a:ext cx="6803962" cy="939800"/>
          </a:xfrm>
        </p:spPr>
        <p:txBody>
          <a:bodyPr/>
          <a:lstStyle/>
          <a:p>
            <a:r>
              <a:rPr lang="ru-RU" dirty="0"/>
              <a:t>Диаграмма приема материалов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A7B06-F170-4A74-A49C-7894EDCC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80299"/>
            <a:ext cx="340090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04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245</TotalTime>
  <Words>330</Words>
  <Application>Microsoft Office PowerPoint</Application>
  <PresentationFormat>Экран (4:3)</PresentationFormat>
  <Paragraphs>54</Paragraphs>
  <Slides>16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DeepSeek-CJK-patch</vt:lpstr>
      <vt:lpstr>Wingdings 3</vt:lpstr>
      <vt:lpstr>Совет директоров</vt:lpstr>
      <vt:lpstr>Отчет по учебной практике  ПМ.02 Осуществление интеграции программных модулей</vt:lpstr>
      <vt:lpstr>Анализ предметной области</vt:lpstr>
      <vt:lpstr>Цель и задачи практики</vt:lpstr>
      <vt:lpstr>Разработка базы данных</vt:lpstr>
      <vt:lpstr>Создание диаграмм по этой базе данных</vt:lpstr>
      <vt:lpstr>Создание диаграмм по этой базе данных</vt:lpstr>
      <vt:lpstr>Создание диаграмм по этой базе данных</vt:lpstr>
      <vt:lpstr>Создание диаграмм по этой базе данных</vt:lpstr>
      <vt:lpstr>Создание диаграмм по этой базе данных</vt:lpstr>
      <vt:lpstr>Демонстрации программы</vt:lpstr>
      <vt:lpstr>Демонстрации программы</vt:lpstr>
      <vt:lpstr>Демонстрации программы</vt:lpstr>
      <vt:lpstr>Демонстрации программы</vt:lpstr>
      <vt:lpstr>Демонстрации программы</vt:lpstr>
      <vt:lpstr>Демонстрации программы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Prepod_1</dc:creator>
  <cp:lastModifiedBy>Kab33-10</cp:lastModifiedBy>
  <cp:revision>13</cp:revision>
  <dcterms:created xsi:type="dcterms:W3CDTF">2023-05-12T10:02:04Z</dcterms:created>
  <dcterms:modified xsi:type="dcterms:W3CDTF">2025-05-19T12:38:31Z</dcterms:modified>
</cp:coreProperties>
</file>