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58" r:id="rId8"/>
    <p:sldId id="276" r:id="rId9"/>
    <p:sldId id="260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Réalisations</a:t>
            </a:r>
            <a:r>
              <a:rPr lang="en-US" dirty="0"/>
              <a:t> (Django)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Réalisations (Django)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A5-453E-84B4-574A52CD22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A5-453E-84B4-574A52CD22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A5-453E-84B4-574A52CD22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A5-453E-84B4-574A52CD22B5}"/>
              </c:ext>
            </c:extLst>
          </c:dPt>
          <c:cat>
            <c:strRef>
              <c:f>Feuil1!$A$2:$A$5</c:f>
              <c:strCache>
                <c:ptCount val="4"/>
                <c:pt idx="0">
                  <c:v>Vitrine de Restaurant</c:v>
                </c:pt>
                <c:pt idx="1">
                  <c:v>Site e-commerce</c:v>
                </c:pt>
                <c:pt idx="2">
                  <c:v>Portfolio</c:v>
                </c:pt>
                <c:pt idx="3">
                  <c:v>Site associatif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2-4339-B924-97D4DE288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Expertise de l’équipe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fr-FR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 rtl="0"/>
          <a:endParaRPr lang="fr-FR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b="0" i="0" dirty="0"/>
            <a:t>Développement web 2.0 simple et rapide</a:t>
          </a:r>
          <a:endParaRPr lang="fr-FR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fr-FR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 rtl="0"/>
          <a:endParaRPr lang="fr-FR" noProof="0" dirty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Architecture évolutive 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fr-FR" noProof="0" dirty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 rtl="0"/>
          <a:endParaRPr lang="fr-FR" noProof="0" dirty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Mises à jour régulières 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fr-FR" noProof="0" dirty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fr-FR" noProof="0" dirty="0"/>
        </a:p>
      </dgm:t>
    </dgm:pt>
    <dgm:pt modelId="{F6887EBC-FBA8-462D-BB1E-354AF014E8B5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69A0EF13-2E6E-46C3-99B4-60FD2A239C47}" type="pres">
      <dgm:prSet presAssocID="{66039115-797B-304C-9FC0-EFABB1F21232}" presName="compNode" presStyleCnt="0"/>
      <dgm:spPr/>
    </dgm:pt>
    <dgm:pt modelId="{4EEC01A2-9B7E-4730-90FC-17653E1E3460}" type="pres">
      <dgm:prSet presAssocID="{66039115-797B-304C-9FC0-EFABB1F21232}" presName="bgRect" presStyleLbl="bgShp" presStyleIdx="0" presStyleCnt="4"/>
      <dgm:spPr/>
    </dgm:pt>
    <dgm:pt modelId="{582612C9-A343-48BD-896B-2FDDC9E9F3A5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ête avec engrenages"/>
        </a:ext>
      </dgm:extLst>
    </dgm:pt>
    <dgm:pt modelId="{47A86B2A-1BAC-44FA-8212-581C75907130}" type="pres">
      <dgm:prSet presAssocID="{66039115-797B-304C-9FC0-EFABB1F21232}" presName="spaceRect" presStyleCnt="0"/>
      <dgm:spPr/>
    </dgm:pt>
    <dgm:pt modelId="{0C6F43AA-C314-4206-B6D6-35B325D8E55A}" type="pres">
      <dgm:prSet presAssocID="{66039115-797B-304C-9FC0-EFABB1F21232}" presName="parTx" presStyleLbl="revTx" presStyleIdx="0" presStyleCnt="4">
        <dgm:presLayoutVars>
          <dgm:chMax val="0"/>
          <dgm:chPref val="0"/>
        </dgm:presLayoutVars>
      </dgm:prSet>
      <dgm:spPr/>
    </dgm:pt>
    <dgm:pt modelId="{111E7925-3BF1-49C0-B90F-0C2389E79231}" type="pres">
      <dgm:prSet presAssocID="{D044F6BA-1D90-EC47-8A78-B9796198ECF5}" presName="sibTrans" presStyleCnt="0"/>
      <dgm:spPr/>
    </dgm:pt>
    <dgm:pt modelId="{2F7BE687-09D4-47A7-AA36-2E45468156EE}" type="pres">
      <dgm:prSet presAssocID="{E39563C5-C199-4F5B-A899-8CC0710341A0}" presName="compNode" presStyleCnt="0"/>
      <dgm:spPr/>
    </dgm:pt>
    <dgm:pt modelId="{FC7A778E-F5BA-4325-8567-FAE7F469CF49}" type="pres">
      <dgm:prSet presAssocID="{E39563C5-C199-4F5B-A899-8CC0710341A0}" presName="bgRect" presStyleLbl="bgShp" presStyleIdx="1" presStyleCnt="4"/>
      <dgm:spPr/>
    </dgm:pt>
    <dgm:pt modelId="{8019E4E8-2B31-4799-86B5-EEAE12C676F6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mes simples"/>
        </a:ext>
      </dgm:extLst>
    </dgm:pt>
    <dgm:pt modelId="{45D232E3-BCEE-4A53-9A18-1AA1547C6796}" type="pres">
      <dgm:prSet presAssocID="{E39563C5-C199-4F5B-A899-8CC0710341A0}" presName="spaceRect" presStyleCnt="0"/>
      <dgm:spPr/>
    </dgm:pt>
    <dgm:pt modelId="{550E0AFA-5EB4-4801-AE8F-55FDA093D82A}" type="pres">
      <dgm:prSet presAssocID="{E39563C5-C199-4F5B-A899-8CC0710341A0}" presName="parTx" presStyleLbl="revTx" presStyleIdx="1" presStyleCnt="4">
        <dgm:presLayoutVars>
          <dgm:chMax val="0"/>
          <dgm:chPref val="0"/>
        </dgm:presLayoutVars>
      </dgm:prSet>
      <dgm:spPr/>
    </dgm:pt>
    <dgm:pt modelId="{03025701-6CBB-4827-B952-FBFE5B4B08EF}" type="pres">
      <dgm:prSet presAssocID="{BC971DAC-9BE2-44B2-ABE4-8099C777E9C4}" presName="sibTrans" presStyleCnt="0"/>
      <dgm:spPr/>
    </dgm:pt>
    <dgm:pt modelId="{3871209D-4DA0-487C-855E-5B4EA998126E}" type="pres">
      <dgm:prSet presAssocID="{15B1A768-2666-4AB4-BDA7-F0E3C4160D59}" presName="compNode" presStyleCnt="0"/>
      <dgm:spPr/>
    </dgm:pt>
    <dgm:pt modelId="{B75CAF65-191F-401D-BE33-3202A9759D5A}" type="pres">
      <dgm:prSet presAssocID="{15B1A768-2666-4AB4-BDA7-F0E3C4160D59}" presName="bgRect" presStyleLbl="bgShp" presStyleIdx="2" presStyleCnt="4"/>
      <dgm:spPr/>
    </dgm:pt>
    <dgm:pt modelId="{BF718103-D8EE-4BA6-A5D0-60C703FE75E1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A344690-899B-4AA6-8C31-7B7BDA18E84E}" type="pres">
      <dgm:prSet presAssocID="{15B1A768-2666-4AB4-BDA7-F0E3C4160D59}" presName="spaceRect" presStyleCnt="0"/>
      <dgm:spPr/>
    </dgm:pt>
    <dgm:pt modelId="{03B2570A-707D-4DEB-AC43-79301E9FC316}" type="pres">
      <dgm:prSet presAssocID="{15B1A768-2666-4AB4-BDA7-F0E3C4160D59}" presName="parTx" presStyleLbl="revTx" presStyleIdx="2" presStyleCnt="4">
        <dgm:presLayoutVars>
          <dgm:chMax val="0"/>
          <dgm:chPref val="0"/>
        </dgm:presLayoutVars>
      </dgm:prSet>
      <dgm:spPr/>
    </dgm:pt>
    <dgm:pt modelId="{D5F39B63-AEE8-4869-8F38-16BADF8F5EA1}" type="pres">
      <dgm:prSet presAssocID="{72FFCBD4-DD9D-4E06-81E4-54307F97A3F0}" presName="sibTrans" presStyleCnt="0"/>
      <dgm:spPr/>
    </dgm:pt>
    <dgm:pt modelId="{C1DBEAA8-6488-42C1-9713-AD1C83C9AC02}" type="pres">
      <dgm:prSet presAssocID="{3AA5586A-C40E-4DDA-98A5-6545F36F46AB}" presName="compNode" presStyleCnt="0"/>
      <dgm:spPr/>
    </dgm:pt>
    <dgm:pt modelId="{F3FFC043-76A3-47CA-BDFB-0D2D783C6F00}" type="pres">
      <dgm:prSet presAssocID="{3AA5586A-C40E-4DDA-98A5-6545F36F46AB}" presName="bgRect" presStyleLbl="bgShp" presStyleIdx="3" presStyleCnt="4"/>
      <dgm:spPr/>
    </dgm:pt>
    <dgm:pt modelId="{697470A0-DFC8-4471-A493-3EDE719E9DD6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sement"/>
        </a:ext>
      </dgm:extLst>
    </dgm:pt>
    <dgm:pt modelId="{B8AE2F6D-1A97-4DF2-9997-C92C53EE9F14}" type="pres">
      <dgm:prSet presAssocID="{3AA5586A-C40E-4DDA-98A5-6545F36F46AB}" presName="spaceRect" presStyleCnt="0"/>
      <dgm:spPr/>
    </dgm:pt>
    <dgm:pt modelId="{216C4722-FC7E-4A2A-A4EA-F5541E78EBA1}" type="pres">
      <dgm:prSet presAssocID="{3AA5586A-C40E-4DDA-98A5-6545F36F46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E83B1D-9640-43A1-8076-863D8073234D}" type="presOf" srcId="{E39563C5-C199-4F5B-A899-8CC0710341A0}" destId="{550E0AFA-5EB4-4801-AE8F-55FDA093D82A}" srcOrd="0" destOrd="0" presId="urn:microsoft.com/office/officeart/2018/2/layout/IconVerticalSolid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22123749-3DDF-4E3B-A0BB-6FCF7363BFAC}" type="presOf" srcId="{15B1A768-2666-4AB4-BDA7-F0E3C4160D59}" destId="{03B2570A-707D-4DEB-AC43-79301E9FC316}" srcOrd="0" destOrd="0" presId="urn:microsoft.com/office/officeart/2018/2/layout/IconVerticalSolidList"/>
    <dgm:cxn modelId="{201BFF55-2362-43F4-B53B-5B94A8DE2DEE}" type="presOf" srcId="{489A589A-46DE-0F49-B460-E7914F3E440D}" destId="{F6887EBC-FBA8-462D-BB1E-354AF014E8B5}" srcOrd="0" destOrd="0" presId="urn:microsoft.com/office/officeart/2018/2/layout/IconVerticalSolid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9D2A7A1-6CC6-4997-B29F-822B5D2BA232}" type="presOf" srcId="{66039115-797B-304C-9FC0-EFABB1F21232}" destId="{0C6F43AA-C314-4206-B6D6-35B325D8E55A}" srcOrd="0" destOrd="0" presId="urn:microsoft.com/office/officeart/2018/2/layout/IconVerticalSolidList"/>
    <dgm:cxn modelId="{C6D25CB3-7390-43D4-96AC-87B0039E8028}" type="presOf" srcId="{3AA5586A-C40E-4DDA-98A5-6545F36F46AB}" destId="{216C4722-FC7E-4A2A-A4EA-F5541E78EBA1}" srcOrd="0" destOrd="0" presId="urn:microsoft.com/office/officeart/2018/2/layout/IconVerticalSolid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5D798CCF-5E16-42DD-8688-E5B1B25B7FE3}" type="presParOf" srcId="{F6887EBC-FBA8-462D-BB1E-354AF014E8B5}" destId="{69A0EF13-2E6E-46C3-99B4-60FD2A239C47}" srcOrd="0" destOrd="0" presId="urn:microsoft.com/office/officeart/2018/2/layout/IconVerticalSolidList"/>
    <dgm:cxn modelId="{09A19569-C5C9-4A34-A3F2-F7C6D027942A}" type="presParOf" srcId="{69A0EF13-2E6E-46C3-99B4-60FD2A239C47}" destId="{4EEC01A2-9B7E-4730-90FC-17653E1E3460}" srcOrd="0" destOrd="0" presId="urn:microsoft.com/office/officeart/2018/2/layout/IconVerticalSolidList"/>
    <dgm:cxn modelId="{E34683DA-3798-413F-A6B0-EAF456E910E7}" type="presParOf" srcId="{69A0EF13-2E6E-46C3-99B4-60FD2A239C47}" destId="{582612C9-A343-48BD-896B-2FDDC9E9F3A5}" srcOrd="1" destOrd="0" presId="urn:microsoft.com/office/officeart/2018/2/layout/IconVerticalSolidList"/>
    <dgm:cxn modelId="{C68FCFC4-5A6F-4440-9F3C-AB3F72D4EAD7}" type="presParOf" srcId="{69A0EF13-2E6E-46C3-99B4-60FD2A239C47}" destId="{47A86B2A-1BAC-44FA-8212-581C75907130}" srcOrd="2" destOrd="0" presId="urn:microsoft.com/office/officeart/2018/2/layout/IconVerticalSolidList"/>
    <dgm:cxn modelId="{38A57B27-B1E0-4DB8-92C3-D0BB4324C403}" type="presParOf" srcId="{69A0EF13-2E6E-46C3-99B4-60FD2A239C47}" destId="{0C6F43AA-C314-4206-B6D6-35B325D8E55A}" srcOrd="3" destOrd="0" presId="urn:microsoft.com/office/officeart/2018/2/layout/IconVerticalSolidList"/>
    <dgm:cxn modelId="{EFC8115F-061B-4C2C-BBD1-7CEB0E67C3B8}" type="presParOf" srcId="{F6887EBC-FBA8-462D-BB1E-354AF014E8B5}" destId="{111E7925-3BF1-49C0-B90F-0C2389E79231}" srcOrd="1" destOrd="0" presId="urn:microsoft.com/office/officeart/2018/2/layout/IconVerticalSolidList"/>
    <dgm:cxn modelId="{1835BE70-DCAD-46E4-8ADD-179EE657AF1C}" type="presParOf" srcId="{F6887EBC-FBA8-462D-BB1E-354AF014E8B5}" destId="{2F7BE687-09D4-47A7-AA36-2E45468156EE}" srcOrd="2" destOrd="0" presId="urn:microsoft.com/office/officeart/2018/2/layout/IconVerticalSolidList"/>
    <dgm:cxn modelId="{C3A43D45-CB9E-40A4-81F3-898592F6A762}" type="presParOf" srcId="{2F7BE687-09D4-47A7-AA36-2E45468156EE}" destId="{FC7A778E-F5BA-4325-8567-FAE7F469CF49}" srcOrd="0" destOrd="0" presId="urn:microsoft.com/office/officeart/2018/2/layout/IconVerticalSolidList"/>
    <dgm:cxn modelId="{F77C3552-539E-42E4-B6EB-74DFD6015FF8}" type="presParOf" srcId="{2F7BE687-09D4-47A7-AA36-2E45468156EE}" destId="{8019E4E8-2B31-4799-86B5-EEAE12C676F6}" srcOrd="1" destOrd="0" presId="urn:microsoft.com/office/officeart/2018/2/layout/IconVerticalSolidList"/>
    <dgm:cxn modelId="{570C00F2-A406-493A-ADDC-CF64E15437E2}" type="presParOf" srcId="{2F7BE687-09D4-47A7-AA36-2E45468156EE}" destId="{45D232E3-BCEE-4A53-9A18-1AA1547C6796}" srcOrd="2" destOrd="0" presId="urn:microsoft.com/office/officeart/2018/2/layout/IconVerticalSolidList"/>
    <dgm:cxn modelId="{88448578-1C23-4342-A1F6-390663FEC993}" type="presParOf" srcId="{2F7BE687-09D4-47A7-AA36-2E45468156EE}" destId="{550E0AFA-5EB4-4801-AE8F-55FDA093D82A}" srcOrd="3" destOrd="0" presId="urn:microsoft.com/office/officeart/2018/2/layout/IconVerticalSolidList"/>
    <dgm:cxn modelId="{0A7CD5CC-EAB7-4EE2-9CFB-F2C81C0EB7CD}" type="presParOf" srcId="{F6887EBC-FBA8-462D-BB1E-354AF014E8B5}" destId="{03025701-6CBB-4827-B952-FBFE5B4B08EF}" srcOrd="3" destOrd="0" presId="urn:microsoft.com/office/officeart/2018/2/layout/IconVerticalSolidList"/>
    <dgm:cxn modelId="{1081942E-CAE9-471B-BF5B-2424BB1D3C41}" type="presParOf" srcId="{F6887EBC-FBA8-462D-BB1E-354AF014E8B5}" destId="{3871209D-4DA0-487C-855E-5B4EA998126E}" srcOrd="4" destOrd="0" presId="urn:microsoft.com/office/officeart/2018/2/layout/IconVerticalSolidList"/>
    <dgm:cxn modelId="{13559124-CF90-4AF1-A754-F3340DE32494}" type="presParOf" srcId="{3871209D-4DA0-487C-855E-5B4EA998126E}" destId="{B75CAF65-191F-401D-BE33-3202A9759D5A}" srcOrd="0" destOrd="0" presId="urn:microsoft.com/office/officeart/2018/2/layout/IconVerticalSolidList"/>
    <dgm:cxn modelId="{F96E5EDF-F71D-4597-A35C-3B0DC8E1B1BE}" type="presParOf" srcId="{3871209D-4DA0-487C-855E-5B4EA998126E}" destId="{BF718103-D8EE-4BA6-A5D0-60C703FE75E1}" srcOrd="1" destOrd="0" presId="urn:microsoft.com/office/officeart/2018/2/layout/IconVerticalSolidList"/>
    <dgm:cxn modelId="{38686521-B871-4EE8-88E3-437B3188D585}" type="presParOf" srcId="{3871209D-4DA0-487C-855E-5B4EA998126E}" destId="{0A344690-899B-4AA6-8C31-7B7BDA18E84E}" srcOrd="2" destOrd="0" presId="urn:microsoft.com/office/officeart/2018/2/layout/IconVerticalSolidList"/>
    <dgm:cxn modelId="{226ABCD3-0EB7-43A3-AF68-F5FD53C2CF2A}" type="presParOf" srcId="{3871209D-4DA0-487C-855E-5B4EA998126E}" destId="{03B2570A-707D-4DEB-AC43-79301E9FC316}" srcOrd="3" destOrd="0" presId="urn:microsoft.com/office/officeart/2018/2/layout/IconVerticalSolidList"/>
    <dgm:cxn modelId="{B4ED21BB-1BE1-43BE-9448-CB20EA53EE50}" type="presParOf" srcId="{F6887EBC-FBA8-462D-BB1E-354AF014E8B5}" destId="{D5F39B63-AEE8-4869-8F38-16BADF8F5EA1}" srcOrd="5" destOrd="0" presId="urn:microsoft.com/office/officeart/2018/2/layout/IconVerticalSolidList"/>
    <dgm:cxn modelId="{7573F4A6-CFED-4C42-938B-3CA44A43F205}" type="presParOf" srcId="{F6887EBC-FBA8-462D-BB1E-354AF014E8B5}" destId="{C1DBEAA8-6488-42C1-9713-AD1C83C9AC02}" srcOrd="6" destOrd="0" presId="urn:microsoft.com/office/officeart/2018/2/layout/IconVerticalSolidList"/>
    <dgm:cxn modelId="{5EB4102B-B64D-40F9-9BFB-920D9DA609E6}" type="presParOf" srcId="{C1DBEAA8-6488-42C1-9713-AD1C83C9AC02}" destId="{F3FFC043-76A3-47CA-BDFB-0D2D783C6F00}" srcOrd="0" destOrd="0" presId="urn:microsoft.com/office/officeart/2018/2/layout/IconVerticalSolidList"/>
    <dgm:cxn modelId="{7903B69E-AD50-41FC-A77C-8FC1A6A5F446}" type="presParOf" srcId="{C1DBEAA8-6488-42C1-9713-AD1C83C9AC02}" destId="{697470A0-DFC8-4471-A493-3EDE719E9DD6}" srcOrd="1" destOrd="0" presId="urn:microsoft.com/office/officeart/2018/2/layout/IconVerticalSolidList"/>
    <dgm:cxn modelId="{7C9FA3BE-656F-48C6-A135-39599817486E}" type="presParOf" srcId="{C1DBEAA8-6488-42C1-9713-AD1C83C9AC02}" destId="{B8AE2F6D-1A97-4DF2-9997-C92C53EE9F14}" srcOrd="2" destOrd="0" presId="urn:microsoft.com/office/officeart/2018/2/layout/IconVerticalSolidList"/>
    <dgm:cxn modelId="{2A7E6121-5550-4957-AFEE-A767E962DAC4}" type="presParOf" srcId="{C1DBEAA8-6488-42C1-9713-AD1C83C9AC02}" destId="{216C4722-FC7E-4A2A-A4EA-F5541E78E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0965FD-B5A9-4501-90F1-D150ED2D6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4216F9-78FA-4C97-AF94-238767966173}">
      <dgm:prSet phldrT="[Texte]"/>
      <dgm:spPr/>
      <dgm:t>
        <a:bodyPr/>
        <a:lstStyle/>
        <a:p>
          <a:pPr algn="ctr"/>
          <a:r>
            <a:rPr lang="fr-FR" b="1" i="0" dirty="0"/>
            <a:t>Dropbox</a:t>
          </a:r>
          <a:endParaRPr lang="fr-FR" dirty="0"/>
        </a:p>
      </dgm:t>
    </dgm:pt>
    <dgm:pt modelId="{3786D942-3C18-4AF8-B58A-798ACA5261B8}" type="parTrans" cxnId="{23BADE0D-2FE6-4194-A92C-71FDD2B98721}">
      <dgm:prSet/>
      <dgm:spPr/>
      <dgm:t>
        <a:bodyPr/>
        <a:lstStyle/>
        <a:p>
          <a:endParaRPr lang="fr-FR"/>
        </a:p>
      </dgm:t>
    </dgm:pt>
    <dgm:pt modelId="{DDB57954-F5C6-463C-ABDE-FE93CE307674}" type="sibTrans" cxnId="{23BADE0D-2FE6-4194-A92C-71FDD2B98721}">
      <dgm:prSet/>
      <dgm:spPr/>
      <dgm:t>
        <a:bodyPr/>
        <a:lstStyle/>
        <a:p>
          <a:endParaRPr lang="fr-FR"/>
        </a:p>
      </dgm:t>
    </dgm:pt>
    <dgm:pt modelId="{ED8EE5C5-EA30-405C-A0CD-984A0376D34A}">
      <dgm:prSet phldrT="[Texte]"/>
      <dgm:spPr/>
      <dgm:t>
        <a:bodyPr/>
        <a:lstStyle/>
        <a:p>
          <a:pPr algn="ctr"/>
          <a:r>
            <a:rPr lang="fr-FR" b="1" i="0" dirty="0"/>
            <a:t>Spotify</a:t>
          </a:r>
          <a:endParaRPr lang="fr-FR" dirty="0"/>
        </a:p>
      </dgm:t>
    </dgm:pt>
    <dgm:pt modelId="{A35D2C03-03DA-45C1-A133-AD7F3223A852}" type="parTrans" cxnId="{00A41218-F577-49EE-92D8-A2D3826F4CC2}">
      <dgm:prSet/>
      <dgm:spPr/>
      <dgm:t>
        <a:bodyPr/>
        <a:lstStyle/>
        <a:p>
          <a:endParaRPr lang="fr-FR"/>
        </a:p>
      </dgm:t>
    </dgm:pt>
    <dgm:pt modelId="{7B2D7DDD-875D-4151-9B5D-6D2B6A7F7629}" type="sibTrans" cxnId="{00A41218-F577-49EE-92D8-A2D3826F4CC2}">
      <dgm:prSet/>
      <dgm:spPr/>
      <dgm:t>
        <a:bodyPr/>
        <a:lstStyle/>
        <a:p>
          <a:endParaRPr lang="fr-FR"/>
        </a:p>
      </dgm:t>
    </dgm:pt>
    <dgm:pt modelId="{FCDF339D-CCD9-4D76-9067-8139C37C98F2}">
      <dgm:prSet phldrT="[Texte]"/>
      <dgm:spPr/>
      <dgm:t>
        <a:bodyPr/>
        <a:lstStyle/>
        <a:p>
          <a:pPr algn="ctr"/>
          <a:r>
            <a:rPr lang="fr-FR" b="1" i="0" dirty="0"/>
            <a:t>Instagram</a:t>
          </a:r>
          <a:endParaRPr lang="fr-FR" dirty="0"/>
        </a:p>
      </dgm:t>
    </dgm:pt>
    <dgm:pt modelId="{71CFAC1D-9B5B-486A-9807-C1B739421A25}" type="parTrans" cxnId="{68E14AF9-FF4D-48FF-8F47-0759F9BFD918}">
      <dgm:prSet/>
      <dgm:spPr/>
      <dgm:t>
        <a:bodyPr/>
        <a:lstStyle/>
        <a:p>
          <a:endParaRPr lang="fr-FR"/>
        </a:p>
      </dgm:t>
    </dgm:pt>
    <dgm:pt modelId="{1C6EB228-D183-429F-B454-F2CEA9B3993A}" type="sibTrans" cxnId="{68E14AF9-FF4D-48FF-8F47-0759F9BFD918}">
      <dgm:prSet/>
      <dgm:spPr/>
      <dgm:t>
        <a:bodyPr/>
        <a:lstStyle/>
        <a:p>
          <a:endParaRPr lang="fr-FR"/>
        </a:p>
      </dgm:t>
    </dgm:pt>
    <dgm:pt modelId="{BDE16303-B0BD-443D-9C4B-D9AA766CC3C5}">
      <dgm:prSet phldrT="[Texte]"/>
      <dgm:spPr/>
      <dgm:t>
        <a:bodyPr/>
        <a:lstStyle/>
        <a:p>
          <a:pPr algn="ctr"/>
          <a:r>
            <a:rPr lang="fr-FR" b="1" i="0" dirty="0"/>
            <a:t>The Washington Post</a:t>
          </a:r>
          <a:endParaRPr lang="fr-FR" dirty="0"/>
        </a:p>
      </dgm:t>
    </dgm:pt>
    <dgm:pt modelId="{912CA199-9BD3-40CE-9F1F-6465E16FCF74}" type="parTrans" cxnId="{6681ACC1-BEB1-4C63-A93D-AC4B4233E1EC}">
      <dgm:prSet/>
      <dgm:spPr/>
      <dgm:t>
        <a:bodyPr/>
        <a:lstStyle/>
        <a:p>
          <a:endParaRPr lang="fr-FR"/>
        </a:p>
      </dgm:t>
    </dgm:pt>
    <dgm:pt modelId="{D3D16C83-351E-494A-B48B-6F86AAAE3E5F}" type="sibTrans" cxnId="{6681ACC1-BEB1-4C63-A93D-AC4B4233E1EC}">
      <dgm:prSet/>
      <dgm:spPr/>
      <dgm:t>
        <a:bodyPr/>
        <a:lstStyle/>
        <a:p>
          <a:endParaRPr lang="fr-FR"/>
        </a:p>
      </dgm:t>
    </dgm:pt>
    <dgm:pt modelId="{AC5AEB92-CB12-423F-B272-6974E0132AA2}">
      <dgm:prSet phldrT="[Texte]"/>
      <dgm:spPr/>
      <dgm:t>
        <a:bodyPr/>
        <a:lstStyle/>
        <a:p>
          <a:r>
            <a:rPr lang="fr-FR" b="1" i="0" dirty="0"/>
            <a:t>Et bien plus encore …</a:t>
          </a:r>
          <a:endParaRPr lang="fr-FR" dirty="0"/>
        </a:p>
      </dgm:t>
    </dgm:pt>
    <dgm:pt modelId="{B941F1EA-6244-4C7D-869C-EA8DC0031192}" type="parTrans" cxnId="{B598AC26-945C-4F01-BECF-C49AB3EC2214}">
      <dgm:prSet/>
      <dgm:spPr/>
      <dgm:t>
        <a:bodyPr/>
        <a:lstStyle/>
        <a:p>
          <a:endParaRPr lang="fr-FR"/>
        </a:p>
      </dgm:t>
    </dgm:pt>
    <dgm:pt modelId="{8FE7A8C1-BC2A-4383-B920-150F42AA91DE}" type="sibTrans" cxnId="{B598AC26-945C-4F01-BECF-C49AB3EC2214}">
      <dgm:prSet/>
      <dgm:spPr/>
      <dgm:t>
        <a:bodyPr/>
        <a:lstStyle/>
        <a:p>
          <a:endParaRPr lang="fr-FR"/>
        </a:p>
      </dgm:t>
    </dgm:pt>
    <dgm:pt modelId="{51D9906B-B4B5-4E45-9993-DB6A6E357B6D}" type="pres">
      <dgm:prSet presAssocID="{260965FD-B5A9-4501-90F1-D150ED2D6DFD}" presName="linear" presStyleCnt="0">
        <dgm:presLayoutVars>
          <dgm:animLvl val="lvl"/>
          <dgm:resizeHandles val="exact"/>
        </dgm:presLayoutVars>
      </dgm:prSet>
      <dgm:spPr/>
    </dgm:pt>
    <dgm:pt modelId="{ED64B3CE-CF12-4E89-9F86-4EAEC16B5B36}" type="pres">
      <dgm:prSet presAssocID="{264216F9-78FA-4C97-AF94-238767966173}" presName="parentText" presStyleLbl="node1" presStyleIdx="0" presStyleCnt="5" custScaleX="48085" custScaleY="53015" custLinFactNeighborX="-669" custLinFactNeighborY="-67350">
        <dgm:presLayoutVars>
          <dgm:chMax val="0"/>
          <dgm:bulletEnabled val="1"/>
        </dgm:presLayoutVars>
      </dgm:prSet>
      <dgm:spPr/>
    </dgm:pt>
    <dgm:pt modelId="{4D5DD8F2-AB11-42C4-BF6B-376E77719E81}" type="pres">
      <dgm:prSet presAssocID="{DDB57954-F5C6-463C-ABDE-FE93CE307674}" presName="spacer" presStyleCnt="0"/>
      <dgm:spPr/>
    </dgm:pt>
    <dgm:pt modelId="{469D2C41-FA80-4720-99E4-C7163000DB22}" type="pres">
      <dgm:prSet presAssocID="{ED8EE5C5-EA30-405C-A0CD-984A0376D34A}" presName="parentText" presStyleLbl="node1" presStyleIdx="1" presStyleCnt="5" custScaleX="48085" custScaleY="53015" custLinFactNeighborX="-669" custLinFactNeighborY="-67350">
        <dgm:presLayoutVars>
          <dgm:chMax val="0"/>
          <dgm:bulletEnabled val="1"/>
        </dgm:presLayoutVars>
      </dgm:prSet>
      <dgm:spPr/>
    </dgm:pt>
    <dgm:pt modelId="{3955D5C5-8A01-43D8-A3D1-337BADEF8357}" type="pres">
      <dgm:prSet presAssocID="{7B2D7DDD-875D-4151-9B5D-6D2B6A7F7629}" presName="spacer" presStyleCnt="0"/>
      <dgm:spPr/>
    </dgm:pt>
    <dgm:pt modelId="{7489D0A7-D36E-4E95-A415-6BEBD83C1F1B}" type="pres">
      <dgm:prSet presAssocID="{FCDF339D-CCD9-4D76-9067-8139C37C98F2}" presName="parentText" presStyleLbl="node1" presStyleIdx="2" presStyleCnt="5" custScaleX="48085" custScaleY="53015" custLinFactNeighborX="-669" custLinFactNeighborY="-67350">
        <dgm:presLayoutVars>
          <dgm:chMax val="0"/>
          <dgm:bulletEnabled val="1"/>
        </dgm:presLayoutVars>
      </dgm:prSet>
      <dgm:spPr/>
    </dgm:pt>
    <dgm:pt modelId="{182865A3-04D2-47B4-90BE-734CAA6B7A26}" type="pres">
      <dgm:prSet presAssocID="{1C6EB228-D183-429F-B454-F2CEA9B3993A}" presName="spacer" presStyleCnt="0"/>
      <dgm:spPr/>
    </dgm:pt>
    <dgm:pt modelId="{0051E488-3575-43D1-AA5A-81D241F0EF67}" type="pres">
      <dgm:prSet presAssocID="{BDE16303-B0BD-443D-9C4B-D9AA766CC3C5}" presName="parentText" presStyleLbl="node1" presStyleIdx="3" presStyleCnt="5" custScaleX="48085" custScaleY="53015" custLinFactNeighborX="-669" custLinFactNeighborY="-67350">
        <dgm:presLayoutVars>
          <dgm:chMax val="0"/>
          <dgm:bulletEnabled val="1"/>
        </dgm:presLayoutVars>
      </dgm:prSet>
      <dgm:spPr/>
    </dgm:pt>
    <dgm:pt modelId="{BAF25E08-E8AB-4A56-A938-8F94B4B248D3}" type="pres">
      <dgm:prSet presAssocID="{D3D16C83-351E-494A-B48B-6F86AAAE3E5F}" presName="spacer" presStyleCnt="0"/>
      <dgm:spPr/>
    </dgm:pt>
    <dgm:pt modelId="{76971DCD-BF09-4828-8578-2380CD0E49BE}" type="pres">
      <dgm:prSet presAssocID="{AC5AEB92-CB12-423F-B272-6974E0132AA2}" presName="parentText" presStyleLbl="node1" presStyleIdx="4" presStyleCnt="5" custScaleX="48085" custScaleY="53015" custLinFactNeighborX="-669" custLinFactNeighborY="-67350">
        <dgm:presLayoutVars>
          <dgm:chMax val="0"/>
          <dgm:bulletEnabled val="1"/>
        </dgm:presLayoutVars>
      </dgm:prSet>
      <dgm:spPr/>
    </dgm:pt>
  </dgm:ptLst>
  <dgm:cxnLst>
    <dgm:cxn modelId="{23BADE0D-2FE6-4194-A92C-71FDD2B98721}" srcId="{260965FD-B5A9-4501-90F1-D150ED2D6DFD}" destId="{264216F9-78FA-4C97-AF94-238767966173}" srcOrd="0" destOrd="0" parTransId="{3786D942-3C18-4AF8-B58A-798ACA5261B8}" sibTransId="{DDB57954-F5C6-463C-ABDE-FE93CE307674}"/>
    <dgm:cxn modelId="{00A41218-F577-49EE-92D8-A2D3826F4CC2}" srcId="{260965FD-B5A9-4501-90F1-D150ED2D6DFD}" destId="{ED8EE5C5-EA30-405C-A0CD-984A0376D34A}" srcOrd="1" destOrd="0" parTransId="{A35D2C03-03DA-45C1-A133-AD7F3223A852}" sibTransId="{7B2D7DDD-875D-4151-9B5D-6D2B6A7F7629}"/>
    <dgm:cxn modelId="{B598AC26-945C-4F01-BECF-C49AB3EC2214}" srcId="{260965FD-B5A9-4501-90F1-D150ED2D6DFD}" destId="{AC5AEB92-CB12-423F-B272-6974E0132AA2}" srcOrd="4" destOrd="0" parTransId="{B941F1EA-6244-4C7D-869C-EA8DC0031192}" sibTransId="{8FE7A8C1-BC2A-4383-B920-150F42AA91DE}"/>
    <dgm:cxn modelId="{5746D570-AEE4-49C6-8415-ED860F5BBA36}" type="presOf" srcId="{AC5AEB92-CB12-423F-B272-6974E0132AA2}" destId="{76971DCD-BF09-4828-8578-2380CD0E49BE}" srcOrd="0" destOrd="0" presId="urn:microsoft.com/office/officeart/2005/8/layout/vList2"/>
    <dgm:cxn modelId="{0E3B5F81-8ECA-462A-8862-B00FA6BACB25}" type="presOf" srcId="{BDE16303-B0BD-443D-9C4B-D9AA766CC3C5}" destId="{0051E488-3575-43D1-AA5A-81D241F0EF67}" srcOrd="0" destOrd="0" presId="urn:microsoft.com/office/officeart/2005/8/layout/vList2"/>
    <dgm:cxn modelId="{F2E17E82-4DAB-42F1-B442-190F8AB5F8EB}" type="presOf" srcId="{FCDF339D-CCD9-4D76-9067-8139C37C98F2}" destId="{7489D0A7-D36E-4E95-A415-6BEBD83C1F1B}" srcOrd="0" destOrd="0" presId="urn:microsoft.com/office/officeart/2005/8/layout/vList2"/>
    <dgm:cxn modelId="{D425AEB5-CE8B-4F9F-AF56-A84B3C326A7A}" type="presOf" srcId="{260965FD-B5A9-4501-90F1-D150ED2D6DFD}" destId="{51D9906B-B4B5-4E45-9993-DB6A6E357B6D}" srcOrd="0" destOrd="0" presId="urn:microsoft.com/office/officeart/2005/8/layout/vList2"/>
    <dgm:cxn modelId="{B695E8B6-2D06-40E7-9D7C-2DD92B7E3969}" type="presOf" srcId="{264216F9-78FA-4C97-AF94-238767966173}" destId="{ED64B3CE-CF12-4E89-9F86-4EAEC16B5B36}" srcOrd="0" destOrd="0" presId="urn:microsoft.com/office/officeart/2005/8/layout/vList2"/>
    <dgm:cxn modelId="{6681ACC1-BEB1-4C63-A93D-AC4B4233E1EC}" srcId="{260965FD-B5A9-4501-90F1-D150ED2D6DFD}" destId="{BDE16303-B0BD-443D-9C4B-D9AA766CC3C5}" srcOrd="3" destOrd="0" parTransId="{912CA199-9BD3-40CE-9F1F-6465E16FCF74}" sibTransId="{D3D16C83-351E-494A-B48B-6F86AAAE3E5F}"/>
    <dgm:cxn modelId="{39C6C7D8-98F5-41BB-8A96-BF577FEB9171}" type="presOf" srcId="{ED8EE5C5-EA30-405C-A0CD-984A0376D34A}" destId="{469D2C41-FA80-4720-99E4-C7163000DB22}" srcOrd="0" destOrd="0" presId="urn:microsoft.com/office/officeart/2005/8/layout/vList2"/>
    <dgm:cxn modelId="{68E14AF9-FF4D-48FF-8F47-0759F9BFD918}" srcId="{260965FD-B5A9-4501-90F1-D150ED2D6DFD}" destId="{FCDF339D-CCD9-4D76-9067-8139C37C98F2}" srcOrd="2" destOrd="0" parTransId="{71CFAC1D-9B5B-486A-9807-C1B739421A25}" sibTransId="{1C6EB228-D183-429F-B454-F2CEA9B3993A}"/>
    <dgm:cxn modelId="{85FCD62E-80AC-49EA-85C8-3E64B5A0DE1F}" type="presParOf" srcId="{51D9906B-B4B5-4E45-9993-DB6A6E357B6D}" destId="{ED64B3CE-CF12-4E89-9F86-4EAEC16B5B36}" srcOrd="0" destOrd="0" presId="urn:microsoft.com/office/officeart/2005/8/layout/vList2"/>
    <dgm:cxn modelId="{6B98E0AC-2DE1-46CE-9882-AF98960E0D40}" type="presParOf" srcId="{51D9906B-B4B5-4E45-9993-DB6A6E357B6D}" destId="{4D5DD8F2-AB11-42C4-BF6B-376E77719E81}" srcOrd="1" destOrd="0" presId="urn:microsoft.com/office/officeart/2005/8/layout/vList2"/>
    <dgm:cxn modelId="{3D6D4769-2BC9-45AF-A693-FBE691A2A5EC}" type="presParOf" srcId="{51D9906B-B4B5-4E45-9993-DB6A6E357B6D}" destId="{469D2C41-FA80-4720-99E4-C7163000DB22}" srcOrd="2" destOrd="0" presId="urn:microsoft.com/office/officeart/2005/8/layout/vList2"/>
    <dgm:cxn modelId="{ED48F866-60BD-493F-BC4E-C731D9E03A57}" type="presParOf" srcId="{51D9906B-B4B5-4E45-9993-DB6A6E357B6D}" destId="{3955D5C5-8A01-43D8-A3D1-337BADEF8357}" srcOrd="3" destOrd="0" presId="urn:microsoft.com/office/officeart/2005/8/layout/vList2"/>
    <dgm:cxn modelId="{BF57E4BB-9F4B-4BFF-A298-4F8D45548491}" type="presParOf" srcId="{51D9906B-B4B5-4E45-9993-DB6A6E357B6D}" destId="{7489D0A7-D36E-4E95-A415-6BEBD83C1F1B}" srcOrd="4" destOrd="0" presId="urn:microsoft.com/office/officeart/2005/8/layout/vList2"/>
    <dgm:cxn modelId="{5CE7D1BE-CBDB-4B56-931E-F313BC112B42}" type="presParOf" srcId="{51D9906B-B4B5-4E45-9993-DB6A6E357B6D}" destId="{182865A3-04D2-47B4-90BE-734CAA6B7A26}" srcOrd="5" destOrd="0" presId="urn:microsoft.com/office/officeart/2005/8/layout/vList2"/>
    <dgm:cxn modelId="{CEFEE152-FE1A-413E-8710-D6875D2569E1}" type="presParOf" srcId="{51D9906B-B4B5-4E45-9993-DB6A6E357B6D}" destId="{0051E488-3575-43D1-AA5A-81D241F0EF67}" srcOrd="6" destOrd="0" presId="urn:microsoft.com/office/officeart/2005/8/layout/vList2"/>
    <dgm:cxn modelId="{C5CEB702-6D00-484D-B5A3-5F20705F68A2}" type="presParOf" srcId="{51D9906B-B4B5-4E45-9993-DB6A6E357B6D}" destId="{BAF25E08-E8AB-4A56-A938-8F94B4B248D3}" srcOrd="7" destOrd="0" presId="urn:microsoft.com/office/officeart/2005/8/layout/vList2"/>
    <dgm:cxn modelId="{73001505-C053-4865-82AC-DC76DFA238F9}" type="presParOf" srcId="{51D9906B-B4B5-4E45-9993-DB6A6E357B6D}" destId="{76971DCD-BF09-4828-8578-2380CD0E49B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C01A2-9B7E-4730-90FC-17653E1E3460}">
      <dsp:nvSpPr>
        <dsp:cNvPr id="0" name=""/>
        <dsp:cNvSpPr/>
      </dsp:nvSpPr>
      <dsp:spPr>
        <a:xfrm>
          <a:off x="0" y="1514"/>
          <a:ext cx="4785744" cy="767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612C9-A343-48BD-896B-2FDDC9E9F3A5}">
      <dsp:nvSpPr>
        <dsp:cNvPr id="0" name=""/>
        <dsp:cNvSpPr/>
      </dsp:nvSpPr>
      <dsp:spPr>
        <a:xfrm>
          <a:off x="232199" y="174224"/>
          <a:ext cx="422180" cy="422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43AA-C314-4206-B6D6-35B325D8E55A}">
      <dsp:nvSpPr>
        <dsp:cNvPr id="0" name=""/>
        <dsp:cNvSpPr/>
      </dsp:nvSpPr>
      <dsp:spPr>
        <a:xfrm>
          <a:off x="886578" y="1514"/>
          <a:ext cx="389916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Expertise de l’équipe</a:t>
          </a:r>
        </a:p>
      </dsp:txBody>
      <dsp:txXfrm>
        <a:off x="886578" y="1514"/>
        <a:ext cx="3899165" cy="767600"/>
      </dsp:txXfrm>
    </dsp:sp>
    <dsp:sp modelId="{FC7A778E-F5BA-4325-8567-FAE7F469CF49}">
      <dsp:nvSpPr>
        <dsp:cNvPr id="0" name=""/>
        <dsp:cNvSpPr/>
      </dsp:nvSpPr>
      <dsp:spPr>
        <a:xfrm>
          <a:off x="0" y="961015"/>
          <a:ext cx="4785744" cy="767600"/>
        </a:xfrm>
        <a:prstGeom prst="roundRect">
          <a:avLst>
            <a:gd name="adj" fmla="val 10000"/>
          </a:avLst>
        </a:prstGeom>
        <a:solidFill>
          <a:schemeClr val="accent5">
            <a:hueOff val="-1721492"/>
            <a:satOff val="-9408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9E4E8-2B31-4799-86B5-EEAE12C676F6}">
      <dsp:nvSpPr>
        <dsp:cNvPr id="0" name=""/>
        <dsp:cNvSpPr/>
      </dsp:nvSpPr>
      <dsp:spPr>
        <a:xfrm>
          <a:off x="232199" y="1133725"/>
          <a:ext cx="422180" cy="422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0AFA-5EB4-4801-AE8F-55FDA093D82A}">
      <dsp:nvSpPr>
        <dsp:cNvPr id="0" name=""/>
        <dsp:cNvSpPr/>
      </dsp:nvSpPr>
      <dsp:spPr>
        <a:xfrm>
          <a:off x="886578" y="961015"/>
          <a:ext cx="389916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Développement web 2.0 simple et rapide</a:t>
          </a:r>
          <a:endParaRPr lang="fr-FR" sz="1900" kern="1200" noProof="0" dirty="0"/>
        </a:p>
      </dsp:txBody>
      <dsp:txXfrm>
        <a:off x="886578" y="961015"/>
        <a:ext cx="3899165" cy="767600"/>
      </dsp:txXfrm>
    </dsp:sp>
    <dsp:sp modelId="{B75CAF65-191F-401D-BE33-3202A9759D5A}">
      <dsp:nvSpPr>
        <dsp:cNvPr id="0" name=""/>
        <dsp:cNvSpPr/>
      </dsp:nvSpPr>
      <dsp:spPr>
        <a:xfrm>
          <a:off x="0" y="1920516"/>
          <a:ext cx="4785744" cy="767600"/>
        </a:xfrm>
        <a:prstGeom prst="roundRect">
          <a:avLst>
            <a:gd name="adj" fmla="val 10000"/>
          </a:avLst>
        </a:prstGeom>
        <a:solidFill>
          <a:schemeClr val="accent5">
            <a:hueOff val="-3442985"/>
            <a:satOff val="-1881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18103-D8EE-4BA6-A5D0-60C703FE75E1}">
      <dsp:nvSpPr>
        <dsp:cNvPr id="0" name=""/>
        <dsp:cNvSpPr/>
      </dsp:nvSpPr>
      <dsp:spPr>
        <a:xfrm>
          <a:off x="232199" y="2093226"/>
          <a:ext cx="422180" cy="422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570A-707D-4DEB-AC43-79301E9FC316}">
      <dsp:nvSpPr>
        <dsp:cNvPr id="0" name=""/>
        <dsp:cNvSpPr/>
      </dsp:nvSpPr>
      <dsp:spPr>
        <a:xfrm>
          <a:off x="886578" y="1920516"/>
          <a:ext cx="389916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Architecture évolutive </a:t>
          </a:r>
        </a:p>
      </dsp:txBody>
      <dsp:txXfrm>
        <a:off x="886578" y="1920516"/>
        <a:ext cx="3899165" cy="767600"/>
      </dsp:txXfrm>
    </dsp:sp>
    <dsp:sp modelId="{F3FFC043-76A3-47CA-BDFB-0D2D783C6F00}">
      <dsp:nvSpPr>
        <dsp:cNvPr id="0" name=""/>
        <dsp:cNvSpPr/>
      </dsp:nvSpPr>
      <dsp:spPr>
        <a:xfrm>
          <a:off x="0" y="2880017"/>
          <a:ext cx="4785744" cy="767600"/>
        </a:xfrm>
        <a:prstGeom prst="roundRect">
          <a:avLst>
            <a:gd name="adj" fmla="val 10000"/>
          </a:avLst>
        </a:prstGeom>
        <a:solidFill>
          <a:schemeClr val="accent5">
            <a:hueOff val="-5164477"/>
            <a:satOff val="-2822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70A0-DFC8-4471-A493-3EDE719E9DD6}">
      <dsp:nvSpPr>
        <dsp:cNvPr id="0" name=""/>
        <dsp:cNvSpPr/>
      </dsp:nvSpPr>
      <dsp:spPr>
        <a:xfrm>
          <a:off x="232199" y="3052727"/>
          <a:ext cx="422180" cy="422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C4722-FC7E-4A2A-A4EA-F5541E78EBA1}">
      <dsp:nvSpPr>
        <dsp:cNvPr id="0" name=""/>
        <dsp:cNvSpPr/>
      </dsp:nvSpPr>
      <dsp:spPr>
        <a:xfrm>
          <a:off x="886578" y="2880017"/>
          <a:ext cx="389916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Mises à jour régulières </a:t>
          </a:r>
        </a:p>
      </dsp:txBody>
      <dsp:txXfrm>
        <a:off x="886578" y="2880017"/>
        <a:ext cx="3899165" cy="76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B3CE-CF12-4E89-9F86-4EAEC16B5B36}">
      <dsp:nvSpPr>
        <dsp:cNvPr id="0" name=""/>
        <dsp:cNvSpPr/>
      </dsp:nvSpPr>
      <dsp:spPr>
        <a:xfrm>
          <a:off x="2562085" y="0"/>
          <a:ext cx="4871695" cy="610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Dropbox</a:t>
          </a:r>
          <a:endParaRPr lang="fr-FR" sz="2500" kern="1200" dirty="0"/>
        </a:p>
      </dsp:txBody>
      <dsp:txXfrm>
        <a:off x="2591880" y="29795"/>
        <a:ext cx="4812105" cy="550761"/>
      </dsp:txXfrm>
    </dsp:sp>
    <dsp:sp modelId="{469D2C41-FA80-4720-99E4-C7163000DB22}">
      <dsp:nvSpPr>
        <dsp:cNvPr id="0" name=""/>
        <dsp:cNvSpPr/>
      </dsp:nvSpPr>
      <dsp:spPr>
        <a:xfrm>
          <a:off x="2562085" y="677959"/>
          <a:ext cx="4871695" cy="610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Spotify</a:t>
          </a:r>
          <a:endParaRPr lang="fr-FR" sz="2500" kern="1200" dirty="0"/>
        </a:p>
      </dsp:txBody>
      <dsp:txXfrm>
        <a:off x="2591880" y="707754"/>
        <a:ext cx="4812105" cy="550761"/>
      </dsp:txXfrm>
    </dsp:sp>
    <dsp:sp modelId="{7489D0A7-D36E-4E95-A415-6BEBD83C1F1B}">
      <dsp:nvSpPr>
        <dsp:cNvPr id="0" name=""/>
        <dsp:cNvSpPr/>
      </dsp:nvSpPr>
      <dsp:spPr>
        <a:xfrm>
          <a:off x="2562085" y="1426550"/>
          <a:ext cx="4871695" cy="610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Instagram</a:t>
          </a:r>
          <a:endParaRPr lang="fr-FR" sz="2500" kern="1200" dirty="0"/>
        </a:p>
      </dsp:txBody>
      <dsp:txXfrm>
        <a:off x="2591880" y="1456345"/>
        <a:ext cx="4812105" cy="550761"/>
      </dsp:txXfrm>
    </dsp:sp>
    <dsp:sp modelId="{0051E488-3575-43D1-AA5A-81D241F0EF67}">
      <dsp:nvSpPr>
        <dsp:cNvPr id="0" name=""/>
        <dsp:cNvSpPr/>
      </dsp:nvSpPr>
      <dsp:spPr>
        <a:xfrm>
          <a:off x="2562085" y="2175141"/>
          <a:ext cx="4871695" cy="610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The Washington Post</a:t>
          </a:r>
          <a:endParaRPr lang="fr-FR" sz="2500" kern="1200" dirty="0"/>
        </a:p>
      </dsp:txBody>
      <dsp:txXfrm>
        <a:off x="2591880" y="2204936"/>
        <a:ext cx="4812105" cy="550761"/>
      </dsp:txXfrm>
    </dsp:sp>
    <dsp:sp modelId="{76971DCD-BF09-4828-8578-2380CD0E49BE}">
      <dsp:nvSpPr>
        <dsp:cNvPr id="0" name=""/>
        <dsp:cNvSpPr/>
      </dsp:nvSpPr>
      <dsp:spPr>
        <a:xfrm>
          <a:off x="2562085" y="2923732"/>
          <a:ext cx="4871695" cy="610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Et bien plus encore …</a:t>
          </a:r>
          <a:endParaRPr lang="fr-FR" sz="2500" kern="1200" dirty="0"/>
        </a:p>
      </dsp:txBody>
      <dsp:txXfrm>
        <a:off x="2591880" y="2953527"/>
        <a:ext cx="4812105" cy="550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FE9452A-E744-4B97-AF2B-A6B16E43A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F94986-2184-4310-AFDE-7E243418EF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0CAE-7CC5-4B48-9C4F-D16EDC5F2892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CF951-D472-47A3-80DE-06D13C376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73824-16B6-4D7E-8FC2-EC2B79B40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6622-EB0F-4BF9-BB61-2E9795FE4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2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6F3A-0EA7-409B-B0DC-6A91677027C7}" type="datetimeFigureOut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37-589F-421E-9A56-D6BBCACB5B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18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520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068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6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255107F-0A22-407D-9849-8869A6ACB4D3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A1F4-19D1-42B3-91F0-4B0F05DA23E2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9FCC5-947F-431F-B8AD-31DCD83D2B48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46BF2-7124-40DE-A4D2-C736819768AC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E56F5-1641-4103-BE56-E22170A94AEC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,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E47D-67B4-4A73-AB77-F11D36BE7A96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E85DE-2113-4AD4-A01B-AC329D9F0410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4C029-64F0-44BA-B4EA-205E7FC42440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95641-A148-43E2-AF3B-88194EE1A578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B841-DBEF-4CFE-BA55-3AAD12C4A2CF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2E8F-7FD3-405A-ACD8-74FDF2C95ED6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C99DE-5382-422D-8C08-7A0947B22EC9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F7351-6282-479C-8AC9-76D0BBCFED44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52D08-3BDA-4A48-AA90-085E90A914C4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0CCA5-A3AF-4D35-A73A-CF4084D2E304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72FFAB-2A54-4986-8F91-B0B990E9C68B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040A1-1BAB-4B0E-A1E4-1CDB1B3D6103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ED0BCD1-D4BB-42FE-88BB-D4F989A70CE8}" type="datetime1">
              <a:rPr lang="fr-FR" noProof="0" smtClean="0"/>
              <a:t>12/05/2020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fr-FR" b="1" dirty="0"/>
              <a:t>solution fonctionnelle et technique</a:t>
            </a:r>
            <a:br>
              <a:rPr lang="fr-FR" b="1" dirty="0"/>
            </a:br>
            <a:r>
              <a:rPr lang="fr-FR" b="1" dirty="0"/>
              <a:t>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Présenté par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gaëtan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IT Consulting &amp; 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8205B-3DF5-4137-A918-EECC6AA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Qui suis-je ?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1BCDCF-B6EF-43F6-A529-106E87FAEB78}"/>
              </a:ext>
            </a:extLst>
          </p:cNvPr>
          <p:cNvSpPr txBox="1"/>
          <p:nvPr/>
        </p:nvSpPr>
        <p:spPr>
          <a:xfrm>
            <a:off x="2816226" y="2655333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de mon rôle dans le projet et de notre société IT &amp; Développement….</a:t>
            </a:r>
          </a:p>
        </p:txBody>
      </p:sp>
    </p:spTree>
    <p:extLst>
      <p:ext uri="{BB962C8B-B14F-4D97-AF65-F5344CB8AC3E}">
        <p14:creationId xmlns:p14="http://schemas.microsoft.com/office/powerpoint/2010/main" val="342305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FB0B-B6EB-439D-BA05-29F5B5D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technologie convient le mieux et pourquoi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CC4E5B7-7FE2-4681-993B-E16DEC816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062474"/>
              </p:ext>
            </p:extLst>
          </p:nvPr>
        </p:nvGraphicFramePr>
        <p:xfrm>
          <a:off x="685800" y="2141538"/>
          <a:ext cx="10131425" cy="36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168428275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372649391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27160644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893943668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933332382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Administration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Securité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totale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367353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fr-FR" b="1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90345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fr-FR" dirty="0"/>
                        <a:t>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0472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fr-FR" dirty="0"/>
                        <a:t>JOOMLA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14265"/>
                  </a:ext>
                </a:extLst>
              </a:tr>
              <a:tr h="728134">
                <a:tc>
                  <a:txBody>
                    <a:bodyPr/>
                    <a:lstStyle/>
                    <a:p>
                      <a:r>
                        <a:rPr lang="fr-FR" dirty="0"/>
                        <a:t>DRUPAL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6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2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sz="3300"/>
              <a:t>Pourquoi avoir choisi </a:t>
            </a:r>
            <a:r>
              <a:rPr lang="fr-FR" sz="3300" err="1"/>
              <a:t>django</a:t>
            </a:r>
            <a:r>
              <a:rPr lang="fr-FR" sz="3300"/>
              <a:t> ?</a:t>
            </a:r>
          </a:p>
        </p:txBody>
      </p:sp>
      <p:graphicFrame>
        <p:nvGraphicFramePr>
          <p:cNvPr id="5" name="Espace réservé du contenu 4" descr="Graphiqu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36873"/>
              </p:ext>
            </p:extLst>
          </p:nvPr>
        </p:nvGraphicFramePr>
        <p:xfrm>
          <a:off x="685800" y="2142067"/>
          <a:ext cx="4785744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89439024-631E-4AAB-BEC3-04CDD0F141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371624"/>
            <a:ext cx="5687072" cy="31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8C1B2-8012-4FB3-8A98-94B30274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Qui utilise </a:t>
            </a:r>
            <a:r>
              <a:rPr lang="fr-FR" dirty="0" err="1"/>
              <a:t>django</a:t>
            </a:r>
            <a:r>
              <a:rPr lang="fr-FR" dirty="0"/>
              <a:t> ? 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072AC25-9E90-40BF-88B0-020D8F73D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906996"/>
              </p:ext>
            </p:extLst>
          </p:nvPr>
        </p:nvGraphicFramePr>
        <p:xfrm>
          <a:off x="685801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7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algn="ctr" rtl="0"/>
            <a:r>
              <a:rPr lang="fr-FR" dirty="0"/>
              <a:t>Nos réalisations en </a:t>
            </a:r>
            <a:r>
              <a:rPr lang="fr-FR" dirty="0" err="1"/>
              <a:t>django</a:t>
            </a:r>
            <a:r>
              <a:rPr lang="fr-FR" dirty="0"/>
              <a:t> et pourquoi nous faire confiance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B694AD85-0749-4A22-8E93-4599357A9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73739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Gaëtan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Grand écran</PresentationFormat>
  <Paragraphs>49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Céleste</vt:lpstr>
      <vt:lpstr>solution fonctionnelle et technique OC PIZZA</vt:lpstr>
      <vt:lpstr>Qui suis-je ? </vt:lpstr>
      <vt:lpstr>Quelle technologie convient le mieux et pourquoi</vt:lpstr>
      <vt:lpstr>Pourquoi avoir choisi django ?</vt:lpstr>
      <vt:lpstr>Qui utilise django ? </vt:lpstr>
      <vt:lpstr>Nos réalisations en django et pourquoi nous faire confiance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2020-05-11T09:03:52Z</dcterms:created>
  <dcterms:modified xsi:type="dcterms:W3CDTF">2020-05-12T11:24:45Z</dcterms:modified>
</cp:coreProperties>
</file>