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1" r:id="rId8"/>
    <p:sldId id="260" r:id="rId9"/>
    <p:sldId id="262" r:id="rId10"/>
    <p:sldId id="259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D0750-68E9-497F-B58D-B92984315B7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983D22-73D3-433B-9452-0E6B8F3D6F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Where are our customers located?</a:t>
          </a:r>
        </a:p>
      </dgm:t>
    </dgm:pt>
    <dgm:pt modelId="{DE928FEF-F3CC-4DF9-A3BF-2524AB298869}" type="parTrans" cxnId="{1366D8C8-2043-40CF-9434-07490B6E0F24}">
      <dgm:prSet/>
      <dgm:spPr/>
      <dgm:t>
        <a:bodyPr/>
        <a:lstStyle/>
        <a:p>
          <a:endParaRPr lang="en-US"/>
        </a:p>
      </dgm:t>
    </dgm:pt>
    <dgm:pt modelId="{BB873AFD-B010-4E0E-BC9A-6C62C9D43C6F}" type="sibTrans" cxnId="{1366D8C8-2043-40CF-9434-07490B6E0F24}">
      <dgm:prSet/>
      <dgm:spPr/>
      <dgm:t>
        <a:bodyPr/>
        <a:lstStyle/>
        <a:p>
          <a:endParaRPr lang="en-US"/>
        </a:p>
      </dgm:t>
    </dgm:pt>
    <dgm:pt modelId="{3DE43457-2746-4FAF-A29D-81364FAA05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is the average rental duration?</a:t>
          </a:r>
        </a:p>
      </dgm:t>
    </dgm:pt>
    <dgm:pt modelId="{D62A6454-0BAB-4DE2-94C3-896DC52A458A}" type="parTrans" cxnId="{C298EE25-12F1-4D84-B834-56186CFF23FA}">
      <dgm:prSet/>
      <dgm:spPr/>
      <dgm:t>
        <a:bodyPr/>
        <a:lstStyle/>
        <a:p>
          <a:endParaRPr lang="en-US"/>
        </a:p>
      </dgm:t>
    </dgm:pt>
    <dgm:pt modelId="{F67042E7-B166-460E-8B88-03782243DDF8}" type="sibTrans" cxnId="{C298EE25-12F1-4D84-B834-56186CFF23FA}">
      <dgm:prSet/>
      <dgm:spPr/>
      <dgm:t>
        <a:bodyPr/>
        <a:lstStyle/>
        <a:p>
          <a:endParaRPr lang="en-US"/>
        </a:p>
      </dgm:t>
    </dgm:pt>
    <dgm:pt modelId="{EA60E004-07DD-426E-9F32-3DCD792F65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Which genres are most profitable?</a:t>
          </a:r>
        </a:p>
      </dgm:t>
    </dgm:pt>
    <dgm:pt modelId="{947CB42E-F964-4F8E-81D3-75BC9EE8D928}" type="parTrans" cxnId="{D64A9634-84D9-4BB1-BCCA-6730063F8152}">
      <dgm:prSet/>
      <dgm:spPr/>
      <dgm:t>
        <a:bodyPr/>
        <a:lstStyle/>
        <a:p>
          <a:endParaRPr lang="en-US"/>
        </a:p>
      </dgm:t>
    </dgm:pt>
    <dgm:pt modelId="{060B071B-9AB8-4DA7-8D7D-69F8C67C4FFA}" type="sibTrans" cxnId="{D64A9634-84D9-4BB1-BCCA-6730063F8152}">
      <dgm:prSet/>
      <dgm:spPr/>
      <dgm:t>
        <a:bodyPr/>
        <a:lstStyle/>
        <a:p>
          <a:endParaRPr lang="en-US"/>
        </a:p>
      </dgm:t>
    </dgm:pt>
    <dgm:pt modelId="{48A92CF6-5B19-4FC0-A743-6E40AF420F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Which movies are most profitable?</a:t>
          </a:r>
        </a:p>
      </dgm:t>
    </dgm:pt>
    <dgm:pt modelId="{F590586C-633E-43CC-BE3A-0D4E4CD08001}" type="parTrans" cxnId="{852F0231-5EFE-4404-A2F8-9D32F82344BC}">
      <dgm:prSet/>
      <dgm:spPr/>
      <dgm:t>
        <a:bodyPr/>
        <a:lstStyle/>
        <a:p>
          <a:endParaRPr lang="en-US"/>
        </a:p>
      </dgm:t>
    </dgm:pt>
    <dgm:pt modelId="{2CF40906-D98B-446D-BB27-CB5AE8009551}" type="sibTrans" cxnId="{852F0231-5EFE-4404-A2F8-9D32F82344BC}">
      <dgm:prSet/>
      <dgm:spPr/>
      <dgm:t>
        <a:bodyPr/>
        <a:lstStyle/>
        <a:p>
          <a:endParaRPr lang="en-US"/>
        </a:p>
      </dgm:t>
    </dgm:pt>
    <dgm:pt modelId="{25E52684-F120-4FAA-B92A-49AAE8B068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which cities is our profit highest?</a:t>
          </a:r>
        </a:p>
      </dgm:t>
    </dgm:pt>
    <dgm:pt modelId="{C072BB2B-F37F-417F-B055-BC92D8C80922}" type="parTrans" cxnId="{684BF0C6-980D-4F1C-B3CB-3ACA9DF62CF4}">
      <dgm:prSet/>
      <dgm:spPr/>
      <dgm:t>
        <a:bodyPr/>
        <a:lstStyle/>
        <a:p>
          <a:endParaRPr lang="en-US"/>
        </a:p>
      </dgm:t>
    </dgm:pt>
    <dgm:pt modelId="{9C9B966F-2190-46EF-9835-E23B646FDD67}" type="sibTrans" cxnId="{684BF0C6-980D-4F1C-B3CB-3ACA9DF62CF4}">
      <dgm:prSet/>
      <dgm:spPr/>
      <dgm:t>
        <a:bodyPr/>
        <a:lstStyle/>
        <a:p>
          <a:endParaRPr lang="en-US"/>
        </a:p>
      </dgm:t>
    </dgm:pt>
    <dgm:pt modelId="{DFA6A83F-9139-443B-B2A2-C98EBDAAEF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Who are our top customers?</a:t>
          </a:r>
        </a:p>
      </dgm:t>
    </dgm:pt>
    <dgm:pt modelId="{223FEDFF-3C83-4B3A-9C74-99F736E79F19}" type="parTrans" cxnId="{AED0B2E8-A2FD-4756-A515-8F65F0ABB4BD}">
      <dgm:prSet/>
      <dgm:spPr/>
      <dgm:t>
        <a:bodyPr/>
        <a:lstStyle/>
        <a:p>
          <a:endParaRPr lang="en-US"/>
        </a:p>
      </dgm:t>
    </dgm:pt>
    <dgm:pt modelId="{3B1ABA40-7B79-47E0-90E7-2378F5F51025}" type="sibTrans" cxnId="{AED0B2E8-A2FD-4756-A515-8F65F0ABB4BD}">
      <dgm:prSet/>
      <dgm:spPr/>
      <dgm:t>
        <a:bodyPr/>
        <a:lstStyle/>
        <a:p>
          <a:endParaRPr lang="en-US"/>
        </a:p>
      </dgm:t>
    </dgm:pt>
    <dgm:pt modelId="{F44F1092-2B7D-406C-8325-1136DCE8E91E}" type="pres">
      <dgm:prSet presAssocID="{37DD0750-68E9-497F-B58D-B92984315B7E}" presName="root" presStyleCnt="0">
        <dgm:presLayoutVars>
          <dgm:dir/>
          <dgm:resizeHandles val="exact"/>
        </dgm:presLayoutVars>
      </dgm:prSet>
      <dgm:spPr/>
    </dgm:pt>
    <dgm:pt modelId="{C5E17330-8A19-4829-BD3D-42F4A534411D}" type="pres">
      <dgm:prSet presAssocID="{A8983D22-73D3-433B-9452-0E6B8F3D6FFC}" presName="compNode" presStyleCnt="0"/>
      <dgm:spPr/>
    </dgm:pt>
    <dgm:pt modelId="{B28BF927-1B7A-4622-8526-91D08E73AA3D}" type="pres">
      <dgm:prSet presAssocID="{A8983D22-73D3-433B-9452-0E6B8F3D6FF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78E249D-17F6-48C0-A9FC-7C1DC9E11F2A}" type="pres">
      <dgm:prSet presAssocID="{A8983D22-73D3-433B-9452-0E6B8F3D6F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A24B32A-A527-435E-87E9-C6EAF523C0CB}" type="pres">
      <dgm:prSet presAssocID="{A8983D22-73D3-433B-9452-0E6B8F3D6FFC}" presName="spaceRect" presStyleCnt="0"/>
      <dgm:spPr/>
    </dgm:pt>
    <dgm:pt modelId="{CC9896AD-2BF6-47E7-9699-604002EC723D}" type="pres">
      <dgm:prSet presAssocID="{A8983D22-73D3-433B-9452-0E6B8F3D6FFC}" presName="textRect" presStyleLbl="revTx" presStyleIdx="0" presStyleCnt="6">
        <dgm:presLayoutVars>
          <dgm:chMax val="1"/>
          <dgm:chPref val="1"/>
        </dgm:presLayoutVars>
      </dgm:prSet>
      <dgm:spPr/>
    </dgm:pt>
    <dgm:pt modelId="{7310F969-646C-43E3-A9E3-7BF7150FDA41}" type="pres">
      <dgm:prSet presAssocID="{BB873AFD-B010-4E0E-BC9A-6C62C9D43C6F}" presName="sibTrans" presStyleCnt="0"/>
      <dgm:spPr/>
    </dgm:pt>
    <dgm:pt modelId="{BB48E743-CC1D-4E64-BA0D-B804DF6A7860}" type="pres">
      <dgm:prSet presAssocID="{3DE43457-2746-4FAF-A29D-81364FAA054A}" presName="compNode" presStyleCnt="0"/>
      <dgm:spPr/>
    </dgm:pt>
    <dgm:pt modelId="{30A15A07-A947-40F2-A9CF-5EF645C90147}" type="pres">
      <dgm:prSet presAssocID="{3DE43457-2746-4FAF-A29D-81364FAA054A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C42E97A-78AC-430A-9D3F-ACA0BFB3FE43}" type="pres">
      <dgm:prSet presAssocID="{3DE43457-2746-4FAF-A29D-81364FAA05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D0A34D98-B9CB-443F-9440-B650B1E00C35}" type="pres">
      <dgm:prSet presAssocID="{3DE43457-2746-4FAF-A29D-81364FAA054A}" presName="spaceRect" presStyleCnt="0"/>
      <dgm:spPr/>
    </dgm:pt>
    <dgm:pt modelId="{EA68907B-DBEF-4048-B3CA-64A168EE0582}" type="pres">
      <dgm:prSet presAssocID="{3DE43457-2746-4FAF-A29D-81364FAA054A}" presName="textRect" presStyleLbl="revTx" presStyleIdx="1" presStyleCnt="6">
        <dgm:presLayoutVars>
          <dgm:chMax val="1"/>
          <dgm:chPref val="1"/>
        </dgm:presLayoutVars>
      </dgm:prSet>
      <dgm:spPr/>
    </dgm:pt>
    <dgm:pt modelId="{82DB48AB-250C-4240-AA6C-068912499BBA}" type="pres">
      <dgm:prSet presAssocID="{F67042E7-B166-460E-8B88-03782243DDF8}" presName="sibTrans" presStyleCnt="0"/>
      <dgm:spPr/>
    </dgm:pt>
    <dgm:pt modelId="{1446E890-D13C-431B-8F6B-969010482EFF}" type="pres">
      <dgm:prSet presAssocID="{EA60E004-07DD-426E-9F32-3DCD792F6539}" presName="compNode" presStyleCnt="0"/>
      <dgm:spPr/>
    </dgm:pt>
    <dgm:pt modelId="{F054C02B-C359-44FA-90C8-7CA55FA73846}" type="pres">
      <dgm:prSet presAssocID="{EA60E004-07DD-426E-9F32-3DCD792F653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D317E3A-FC6E-4205-8EDA-492BA7FD3666}" type="pres">
      <dgm:prSet presAssocID="{EA60E004-07DD-426E-9F32-3DCD792F653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3E99912-4823-41E0-B727-84008286AB21}" type="pres">
      <dgm:prSet presAssocID="{EA60E004-07DD-426E-9F32-3DCD792F6539}" presName="spaceRect" presStyleCnt="0"/>
      <dgm:spPr/>
    </dgm:pt>
    <dgm:pt modelId="{EB4DEB6B-0E96-4978-8227-64E3A21D179C}" type="pres">
      <dgm:prSet presAssocID="{EA60E004-07DD-426E-9F32-3DCD792F6539}" presName="textRect" presStyleLbl="revTx" presStyleIdx="2" presStyleCnt="6">
        <dgm:presLayoutVars>
          <dgm:chMax val="1"/>
          <dgm:chPref val="1"/>
        </dgm:presLayoutVars>
      </dgm:prSet>
      <dgm:spPr/>
    </dgm:pt>
    <dgm:pt modelId="{BF4EC143-1E87-4679-9B35-8614B863ECD7}" type="pres">
      <dgm:prSet presAssocID="{060B071B-9AB8-4DA7-8D7D-69F8C67C4FFA}" presName="sibTrans" presStyleCnt="0"/>
      <dgm:spPr/>
    </dgm:pt>
    <dgm:pt modelId="{25A2570C-391A-481E-A5EF-70FC0DCDCA26}" type="pres">
      <dgm:prSet presAssocID="{48A92CF6-5B19-4FC0-A743-6E40AF420F8E}" presName="compNode" presStyleCnt="0"/>
      <dgm:spPr/>
    </dgm:pt>
    <dgm:pt modelId="{4816D1D2-0D99-4D4B-B93B-F0732D685881}" type="pres">
      <dgm:prSet presAssocID="{48A92CF6-5B19-4FC0-A743-6E40AF420F8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14D7278-F133-4605-BBAB-6857D6B849F9}" type="pres">
      <dgm:prSet presAssocID="{48A92CF6-5B19-4FC0-A743-6E40AF420F8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EDB0F3A-0C72-4A7F-AC3D-2A889E0C7AF2}" type="pres">
      <dgm:prSet presAssocID="{48A92CF6-5B19-4FC0-A743-6E40AF420F8E}" presName="spaceRect" presStyleCnt="0"/>
      <dgm:spPr/>
    </dgm:pt>
    <dgm:pt modelId="{EF0CFD5E-8D86-4788-B09F-082B24903F10}" type="pres">
      <dgm:prSet presAssocID="{48A92CF6-5B19-4FC0-A743-6E40AF420F8E}" presName="textRect" presStyleLbl="revTx" presStyleIdx="3" presStyleCnt="6">
        <dgm:presLayoutVars>
          <dgm:chMax val="1"/>
          <dgm:chPref val="1"/>
        </dgm:presLayoutVars>
      </dgm:prSet>
      <dgm:spPr/>
    </dgm:pt>
    <dgm:pt modelId="{BAA21D91-EF1B-4F0F-8623-9682848A4C41}" type="pres">
      <dgm:prSet presAssocID="{2CF40906-D98B-446D-BB27-CB5AE8009551}" presName="sibTrans" presStyleCnt="0"/>
      <dgm:spPr/>
    </dgm:pt>
    <dgm:pt modelId="{5B2E954D-989E-4B77-81D5-539D8329E9FE}" type="pres">
      <dgm:prSet presAssocID="{25E52684-F120-4FAA-B92A-49AAE8B0686C}" presName="compNode" presStyleCnt="0"/>
      <dgm:spPr/>
    </dgm:pt>
    <dgm:pt modelId="{C51BE588-374B-4864-BE3C-2E4E55FAEC4C}" type="pres">
      <dgm:prSet presAssocID="{25E52684-F120-4FAA-B92A-49AAE8B0686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19A8CE0-7885-4D02-B475-5966A885A1FD}" type="pres">
      <dgm:prSet presAssocID="{25E52684-F120-4FAA-B92A-49AAE8B068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50E60E4-DA40-4759-BCFB-475E7A3AFB62}" type="pres">
      <dgm:prSet presAssocID="{25E52684-F120-4FAA-B92A-49AAE8B0686C}" presName="spaceRect" presStyleCnt="0"/>
      <dgm:spPr/>
    </dgm:pt>
    <dgm:pt modelId="{13B82AE9-157D-4F9E-8DC4-33A6E63638BE}" type="pres">
      <dgm:prSet presAssocID="{25E52684-F120-4FAA-B92A-49AAE8B0686C}" presName="textRect" presStyleLbl="revTx" presStyleIdx="4" presStyleCnt="6">
        <dgm:presLayoutVars>
          <dgm:chMax val="1"/>
          <dgm:chPref val="1"/>
        </dgm:presLayoutVars>
      </dgm:prSet>
      <dgm:spPr/>
    </dgm:pt>
    <dgm:pt modelId="{8BD3AEA3-2054-48F5-86A5-D00BDC8CE6A9}" type="pres">
      <dgm:prSet presAssocID="{9C9B966F-2190-46EF-9835-E23B646FDD67}" presName="sibTrans" presStyleCnt="0"/>
      <dgm:spPr/>
    </dgm:pt>
    <dgm:pt modelId="{146C8448-E929-4906-A469-E8C39F0B892C}" type="pres">
      <dgm:prSet presAssocID="{DFA6A83F-9139-443B-B2A2-C98EBDAAEF15}" presName="compNode" presStyleCnt="0"/>
      <dgm:spPr/>
    </dgm:pt>
    <dgm:pt modelId="{5EF476F2-B5B0-4E8F-BF7C-B8E84F74289A}" type="pres">
      <dgm:prSet presAssocID="{DFA6A83F-9139-443B-B2A2-C98EBDAAEF1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C020F80-CEC2-4E2B-9132-EE43DD2F7BC0}" type="pres">
      <dgm:prSet presAssocID="{DFA6A83F-9139-443B-B2A2-C98EBDAAEF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AEC1324-C0CB-4D26-9DBB-0BD4456ADBF4}" type="pres">
      <dgm:prSet presAssocID="{DFA6A83F-9139-443B-B2A2-C98EBDAAEF15}" presName="spaceRect" presStyleCnt="0"/>
      <dgm:spPr/>
    </dgm:pt>
    <dgm:pt modelId="{40D69F93-0FDC-4582-A6A1-C6092219586E}" type="pres">
      <dgm:prSet presAssocID="{DFA6A83F-9139-443B-B2A2-C98EBDAAEF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06E1E13-2125-4CCE-B3F7-1893ED4C3BA0}" type="presOf" srcId="{25E52684-F120-4FAA-B92A-49AAE8B0686C}" destId="{13B82AE9-157D-4F9E-8DC4-33A6E63638BE}" srcOrd="0" destOrd="0" presId="urn:microsoft.com/office/officeart/2018/5/layout/IconLeafLabelList"/>
    <dgm:cxn modelId="{C298EE25-12F1-4D84-B834-56186CFF23FA}" srcId="{37DD0750-68E9-497F-B58D-B92984315B7E}" destId="{3DE43457-2746-4FAF-A29D-81364FAA054A}" srcOrd="1" destOrd="0" parTransId="{D62A6454-0BAB-4DE2-94C3-896DC52A458A}" sibTransId="{F67042E7-B166-460E-8B88-03782243DDF8}"/>
    <dgm:cxn modelId="{56F9E528-8F69-4569-BA8B-A60713E3392E}" type="presOf" srcId="{A8983D22-73D3-433B-9452-0E6B8F3D6FFC}" destId="{CC9896AD-2BF6-47E7-9699-604002EC723D}" srcOrd="0" destOrd="0" presId="urn:microsoft.com/office/officeart/2018/5/layout/IconLeafLabelList"/>
    <dgm:cxn modelId="{852F0231-5EFE-4404-A2F8-9D32F82344BC}" srcId="{37DD0750-68E9-497F-B58D-B92984315B7E}" destId="{48A92CF6-5B19-4FC0-A743-6E40AF420F8E}" srcOrd="3" destOrd="0" parTransId="{F590586C-633E-43CC-BE3A-0D4E4CD08001}" sibTransId="{2CF40906-D98B-446D-BB27-CB5AE8009551}"/>
    <dgm:cxn modelId="{D64A9634-84D9-4BB1-BCCA-6730063F8152}" srcId="{37DD0750-68E9-497F-B58D-B92984315B7E}" destId="{EA60E004-07DD-426E-9F32-3DCD792F6539}" srcOrd="2" destOrd="0" parTransId="{947CB42E-F964-4F8E-81D3-75BC9EE8D928}" sibTransId="{060B071B-9AB8-4DA7-8D7D-69F8C67C4FFA}"/>
    <dgm:cxn modelId="{47DD5235-60AE-44E8-AEA3-728EB9220F0B}" type="presOf" srcId="{48A92CF6-5B19-4FC0-A743-6E40AF420F8E}" destId="{EF0CFD5E-8D86-4788-B09F-082B24903F10}" srcOrd="0" destOrd="0" presId="urn:microsoft.com/office/officeart/2018/5/layout/IconLeafLabelList"/>
    <dgm:cxn modelId="{24833657-C04E-4018-B010-CDD090D180FF}" type="presOf" srcId="{DFA6A83F-9139-443B-B2A2-C98EBDAAEF15}" destId="{40D69F93-0FDC-4582-A6A1-C6092219586E}" srcOrd="0" destOrd="0" presId="urn:microsoft.com/office/officeart/2018/5/layout/IconLeafLabelList"/>
    <dgm:cxn modelId="{14FF019B-4A03-4A04-869D-AADA96B490B0}" type="presOf" srcId="{37DD0750-68E9-497F-B58D-B92984315B7E}" destId="{F44F1092-2B7D-406C-8325-1136DCE8E91E}" srcOrd="0" destOrd="0" presId="urn:microsoft.com/office/officeart/2018/5/layout/IconLeafLabelList"/>
    <dgm:cxn modelId="{F1A2CEB0-7472-4FED-99A1-9081080FA957}" type="presOf" srcId="{EA60E004-07DD-426E-9F32-3DCD792F6539}" destId="{EB4DEB6B-0E96-4978-8227-64E3A21D179C}" srcOrd="0" destOrd="0" presId="urn:microsoft.com/office/officeart/2018/5/layout/IconLeafLabelList"/>
    <dgm:cxn modelId="{684BF0C6-980D-4F1C-B3CB-3ACA9DF62CF4}" srcId="{37DD0750-68E9-497F-B58D-B92984315B7E}" destId="{25E52684-F120-4FAA-B92A-49AAE8B0686C}" srcOrd="4" destOrd="0" parTransId="{C072BB2B-F37F-417F-B055-BC92D8C80922}" sibTransId="{9C9B966F-2190-46EF-9835-E23B646FDD67}"/>
    <dgm:cxn modelId="{1366D8C8-2043-40CF-9434-07490B6E0F24}" srcId="{37DD0750-68E9-497F-B58D-B92984315B7E}" destId="{A8983D22-73D3-433B-9452-0E6B8F3D6FFC}" srcOrd="0" destOrd="0" parTransId="{DE928FEF-F3CC-4DF9-A3BF-2524AB298869}" sibTransId="{BB873AFD-B010-4E0E-BC9A-6C62C9D43C6F}"/>
    <dgm:cxn modelId="{AED0B2E8-A2FD-4756-A515-8F65F0ABB4BD}" srcId="{37DD0750-68E9-497F-B58D-B92984315B7E}" destId="{DFA6A83F-9139-443B-B2A2-C98EBDAAEF15}" srcOrd="5" destOrd="0" parTransId="{223FEDFF-3C83-4B3A-9C74-99F736E79F19}" sibTransId="{3B1ABA40-7B79-47E0-90E7-2378F5F51025}"/>
    <dgm:cxn modelId="{6BCCFCF6-0B67-4A2E-A7EF-6C8532D7CB17}" type="presOf" srcId="{3DE43457-2746-4FAF-A29D-81364FAA054A}" destId="{EA68907B-DBEF-4048-B3CA-64A168EE0582}" srcOrd="0" destOrd="0" presId="urn:microsoft.com/office/officeart/2018/5/layout/IconLeafLabelList"/>
    <dgm:cxn modelId="{ADF8F909-B0CF-48F3-B462-3C19F843F16A}" type="presParOf" srcId="{F44F1092-2B7D-406C-8325-1136DCE8E91E}" destId="{C5E17330-8A19-4829-BD3D-42F4A534411D}" srcOrd="0" destOrd="0" presId="urn:microsoft.com/office/officeart/2018/5/layout/IconLeafLabelList"/>
    <dgm:cxn modelId="{EB3711F9-7F8D-4E2B-A6F5-ACCA661FE18F}" type="presParOf" srcId="{C5E17330-8A19-4829-BD3D-42F4A534411D}" destId="{B28BF927-1B7A-4622-8526-91D08E73AA3D}" srcOrd="0" destOrd="0" presId="urn:microsoft.com/office/officeart/2018/5/layout/IconLeafLabelList"/>
    <dgm:cxn modelId="{DBD6D8F8-E998-43F4-9044-6990FF68CA1C}" type="presParOf" srcId="{C5E17330-8A19-4829-BD3D-42F4A534411D}" destId="{E78E249D-17F6-48C0-A9FC-7C1DC9E11F2A}" srcOrd="1" destOrd="0" presId="urn:microsoft.com/office/officeart/2018/5/layout/IconLeafLabelList"/>
    <dgm:cxn modelId="{585F50FB-4927-46C1-8310-624B642E21E2}" type="presParOf" srcId="{C5E17330-8A19-4829-BD3D-42F4A534411D}" destId="{2A24B32A-A527-435E-87E9-C6EAF523C0CB}" srcOrd="2" destOrd="0" presId="urn:microsoft.com/office/officeart/2018/5/layout/IconLeafLabelList"/>
    <dgm:cxn modelId="{57CDA9E8-AF1D-49EA-8618-83130F804190}" type="presParOf" srcId="{C5E17330-8A19-4829-BD3D-42F4A534411D}" destId="{CC9896AD-2BF6-47E7-9699-604002EC723D}" srcOrd="3" destOrd="0" presId="urn:microsoft.com/office/officeart/2018/5/layout/IconLeafLabelList"/>
    <dgm:cxn modelId="{A3A68CAA-C4DF-45AD-A5DC-543439EDE336}" type="presParOf" srcId="{F44F1092-2B7D-406C-8325-1136DCE8E91E}" destId="{7310F969-646C-43E3-A9E3-7BF7150FDA41}" srcOrd="1" destOrd="0" presId="urn:microsoft.com/office/officeart/2018/5/layout/IconLeafLabelList"/>
    <dgm:cxn modelId="{092197AB-B596-4BBF-A447-6879CD5876CB}" type="presParOf" srcId="{F44F1092-2B7D-406C-8325-1136DCE8E91E}" destId="{BB48E743-CC1D-4E64-BA0D-B804DF6A7860}" srcOrd="2" destOrd="0" presId="urn:microsoft.com/office/officeart/2018/5/layout/IconLeafLabelList"/>
    <dgm:cxn modelId="{C7D5DC1D-BE12-4A11-A7D4-ED7A97624F6E}" type="presParOf" srcId="{BB48E743-CC1D-4E64-BA0D-B804DF6A7860}" destId="{30A15A07-A947-40F2-A9CF-5EF645C90147}" srcOrd="0" destOrd="0" presId="urn:microsoft.com/office/officeart/2018/5/layout/IconLeafLabelList"/>
    <dgm:cxn modelId="{9CB1C563-0CC0-44C0-A3DD-8EE07D588082}" type="presParOf" srcId="{BB48E743-CC1D-4E64-BA0D-B804DF6A7860}" destId="{3C42E97A-78AC-430A-9D3F-ACA0BFB3FE43}" srcOrd="1" destOrd="0" presId="urn:microsoft.com/office/officeart/2018/5/layout/IconLeafLabelList"/>
    <dgm:cxn modelId="{013764AA-28C2-4E22-9B1A-FCDA1447F3E9}" type="presParOf" srcId="{BB48E743-CC1D-4E64-BA0D-B804DF6A7860}" destId="{D0A34D98-B9CB-443F-9440-B650B1E00C35}" srcOrd="2" destOrd="0" presId="urn:microsoft.com/office/officeart/2018/5/layout/IconLeafLabelList"/>
    <dgm:cxn modelId="{27F4BC27-65B7-4816-BA92-31302E297954}" type="presParOf" srcId="{BB48E743-CC1D-4E64-BA0D-B804DF6A7860}" destId="{EA68907B-DBEF-4048-B3CA-64A168EE0582}" srcOrd="3" destOrd="0" presId="urn:microsoft.com/office/officeart/2018/5/layout/IconLeafLabelList"/>
    <dgm:cxn modelId="{513AD395-0310-4F65-977E-FDDB38704C78}" type="presParOf" srcId="{F44F1092-2B7D-406C-8325-1136DCE8E91E}" destId="{82DB48AB-250C-4240-AA6C-068912499BBA}" srcOrd="3" destOrd="0" presId="urn:microsoft.com/office/officeart/2018/5/layout/IconLeafLabelList"/>
    <dgm:cxn modelId="{9DFA88DB-3DA5-41D6-87E2-81D948D12A89}" type="presParOf" srcId="{F44F1092-2B7D-406C-8325-1136DCE8E91E}" destId="{1446E890-D13C-431B-8F6B-969010482EFF}" srcOrd="4" destOrd="0" presId="urn:microsoft.com/office/officeart/2018/5/layout/IconLeafLabelList"/>
    <dgm:cxn modelId="{ACA31E59-D58A-43E3-9CA1-B71E5CC6A54A}" type="presParOf" srcId="{1446E890-D13C-431B-8F6B-969010482EFF}" destId="{F054C02B-C359-44FA-90C8-7CA55FA73846}" srcOrd="0" destOrd="0" presId="urn:microsoft.com/office/officeart/2018/5/layout/IconLeafLabelList"/>
    <dgm:cxn modelId="{4A9DEB8F-9B52-482D-9979-D85188305CC7}" type="presParOf" srcId="{1446E890-D13C-431B-8F6B-969010482EFF}" destId="{4D317E3A-FC6E-4205-8EDA-492BA7FD3666}" srcOrd="1" destOrd="0" presId="urn:microsoft.com/office/officeart/2018/5/layout/IconLeafLabelList"/>
    <dgm:cxn modelId="{E63AA642-98D6-4297-81D7-D88E0F9A2181}" type="presParOf" srcId="{1446E890-D13C-431B-8F6B-969010482EFF}" destId="{63E99912-4823-41E0-B727-84008286AB21}" srcOrd="2" destOrd="0" presId="urn:microsoft.com/office/officeart/2018/5/layout/IconLeafLabelList"/>
    <dgm:cxn modelId="{86FF25BA-8E65-42CB-9C27-BD5B6366D893}" type="presParOf" srcId="{1446E890-D13C-431B-8F6B-969010482EFF}" destId="{EB4DEB6B-0E96-4978-8227-64E3A21D179C}" srcOrd="3" destOrd="0" presId="urn:microsoft.com/office/officeart/2018/5/layout/IconLeafLabelList"/>
    <dgm:cxn modelId="{63321248-5D92-426F-9996-F2D491BFF6D4}" type="presParOf" srcId="{F44F1092-2B7D-406C-8325-1136DCE8E91E}" destId="{BF4EC143-1E87-4679-9B35-8614B863ECD7}" srcOrd="5" destOrd="0" presId="urn:microsoft.com/office/officeart/2018/5/layout/IconLeafLabelList"/>
    <dgm:cxn modelId="{97BD00D4-21A1-466A-A220-8CEA469F09B8}" type="presParOf" srcId="{F44F1092-2B7D-406C-8325-1136DCE8E91E}" destId="{25A2570C-391A-481E-A5EF-70FC0DCDCA26}" srcOrd="6" destOrd="0" presId="urn:microsoft.com/office/officeart/2018/5/layout/IconLeafLabelList"/>
    <dgm:cxn modelId="{E8AB1D72-94A1-4EC2-A9B6-100F0FA28473}" type="presParOf" srcId="{25A2570C-391A-481E-A5EF-70FC0DCDCA26}" destId="{4816D1D2-0D99-4D4B-B93B-F0732D685881}" srcOrd="0" destOrd="0" presId="urn:microsoft.com/office/officeart/2018/5/layout/IconLeafLabelList"/>
    <dgm:cxn modelId="{E9CF6144-37CB-4195-BFD4-2EF369D5081A}" type="presParOf" srcId="{25A2570C-391A-481E-A5EF-70FC0DCDCA26}" destId="{414D7278-F133-4605-BBAB-6857D6B849F9}" srcOrd="1" destOrd="0" presId="urn:microsoft.com/office/officeart/2018/5/layout/IconLeafLabelList"/>
    <dgm:cxn modelId="{1AD6085D-96CD-4E8E-AC0E-AF15AC57CA4E}" type="presParOf" srcId="{25A2570C-391A-481E-A5EF-70FC0DCDCA26}" destId="{2EDB0F3A-0C72-4A7F-AC3D-2A889E0C7AF2}" srcOrd="2" destOrd="0" presId="urn:microsoft.com/office/officeart/2018/5/layout/IconLeafLabelList"/>
    <dgm:cxn modelId="{E3CC822C-AC0E-48E6-A209-EFBA613B6E57}" type="presParOf" srcId="{25A2570C-391A-481E-A5EF-70FC0DCDCA26}" destId="{EF0CFD5E-8D86-4788-B09F-082B24903F10}" srcOrd="3" destOrd="0" presId="urn:microsoft.com/office/officeart/2018/5/layout/IconLeafLabelList"/>
    <dgm:cxn modelId="{4EA7F57E-AC26-4ECA-9D7C-5614ED54A608}" type="presParOf" srcId="{F44F1092-2B7D-406C-8325-1136DCE8E91E}" destId="{BAA21D91-EF1B-4F0F-8623-9682848A4C41}" srcOrd="7" destOrd="0" presId="urn:microsoft.com/office/officeart/2018/5/layout/IconLeafLabelList"/>
    <dgm:cxn modelId="{4B34F905-503E-4690-A72A-F0D87ECC1BCE}" type="presParOf" srcId="{F44F1092-2B7D-406C-8325-1136DCE8E91E}" destId="{5B2E954D-989E-4B77-81D5-539D8329E9FE}" srcOrd="8" destOrd="0" presId="urn:microsoft.com/office/officeart/2018/5/layout/IconLeafLabelList"/>
    <dgm:cxn modelId="{43666A7D-1742-4675-A0AE-EDFB65920F05}" type="presParOf" srcId="{5B2E954D-989E-4B77-81D5-539D8329E9FE}" destId="{C51BE588-374B-4864-BE3C-2E4E55FAEC4C}" srcOrd="0" destOrd="0" presId="urn:microsoft.com/office/officeart/2018/5/layout/IconLeafLabelList"/>
    <dgm:cxn modelId="{2B9BBAF6-26B5-4407-BE39-08CA2DE4A093}" type="presParOf" srcId="{5B2E954D-989E-4B77-81D5-539D8329E9FE}" destId="{519A8CE0-7885-4D02-B475-5966A885A1FD}" srcOrd="1" destOrd="0" presId="urn:microsoft.com/office/officeart/2018/5/layout/IconLeafLabelList"/>
    <dgm:cxn modelId="{79F992EA-64CE-45F8-AB24-7E9F9ED60134}" type="presParOf" srcId="{5B2E954D-989E-4B77-81D5-539D8329E9FE}" destId="{C50E60E4-DA40-4759-BCFB-475E7A3AFB62}" srcOrd="2" destOrd="0" presId="urn:microsoft.com/office/officeart/2018/5/layout/IconLeafLabelList"/>
    <dgm:cxn modelId="{BDCDB0A5-C60B-4935-AEC8-41573F54EDF3}" type="presParOf" srcId="{5B2E954D-989E-4B77-81D5-539D8329E9FE}" destId="{13B82AE9-157D-4F9E-8DC4-33A6E63638BE}" srcOrd="3" destOrd="0" presId="urn:microsoft.com/office/officeart/2018/5/layout/IconLeafLabelList"/>
    <dgm:cxn modelId="{0F44ED06-D445-49D1-BA8F-630D977B40A6}" type="presParOf" srcId="{F44F1092-2B7D-406C-8325-1136DCE8E91E}" destId="{8BD3AEA3-2054-48F5-86A5-D00BDC8CE6A9}" srcOrd="9" destOrd="0" presId="urn:microsoft.com/office/officeart/2018/5/layout/IconLeafLabelList"/>
    <dgm:cxn modelId="{EDB563F2-CE54-4D6C-880F-AF8E481E1126}" type="presParOf" srcId="{F44F1092-2B7D-406C-8325-1136DCE8E91E}" destId="{146C8448-E929-4906-A469-E8C39F0B892C}" srcOrd="10" destOrd="0" presId="urn:microsoft.com/office/officeart/2018/5/layout/IconLeafLabelList"/>
    <dgm:cxn modelId="{F28D3A13-500F-4A6E-BD3F-35F3D820FC64}" type="presParOf" srcId="{146C8448-E929-4906-A469-E8C39F0B892C}" destId="{5EF476F2-B5B0-4E8F-BF7C-B8E84F74289A}" srcOrd="0" destOrd="0" presId="urn:microsoft.com/office/officeart/2018/5/layout/IconLeafLabelList"/>
    <dgm:cxn modelId="{7613BFE4-EE29-48BC-A101-AF29C90D1F3F}" type="presParOf" srcId="{146C8448-E929-4906-A469-E8C39F0B892C}" destId="{EC020F80-CEC2-4E2B-9132-EE43DD2F7BC0}" srcOrd="1" destOrd="0" presId="urn:microsoft.com/office/officeart/2018/5/layout/IconLeafLabelList"/>
    <dgm:cxn modelId="{69EC34EA-B66F-42EF-ACBC-2D9AA9DD5E80}" type="presParOf" srcId="{146C8448-E929-4906-A469-E8C39F0B892C}" destId="{8AEC1324-C0CB-4D26-9DBB-0BD4456ADBF4}" srcOrd="2" destOrd="0" presId="urn:microsoft.com/office/officeart/2018/5/layout/IconLeafLabelList"/>
    <dgm:cxn modelId="{18845910-F38E-41F5-B19B-A3DFB866DAE7}" type="presParOf" srcId="{146C8448-E929-4906-A469-E8C39F0B892C}" destId="{40D69F93-0FDC-4582-A6A1-C609221958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19468-0E43-4924-A7AB-AF7CCDC8E85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B912C4-FA15-445B-994F-CF7275B99EE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/>
            <a:t>Arlene Harvey</a:t>
          </a:r>
          <a:endParaRPr lang="en-US"/>
        </a:p>
      </dgm:t>
    </dgm:pt>
    <dgm:pt modelId="{1C1FBADC-AD02-4F83-813A-4AD43F411958}" type="parTrans" cxnId="{88395D7B-F892-42E2-BB0D-D2C58E34D8DE}">
      <dgm:prSet/>
      <dgm:spPr/>
      <dgm:t>
        <a:bodyPr/>
        <a:lstStyle/>
        <a:p>
          <a:endParaRPr lang="en-US"/>
        </a:p>
      </dgm:t>
    </dgm:pt>
    <dgm:pt modelId="{C0C7F619-967E-4B8D-B31D-033B375AF76B}" type="sibTrans" cxnId="{88395D7B-F892-42E2-BB0D-D2C58E34D8D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ABC5423-5C64-479B-A117-FC6EB49D747E}">
      <dgm:prSet/>
      <dgm:spPr/>
      <dgm:t>
        <a:bodyPr/>
        <a:lstStyle/>
        <a:p>
          <a:r>
            <a:rPr lang="de-DE"/>
            <a:t>Ambattur, India</a:t>
          </a:r>
          <a:endParaRPr lang="en-US"/>
        </a:p>
      </dgm:t>
    </dgm:pt>
    <dgm:pt modelId="{CED3873B-F92B-47BC-B1A3-77FB9E724DB1}" type="parTrans" cxnId="{DE358168-02F4-4F79-B120-762E116334A3}">
      <dgm:prSet/>
      <dgm:spPr/>
      <dgm:t>
        <a:bodyPr/>
        <a:lstStyle/>
        <a:p>
          <a:endParaRPr lang="en-US"/>
        </a:p>
      </dgm:t>
    </dgm:pt>
    <dgm:pt modelId="{7359BCBA-EA7A-4481-9161-CB2ECC3BC991}" type="sibTrans" cxnId="{DE358168-02F4-4F79-B120-762E116334A3}">
      <dgm:prSet/>
      <dgm:spPr/>
      <dgm:t>
        <a:bodyPr/>
        <a:lstStyle/>
        <a:p>
          <a:endParaRPr lang="en-US"/>
        </a:p>
      </dgm:t>
    </dgm:pt>
    <dgm:pt modelId="{E558DAAB-26D6-4F9E-8324-CBEE28291D29}">
      <dgm:prSet/>
      <dgm:spPr/>
      <dgm:t>
        <a:bodyPr/>
        <a:lstStyle/>
        <a:p>
          <a:r>
            <a:rPr lang="de-DE"/>
            <a:t>111,76 $</a:t>
          </a:r>
          <a:endParaRPr lang="en-US"/>
        </a:p>
      </dgm:t>
    </dgm:pt>
    <dgm:pt modelId="{415C010E-3082-4515-9821-547C4EFE2C0E}" type="parTrans" cxnId="{3653877D-7100-426C-8DF1-BAEAA0433568}">
      <dgm:prSet/>
      <dgm:spPr/>
      <dgm:t>
        <a:bodyPr/>
        <a:lstStyle/>
        <a:p>
          <a:endParaRPr lang="en-US"/>
        </a:p>
      </dgm:t>
    </dgm:pt>
    <dgm:pt modelId="{AABBD0F1-F388-43AB-85F3-62B8F28B9F61}" type="sibTrans" cxnId="{3653877D-7100-426C-8DF1-BAEAA0433568}">
      <dgm:prSet/>
      <dgm:spPr/>
      <dgm:t>
        <a:bodyPr/>
        <a:lstStyle/>
        <a:p>
          <a:endParaRPr lang="en-US"/>
        </a:p>
      </dgm:t>
    </dgm:pt>
    <dgm:pt modelId="{94816113-6F55-4DFD-8AE3-BF1B661A5F7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/>
            <a:t>Kyle </a:t>
          </a:r>
          <a:r>
            <a:rPr lang="de-DE" dirty="0" err="1"/>
            <a:t>Spurlock</a:t>
          </a:r>
          <a:endParaRPr lang="en-US" dirty="0"/>
        </a:p>
      </dgm:t>
    </dgm:pt>
    <dgm:pt modelId="{E3904757-E9F1-417B-8C06-5174481F9171}" type="parTrans" cxnId="{DC8D9CA8-C6A1-4A1B-99ED-7E4914BAF6EC}">
      <dgm:prSet/>
      <dgm:spPr/>
      <dgm:t>
        <a:bodyPr/>
        <a:lstStyle/>
        <a:p>
          <a:endParaRPr lang="en-US"/>
        </a:p>
      </dgm:t>
    </dgm:pt>
    <dgm:pt modelId="{07351716-AA1B-47EC-B313-2DAAA0C3E45C}" type="sibTrans" cxnId="{DC8D9CA8-C6A1-4A1B-99ED-7E4914BAF6E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5BFC4D0-77E2-4FCF-B708-68C61D196E10}">
      <dgm:prSet/>
      <dgm:spPr/>
      <dgm:t>
        <a:bodyPr/>
        <a:lstStyle/>
        <a:p>
          <a:r>
            <a:rPr lang="de-DE"/>
            <a:t>Shanwei, China</a:t>
          </a:r>
          <a:endParaRPr lang="en-US"/>
        </a:p>
      </dgm:t>
    </dgm:pt>
    <dgm:pt modelId="{0E4C99DD-B413-40A2-9689-16443DDCD345}" type="parTrans" cxnId="{929D4E29-7745-473E-A862-C404F446F7B5}">
      <dgm:prSet/>
      <dgm:spPr/>
      <dgm:t>
        <a:bodyPr/>
        <a:lstStyle/>
        <a:p>
          <a:endParaRPr lang="en-US"/>
        </a:p>
      </dgm:t>
    </dgm:pt>
    <dgm:pt modelId="{42209785-E6EB-4516-B4FF-FDDEAF2A5316}" type="sibTrans" cxnId="{929D4E29-7745-473E-A862-C404F446F7B5}">
      <dgm:prSet/>
      <dgm:spPr/>
      <dgm:t>
        <a:bodyPr/>
        <a:lstStyle/>
        <a:p>
          <a:endParaRPr lang="en-US"/>
        </a:p>
      </dgm:t>
    </dgm:pt>
    <dgm:pt modelId="{FE2F22D7-6A56-42AD-B5F2-9F10132FE612}">
      <dgm:prSet/>
      <dgm:spPr/>
      <dgm:t>
        <a:bodyPr/>
        <a:lstStyle/>
        <a:p>
          <a:r>
            <a:rPr lang="de-DE"/>
            <a:t>109,71$</a:t>
          </a:r>
          <a:endParaRPr lang="en-US"/>
        </a:p>
      </dgm:t>
    </dgm:pt>
    <dgm:pt modelId="{4FAC5271-BBEB-4295-828F-ED8D2360E2E5}" type="parTrans" cxnId="{B23EEBD9-9844-4CD0-82DE-96B9BAED6018}">
      <dgm:prSet/>
      <dgm:spPr/>
      <dgm:t>
        <a:bodyPr/>
        <a:lstStyle/>
        <a:p>
          <a:endParaRPr lang="en-US"/>
        </a:p>
      </dgm:t>
    </dgm:pt>
    <dgm:pt modelId="{904F6807-79F3-48CE-A575-6B05A1E606E9}" type="sibTrans" cxnId="{B23EEBD9-9844-4CD0-82DE-96B9BAED6018}">
      <dgm:prSet/>
      <dgm:spPr/>
      <dgm:t>
        <a:bodyPr/>
        <a:lstStyle/>
        <a:p>
          <a:endParaRPr lang="en-US"/>
        </a:p>
      </dgm:t>
    </dgm:pt>
    <dgm:pt modelId="{2413236C-2A89-496B-AFE3-7D4E20D29D0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/>
            <a:t>Marlene Whelch</a:t>
          </a:r>
          <a:endParaRPr lang="en-US"/>
        </a:p>
      </dgm:t>
    </dgm:pt>
    <dgm:pt modelId="{79F51299-D6D0-44F6-A7CC-3F7F02478D14}" type="parTrans" cxnId="{38CED0B8-933C-4C80-8AF2-736D03F3A67D}">
      <dgm:prSet/>
      <dgm:spPr/>
      <dgm:t>
        <a:bodyPr/>
        <a:lstStyle/>
        <a:p>
          <a:endParaRPr lang="en-US"/>
        </a:p>
      </dgm:t>
    </dgm:pt>
    <dgm:pt modelId="{AD537591-45CE-4AA8-ADD6-0A1CFDFFF950}" type="sibTrans" cxnId="{38CED0B8-933C-4C80-8AF2-736D03F3A67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BFB7D5F-40A8-45E7-8007-D247BBBDDAF2}">
      <dgm:prSet/>
      <dgm:spPr/>
      <dgm:t>
        <a:bodyPr/>
        <a:lstStyle/>
        <a:p>
          <a:r>
            <a:rPr lang="de-DE"/>
            <a:t>Iwaki, Japan</a:t>
          </a:r>
          <a:endParaRPr lang="en-US"/>
        </a:p>
      </dgm:t>
    </dgm:pt>
    <dgm:pt modelId="{21D6C2AF-B4D0-4FBF-AB6C-D986D809F43D}" type="parTrans" cxnId="{8C93D99C-F85A-40A2-B19B-79860ACA46A5}">
      <dgm:prSet/>
      <dgm:spPr/>
      <dgm:t>
        <a:bodyPr/>
        <a:lstStyle/>
        <a:p>
          <a:endParaRPr lang="en-US"/>
        </a:p>
      </dgm:t>
    </dgm:pt>
    <dgm:pt modelId="{A70FB0E1-672C-4B85-AE50-DAFEE92FFD33}" type="sibTrans" cxnId="{8C93D99C-F85A-40A2-B19B-79860ACA46A5}">
      <dgm:prSet/>
      <dgm:spPr/>
      <dgm:t>
        <a:bodyPr/>
        <a:lstStyle/>
        <a:p>
          <a:endParaRPr lang="en-US"/>
        </a:p>
      </dgm:t>
    </dgm:pt>
    <dgm:pt modelId="{941BE4CD-85DF-4AA8-943A-E233E0E3CA37}">
      <dgm:prSet/>
      <dgm:spPr/>
      <dgm:t>
        <a:bodyPr/>
        <a:lstStyle/>
        <a:p>
          <a:r>
            <a:rPr lang="de-DE"/>
            <a:t>106,77 $</a:t>
          </a:r>
          <a:endParaRPr lang="en-US"/>
        </a:p>
      </dgm:t>
    </dgm:pt>
    <dgm:pt modelId="{22FE534D-BD70-42BA-A8ED-E49976F38AE7}" type="parTrans" cxnId="{76460C13-085F-4505-A6B6-DE84EC17304A}">
      <dgm:prSet/>
      <dgm:spPr/>
      <dgm:t>
        <a:bodyPr/>
        <a:lstStyle/>
        <a:p>
          <a:endParaRPr lang="en-US"/>
        </a:p>
      </dgm:t>
    </dgm:pt>
    <dgm:pt modelId="{6A42F498-7D27-42D5-BAC2-43AC23EC0B05}" type="sibTrans" cxnId="{76460C13-085F-4505-A6B6-DE84EC17304A}">
      <dgm:prSet/>
      <dgm:spPr/>
      <dgm:t>
        <a:bodyPr/>
        <a:lstStyle/>
        <a:p>
          <a:endParaRPr lang="en-US"/>
        </a:p>
      </dgm:t>
    </dgm:pt>
    <dgm:pt modelId="{73A25662-30B8-4D71-ADEB-068E32A33300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/>
            <a:t>Glen Talbert</a:t>
          </a:r>
          <a:endParaRPr lang="en-US"/>
        </a:p>
      </dgm:t>
    </dgm:pt>
    <dgm:pt modelId="{9B5194DC-1CA5-487A-BE7B-508FE31A0278}" type="parTrans" cxnId="{6AB604CD-BE5B-4E0B-90E0-390B643A6D08}">
      <dgm:prSet/>
      <dgm:spPr/>
      <dgm:t>
        <a:bodyPr/>
        <a:lstStyle/>
        <a:p>
          <a:endParaRPr lang="en-US"/>
        </a:p>
      </dgm:t>
    </dgm:pt>
    <dgm:pt modelId="{B4F1EE11-6993-483A-A412-B7A9689E1577}" type="sibTrans" cxnId="{6AB604CD-BE5B-4E0B-90E0-390B643A6D0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E560DAA-70E6-4C8A-B8FD-CA54D2321C9E}">
      <dgm:prSet/>
      <dgm:spPr/>
      <dgm:t>
        <a:bodyPr/>
        <a:lstStyle/>
        <a:p>
          <a:r>
            <a:rPr lang="de-DE" dirty="0" err="1"/>
            <a:t>Acua</a:t>
          </a:r>
          <a:r>
            <a:rPr lang="de-DE" dirty="0"/>
            <a:t>, Mexiko</a:t>
          </a:r>
          <a:endParaRPr lang="en-US" dirty="0"/>
        </a:p>
      </dgm:t>
    </dgm:pt>
    <dgm:pt modelId="{491B48D1-187E-455E-A8C8-589EDA3E7DDC}" type="parTrans" cxnId="{8E67D27B-B8D1-437A-989E-E8AF97BB001E}">
      <dgm:prSet/>
      <dgm:spPr/>
      <dgm:t>
        <a:bodyPr/>
        <a:lstStyle/>
        <a:p>
          <a:endParaRPr lang="en-US"/>
        </a:p>
      </dgm:t>
    </dgm:pt>
    <dgm:pt modelId="{08CCC7C7-7F62-41D4-841B-F51D826530D1}" type="sibTrans" cxnId="{8E67D27B-B8D1-437A-989E-E8AF97BB001E}">
      <dgm:prSet/>
      <dgm:spPr/>
      <dgm:t>
        <a:bodyPr/>
        <a:lstStyle/>
        <a:p>
          <a:endParaRPr lang="en-US"/>
        </a:p>
      </dgm:t>
    </dgm:pt>
    <dgm:pt modelId="{2BD55835-86C9-421D-918A-9C7D6B39E587}">
      <dgm:prSet/>
      <dgm:spPr/>
      <dgm:t>
        <a:bodyPr/>
        <a:lstStyle/>
        <a:p>
          <a:r>
            <a:rPr lang="de-DE"/>
            <a:t>100,77 $</a:t>
          </a:r>
          <a:endParaRPr lang="en-US"/>
        </a:p>
      </dgm:t>
    </dgm:pt>
    <dgm:pt modelId="{1F9AC7FD-AF2D-485B-82BE-006AD10299DD}" type="parTrans" cxnId="{E80919FC-2F13-49FC-9AE2-7816265B907A}">
      <dgm:prSet/>
      <dgm:spPr/>
      <dgm:t>
        <a:bodyPr/>
        <a:lstStyle/>
        <a:p>
          <a:endParaRPr lang="en-US"/>
        </a:p>
      </dgm:t>
    </dgm:pt>
    <dgm:pt modelId="{181F07EF-3350-479C-960D-20F0421E03F9}" type="sibTrans" cxnId="{E80919FC-2F13-49FC-9AE2-7816265B907A}">
      <dgm:prSet/>
      <dgm:spPr/>
      <dgm:t>
        <a:bodyPr/>
        <a:lstStyle/>
        <a:p>
          <a:endParaRPr lang="en-US"/>
        </a:p>
      </dgm:t>
    </dgm:pt>
    <dgm:pt modelId="{3E75B619-3597-43C3-B0CF-D6CE86437DD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de-DE"/>
            <a:t>Betty White</a:t>
          </a:r>
          <a:endParaRPr lang="en-US"/>
        </a:p>
      </dgm:t>
    </dgm:pt>
    <dgm:pt modelId="{1ABBD036-409D-4CF9-AA40-0CC85A570AFD}" type="parTrans" cxnId="{64271F4B-FEA8-460B-A627-0009292EB926}">
      <dgm:prSet/>
      <dgm:spPr/>
      <dgm:t>
        <a:bodyPr/>
        <a:lstStyle/>
        <a:p>
          <a:endParaRPr lang="en-US"/>
        </a:p>
      </dgm:t>
    </dgm:pt>
    <dgm:pt modelId="{262F1203-FF1E-4C48-9905-E148147686DE}" type="sibTrans" cxnId="{64271F4B-FEA8-460B-A627-0009292EB926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D4BD0FB-AA95-4B85-AE64-2D4BC42E56A8}">
      <dgm:prSet/>
      <dgm:spPr/>
      <dgm:t>
        <a:bodyPr/>
        <a:lstStyle/>
        <a:p>
          <a:r>
            <a:rPr lang="de-DE" dirty="0"/>
            <a:t>Citrus Heights, United States</a:t>
          </a:r>
          <a:endParaRPr lang="en-US" dirty="0"/>
        </a:p>
      </dgm:t>
    </dgm:pt>
    <dgm:pt modelId="{0F29CD22-7E7A-4023-814C-25A20BF863A6}" type="parTrans" cxnId="{6A81DFAE-80CC-4548-80C8-B96AC4666FD2}">
      <dgm:prSet/>
      <dgm:spPr/>
      <dgm:t>
        <a:bodyPr/>
        <a:lstStyle/>
        <a:p>
          <a:endParaRPr lang="en-US"/>
        </a:p>
      </dgm:t>
    </dgm:pt>
    <dgm:pt modelId="{57AC33A9-D482-4B5F-97D3-F5A82685DDD1}" type="sibTrans" cxnId="{6A81DFAE-80CC-4548-80C8-B96AC4666FD2}">
      <dgm:prSet/>
      <dgm:spPr/>
      <dgm:t>
        <a:bodyPr/>
        <a:lstStyle/>
        <a:p>
          <a:endParaRPr lang="en-US"/>
        </a:p>
      </dgm:t>
    </dgm:pt>
    <dgm:pt modelId="{255723E8-93D4-4760-BEE6-281A638CE116}">
      <dgm:prSet/>
      <dgm:spPr/>
      <dgm:t>
        <a:bodyPr/>
        <a:lstStyle/>
        <a:p>
          <a:r>
            <a:rPr lang="de-DE"/>
            <a:t>96,77 $</a:t>
          </a:r>
          <a:endParaRPr lang="en-US"/>
        </a:p>
      </dgm:t>
    </dgm:pt>
    <dgm:pt modelId="{43FAABC9-6BA9-491C-A349-E281227E6DC9}" type="parTrans" cxnId="{8CCD55DD-F431-47D8-813A-C84D8DC2E1D1}">
      <dgm:prSet/>
      <dgm:spPr/>
      <dgm:t>
        <a:bodyPr/>
        <a:lstStyle/>
        <a:p>
          <a:endParaRPr lang="en-US"/>
        </a:p>
      </dgm:t>
    </dgm:pt>
    <dgm:pt modelId="{879D4196-C1AF-4ECF-ACF4-F7FEBD4CA75C}" type="sibTrans" cxnId="{8CCD55DD-F431-47D8-813A-C84D8DC2E1D1}">
      <dgm:prSet/>
      <dgm:spPr/>
      <dgm:t>
        <a:bodyPr/>
        <a:lstStyle/>
        <a:p>
          <a:endParaRPr lang="en-US"/>
        </a:p>
      </dgm:t>
    </dgm:pt>
    <dgm:pt modelId="{D01CD52A-4A2C-4748-822D-A06A0943EC02}" type="pres">
      <dgm:prSet presAssocID="{8C719468-0E43-4924-A7AB-AF7CCDC8E85F}" presName="Name0" presStyleCnt="0">
        <dgm:presLayoutVars>
          <dgm:chMax/>
          <dgm:chPref/>
          <dgm:dir/>
          <dgm:animLvl val="lvl"/>
        </dgm:presLayoutVars>
      </dgm:prSet>
      <dgm:spPr/>
    </dgm:pt>
    <dgm:pt modelId="{FE5FFB90-1009-4934-9BA8-DA52AB1EFDCF}" type="pres">
      <dgm:prSet presAssocID="{D3B912C4-FA15-445B-994F-CF7275B99EE6}" presName="composite" presStyleCnt="0"/>
      <dgm:spPr/>
    </dgm:pt>
    <dgm:pt modelId="{D4D29092-3102-418D-8627-4260BC4F9DA4}" type="pres">
      <dgm:prSet presAssocID="{D3B912C4-FA15-445B-994F-CF7275B99EE6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6237BE04-143E-4AA9-B682-8DCF47164335}" type="pres">
      <dgm:prSet presAssocID="{D3B912C4-FA15-445B-994F-CF7275B99EE6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1F424F0-4CF0-4396-952A-E47DB147405E}" type="pres">
      <dgm:prSet presAssocID="{D3B912C4-FA15-445B-994F-CF7275B99EE6}" presName="BalanceSpacing" presStyleCnt="0"/>
      <dgm:spPr/>
    </dgm:pt>
    <dgm:pt modelId="{8E9D8B27-A780-4BF2-8947-A51DFF512381}" type="pres">
      <dgm:prSet presAssocID="{D3B912C4-FA15-445B-994F-CF7275B99EE6}" presName="BalanceSpacing1" presStyleCnt="0"/>
      <dgm:spPr/>
    </dgm:pt>
    <dgm:pt modelId="{B03ED86E-EB5B-48AD-9030-81B3662B4DA0}" type="pres">
      <dgm:prSet presAssocID="{C0C7F619-967E-4B8D-B31D-033B375AF76B}" presName="Accent1Text" presStyleLbl="node1" presStyleIdx="1" presStyleCnt="10"/>
      <dgm:spPr/>
    </dgm:pt>
    <dgm:pt modelId="{FC41D440-0968-467B-9448-7964750F8997}" type="pres">
      <dgm:prSet presAssocID="{C0C7F619-967E-4B8D-B31D-033B375AF76B}" presName="spaceBetweenRectangles" presStyleCnt="0"/>
      <dgm:spPr/>
    </dgm:pt>
    <dgm:pt modelId="{5ED8D995-49C2-4737-B462-A4FDAD815728}" type="pres">
      <dgm:prSet presAssocID="{94816113-6F55-4DFD-8AE3-BF1B661A5F75}" presName="composite" presStyleCnt="0"/>
      <dgm:spPr/>
    </dgm:pt>
    <dgm:pt modelId="{9CAF7226-7DCE-418D-8DD3-C3FEEF8C7BA6}" type="pres">
      <dgm:prSet presAssocID="{94816113-6F55-4DFD-8AE3-BF1B661A5F75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211AEB93-95BF-443C-B8D1-DBC02781A143}" type="pres">
      <dgm:prSet presAssocID="{94816113-6F55-4DFD-8AE3-BF1B661A5F75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C730BE0-377D-46E4-8A1C-BD367599D4EB}" type="pres">
      <dgm:prSet presAssocID="{94816113-6F55-4DFD-8AE3-BF1B661A5F75}" presName="BalanceSpacing" presStyleCnt="0"/>
      <dgm:spPr/>
    </dgm:pt>
    <dgm:pt modelId="{B94273A2-79CA-4A98-9454-E089A6B5A9DB}" type="pres">
      <dgm:prSet presAssocID="{94816113-6F55-4DFD-8AE3-BF1B661A5F75}" presName="BalanceSpacing1" presStyleCnt="0"/>
      <dgm:spPr/>
    </dgm:pt>
    <dgm:pt modelId="{11B5A710-FB76-49C4-A168-DA6C966D8443}" type="pres">
      <dgm:prSet presAssocID="{07351716-AA1B-47EC-B313-2DAAA0C3E45C}" presName="Accent1Text" presStyleLbl="node1" presStyleIdx="3" presStyleCnt="10"/>
      <dgm:spPr/>
    </dgm:pt>
    <dgm:pt modelId="{44EF7CC6-7462-428D-973D-55ADDA13E644}" type="pres">
      <dgm:prSet presAssocID="{07351716-AA1B-47EC-B313-2DAAA0C3E45C}" presName="spaceBetweenRectangles" presStyleCnt="0"/>
      <dgm:spPr/>
    </dgm:pt>
    <dgm:pt modelId="{2B3B6F30-9FE1-4B0C-BB2A-4994D9526BF2}" type="pres">
      <dgm:prSet presAssocID="{2413236C-2A89-496B-AFE3-7D4E20D29D07}" presName="composite" presStyleCnt="0"/>
      <dgm:spPr/>
    </dgm:pt>
    <dgm:pt modelId="{C5C4BF48-3FB3-498C-9EDB-0D99422C2F58}" type="pres">
      <dgm:prSet presAssocID="{2413236C-2A89-496B-AFE3-7D4E20D29D07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378F9FBD-58C6-4115-8602-60B2D8D4C1EC}" type="pres">
      <dgm:prSet presAssocID="{2413236C-2A89-496B-AFE3-7D4E20D29D07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8465CDB-B03A-4887-A05E-3646E9FD0D19}" type="pres">
      <dgm:prSet presAssocID="{2413236C-2A89-496B-AFE3-7D4E20D29D07}" presName="BalanceSpacing" presStyleCnt="0"/>
      <dgm:spPr/>
    </dgm:pt>
    <dgm:pt modelId="{CF6C1B31-2685-4C5A-9160-7BC95C3A4667}" type="pres">
      <dgm:prSet presAssocID="{2413236C-2A89-496B-AFE3-7D4E20D29D07}" presName="BalanceSpacing1" presStyleCnt="0"/>
      <dgm:spPr/>
    </dgm:pt>
    <dgm:pt modelId="{9CA26742-4360-4883-A823-29803813CE16}" type="pres">
      <dgm:prSet presAssocID="{AD537591-45CE-4AA8-ADD6-0A1CFDFFF950}" presName="Accent1Text" presStyleLbl="node1" presStyleIdx="5" presStyleCnt="10"/>
      <dgm:spPr/>
    </dgm:pt>
    <dgm:pt modelId="{0D235EF4-A286-43C9-8187-41927E490FDC}" type="pres">
      <dgm:prSet presAssocID="{AD537591-45CE-4AA8-ADD6-0A1CFDFFF950}" presName="spaceBetweenRectangles" presStyleCnt="0"/>
      <dgm:spPr/>
    </dgm:pt>
    <dgm:pt modelId="{33858AE5-9CE9-4327-A1FD-61ACA85DC549}" type="pres">
      <dgm:prSet presAssocID="{73A25662-30B8-4D71-ADEB-068E32A33300}" presName="composite" presStyleCnt="0"/>
      <dgm:spPr/>
    </dgm:pt>
    <dgm:pt modelId="{B214A9D9-8CF6-49BE-B263-9D9978BBDEBA}" type="pres">
      <dgm:prSet presAssocID="{73A25662-30B8-4D71-ADEB-068E32A33300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DC3BB7B7-87FF-4395-BB74-CA74DFC35C9E}" type="pres">
      <dgm:prSet presAssocID="{73A25662-30B8-4D71-ADEB-068E32A33300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F0F6E72-3D17-4F65-87F3-1548B815EC69}" type="pres">
      <dgm:prSet presAssocID="{73A25662-30B8-4D71-ADEB-068E32A33300}" presName="BalanceSpacing" presStyleCnt="0"/>
      <dgm:spPr/>
    </dgm:pt>
    <dgm:pt modelId="{788E2B8E-4224-4629-BCF4-01F075AC4B40}" type="pres">
      <dgm:prSet presAssocID="{73A25662-30B8-4D71-ADEB-068E32A33300}" presName="BalanceSpacing1" presStyleCnt="0"/>
      <dgm:spPr/>
    </dgm:pt>
    <dgm:pt modelId="{F080E9DB-BAB4-4DB7-BC45-6780E3A6B2FC}" type="pres">
      <dgm:prSet presAssocID="{B4F1EE11-6993-483A-A412-B7A9689E1577}" presName="Accent1Text" presStyleLbl="node1" presStyleIdx="7" presStyleCnt="10"/>
      <dgm:spPr/>
    </dgm:pt>
    <dgm:pt modelId="{28008F6F-BBB3-4C2D-9C19-43A7F5441B23}" type="pres">
      <dgm:prSet presAssocID="{B4F1EE11-6993-483A-A412-B7A9689E1577}" presName="spaceBetweenRectangles" presStyleCnt="0"/>
      <dgm:spPr/>
    </dgm:pt>
    <dgm:pt modelId="{10699E5C-F839-4CE4-9AC4-E9026CABFB84}" type="pres">
      <dgm:prSet presAssocID="{3E75B619-3597-43C3-B0CF-D6CE86437DDE}" presName="composite" presStyleCnt="0"/>
      <dgm:spPr/>
    </dgm:pt>
    <dgm:pt modelId="{69CDC583-E276-4B47-B937-163DAED008F3}" type="pres">
      <dgm:prSet presAssocID="{3E75B619-3597-43C3-B0CF-D6CE86437DDE}" presName="Parent1" presStyleLbl="node1" presStyleIdx="8" presStyleCnt="10" custLinFactNeighborX="24466" custLinFactNeighborY="1314">
        <dgm:presLayoutVars>
          <dgm:chMax val="1"/>
          <dgm:chPref val="1"/>
          <dgm:bulletEnabled val="1"/>
        </dgm:presLayoutVars>
      </dgm:prSet>
      <dgm:spPr/>
    </dgm:pt>
    <dgm:pt modelId="{EFA622D3-E7F1-4961-8030-3DB8AB98DFEF}" type="pres">
      <dgm:prSet presAssocID="{3E75B619-3597-43C3-B0CF-D6CE86437DDE}" presName="Childtext1" presStyleLbl="revTx" presStyleIdx="4" presStyleCnt="5" custScaleX="177263" custLinFactNeighborX="57219" custLinFactNeighborY="2189">
        <dgm:presLayoutVars>
          <dgm:chMax val="0"/>
          <dgm:chPref val="0"/>
          <dgm:bulletEnabled val="1"/>
        </dgm:presLayoutVars>
      </dgm:prSet>
      <dgm:spPr/>
    </dgm:pt>
    <dgm:pt modelId="{8A3D96D0-02CA-4B98-9898-C54E4D872985}" type="pres">
      <dgm:prSet presAssocID="{3E75B619-3597-43C3-B0CF-D6CE86437DDE}" presName="BalanceSpacing" presStyleCnt="0"/>
      <dgm:spPr/>
    </dgm:pt>
    <dgm:pt modelId="{1686E394-9524-4124-8C33-20E398311B81}" type="pres">
      <dgm:prSet presAssocID="{3E75B619-3597-43C3-B0CF-D6CE86437DDE}" presName="BalanceSpacing1" presStyleCnt="0"/>
      <dgm:spPr/>
    </dgm:pt>
    <dgm:pt modelId="{43D3F9DA-57FB-43A7-A2AC-9AFEF8C9836F}" type="pres">
      <dgm:prSet presAssocID="{262F1203-FF1E-4C48-9905-E148147686DE}" presName="Accent1Text" presStyleLbl="node1" presStyleIdx="9" presStyleCnt="10" custLinFactNeighborX="24467" custLinFactNeighborY="1314"/>
      <dgm:spPr/>
    </dgm:pt>
  </dgm:ptLst>
  <dgm:cxnLst>
    <dgm:cxn modelId="{59AD360A-52E4-4234-9994-B6F2B45D5232}" type="presOf" srcId="{E558DAAB-26D6-4F9E-8324-CBEE28291D29}" destId="{6237BE04-143E-4AA9-B682-8DCF47164335}" srcOrd="0" destOrd="1" presId="urn:microsoft.com/office/officeart/2008/layout/AlternatingHexagons"/>
    <dgm:cxn modelId="{76460C13-085F-4505-A6B6-DE84EC17304A}" srcId="{2413236C-2A89-496B-AFE3-7D4E20D29D07}" destId="{941BE4CD-85DF-4AA8-943A-E233E0E3CA37}" srcOrd="1" destOrd="0" parTransId="{22FE534D-BD70-42BA-A8ED-E49976F38AE7}" sibTransId="{6A42F498-7D27-42D5-BAC2-43AC23EC0B05}"/>
    <dgm:cxn modelId="{ED462E26-9B45-4C8E-AD41-1A82CB55530D}" type="presOf" srcId="{07351716-AA1B-47EC-B313-2DAAA0C3E45C}" destId="{11B5A710-FB76-49C4-A168-DA6C966D8443}" srcOrd="0" destOrd="0" presId="urn:microsoft.com/office/officeart/2008/layout/AlternatingHexagons"/>
    <dgm:cxn modelId="{E33F0527-2614-4338-B657-815A06D82E12}" type="presOf" srcId="{FE2F22D7-6A56-42AD-B5F2-9F10132FE612}" destId="{211AEB93-95BF-443C-B8D1-DBC02781A143}" srcOrd="0" destOrd="1" presId="urn:microsoft.com/office/officeart/2008/layout/AlternatingHexagons"/>
    <dgm:cxn modelId="{929D4E29-7745-473E-A862-C404F446F7B5}" srcId="{94816113-6F55-4DFD-8AE3-BF1B661A5F75}" destId="{95BFC4D0-77E2-4FCF-B708-68C61D196E10}" srcOrd="0" destOrd="0" parTransId="{0E4C99DD-B413-40A2-9689-16443DDCD345}" sibTransId="{42209785-E6EB-4516-B4FF-FDDEAF2A5316}"/>
    <dgm:cxn modelId="{136C0F35-0356-4E46-B833-66FF83404F37}" type="presOf" srcId="{255723E8-93D4-4760-BEE6-281A638CE116}" destId="{EFA622D3-E7F1-4961-8030-3DB8AB98DFEF}" srcOrd="0" destOrd="1" presId="urn:microsoft.com/office/officeart/2008/layout/AlternatingHexagons"/>
    <dgm:cxn modelId="{1D0B963B-629C-4BB6-80D2-18F72CC770F5}" type="presOf" srcId="{3E75B619-3597-43C3-B0CF-D6CE86437DDE}" destId="{69CDC583-E276-4B47-B937-163DAED008F3}" srcOrd="0" destOrd="0" presId="urn:microsoft.com/office/officeart/2008/layout/AlternatingHexagons"/>
    <dgm:cxn modelId="{2BCFFD3B-CAF1-4A1A-955E-6372610D5212}" type="presOf" srcId="{94816113-6F55-4DFD-8AE3-BF1B661A5F75}" destId="{9CAF7226-7DCE-418D-8DD3-C3FEEF8C7BA6}" srcOrd="0" destOrd="0" presId="urn:microsoft.com/office/officeart/2008/layout/AlternatingHexagons"/>
    <dgm:cxn modelId="{B6378D40-FAC1-42FA-90D0-944CB55DA746}" type="presOf" srcId="{0ABC5423-5C64-479B-A117-FC6EB49D747E}" destId="{6237BE04-143E-4AA9-B682-8DCF47164335}" srcOrd="0" destOrd="0" presId="urn:microsoft.com/office/officeart/2008/layout/AlternatingHexagons"/>
    <dgm:cxn modelId="{DE358168-02F4-4F79-B120-762E116334A3}" srcId="{D3B912C4-FA15-445B-994F-CF7275B99EE6}" destId="{0ABC5423-5C64-479B-A117-FC6EB49D747E}" srcOrd="0" destOrd="0" parTransId="{CED3873B-F92B-47BC-B1A3-77FB9E724DB1}" sibTransId="{7359BCBA-EA7A-4481-9161-CB2ECC3BC991}"/>
    <dgm:cxn modelId="{C60A0F4B-14E5-409A-BADE-1D92594C876D}" type="presOf" srcId="{95BFC4D0-77E2-4FCF-B708-68C61D196E10}" destId="{211AEB93-95BF-443C-B8D1-DBC02781A143}" srcOrd="0" destOrd="0" presId="urn:microsoft.com/office/officeart/2008/layout/AlternatingHexagons"/>
    <dgm:cxn modelId="{64271F4B-FEA8-460B-A627-0009292EB926}" srcId="{8C719468-0E43-4924-A7AB-AF7CCDC8E85F}" destId="{3E75B619-3597-43C3-B0CF-D6CE86437DDE}" srcOrd="4" destOrd="0" parTransId="{1ABBD036-409D-4CF9-AA40-0CC85A570AFD}" sibTransId="{262F1203-FF1E-4C48-9905-E148147686DE}"/>
    <dgm:cxn modelId="{AABFB851-6139-4342-AC1B-61FFA5FF88EA}" type="presOf" srcId="{AD537591-45CE-4AA8-ADD6-0A1CFDFFF950}" destId="{9CA26742-4360-4883-A823-29803813CE16}" srcOrd="0" destOrd="0" presId="urn:microsoft.com/office/officeart/2008/layout/AlternatingHexagons"/>
    <dgm:cxn modelId="{E38CE976-26ED-4B26-9137-FBF0F19B05E6}" type="presOf" srcId="{BBFB7D5F-40A8-45E7-8007-D247BBBDDAF2}" destId="{378F9FBD-58C6-4115-8602-60B2D8D4C1EC}" srcOrd="0" destOrd="0" presId="urn:microsoft.com/office/officeart/2008/layout/AlternatingHexagons"/>
    <dgm:cxn modelId="{88395D7B-F892-42E2-BB0D-D2C58E34D8DE}" srcId="{8C719468-0E43-4924-A7AB-AF7CCDC8E85F}" destId="{D3B912C4-FA15-445B-994F-CF7275B99EE6}" srcOrd="0" destOrd="0" parTransId="{1C1FBADC-AD02-4F83-813A-4AD43F411958}" sibTransId="{C0C7F619-967E-4B8D-B31D-033B375AF76B}"/>
    <dgm:cxn modelId="{8E67D27B-B8D1-437A-989E-E8AF97BB001E}" srcId="{73A25662-30B8-4D71-ADEB-068E32A33300}" destId="{AE560DAA-70E6-4C8A-B8FD-CA54D2321C9E}" srcOrd="0" destOrd="0" parTransId="{491B48D1-187E-455E-A8C8-589EDA3E7DDC}" sibTransId="{08CCC7C7-7F62-41D4-841B-F51D826530D1}"/>
    <dgm:cxn modelId="{3653877D-7100-426C-8DF1-BAEAA0433568}" srcId="{D3B912C4-FA15-445B-994F-CF7275B99EE6}" destId="{E558DAAB-26D6-4F9E-8324-CBEE28291D29}" srcOrd="1" destOrd="0" parTransId="{415C010E-3082-4515-9821-547C4EFE2C0E}" sibTransId="{AABBD0F1-F388-43AB-85F3-62B8F28B9F61}"/>
    <dgm:cxn modelId="{A3647782-6E17-4786-8482-D191F16EE3F6}" type="presOf" srcId="{D3B912C4-FA15-445B-994F-CF7275B99EE6}" destId="{D4D29092-3102-418D-8627-4260BC4F9DA4}" srcOrd="0" destOrd="0" presId="urn:microsoft.com/office/officeart/2008/layout/AlternatingHexagons"/>
    <dgm:cxn modelId="{8C4AC491-1DE4-4818-A1F2-7F6FC0B3506A}" type="presOf" srcId="{941BE4CD-85DF-4AA8-943A-E233E0E3CA37}" destId="{378F9FBD-58C6-4115-8602-60B2D8D4C1EC}" srcOrd="0" destOrd="1" presId="urn:microsoft.com/office/officeart/2008/layout/AlternatingHexagons"/>
    <dgm:cxn modelId="{9C419F9A-21FA-4DEB-B679-6904408BA30A}" type="presOf" srcId="{BD4BD0FB-AA95-4B85-AE64-2D4BC42E56A8}" destId="{EFA622D3-E7F1-4961-8030-3DB8AB98DFEF}" srcOrd="0" destOrd="0" presId="urn:microsoft.com/office/officeart/2008/layout/AlternatingHexagons"/>
    <dgm:cxn modelId="{EE7F229B-06F7-4DCB-A487-1310AA3F3529}" type="presOf" srcId="{2413236C-2A89-496B-AFE3-7D4E20D29D07}" destId="{C5C4BF48-3FB3-498C-9EDB-0D99422C2F58}" srcOrd="0" destOrd="0" presId="urn:microsoft.com/office/officeart/2008/layout/AlternatingHexagons"/>
    <dgm:cxn modelId="{8C93D99C-F85A-40A2-B19B-79860ACA46A5}" srcId="{2413236C-2A89-496B-AFE3-7D4E20D29D07}" destId="{BBFB7D5F-40A8-45E7-8007-D247BBBDDAF2}" srcOrd="0" destOrd="0" parTransId="{21D6C2AF-B4D0-4FBF-AB6C-D986D809F43D}" sibTransId="{A70FB0E1-672C-4B85-AE50-DAFEE92FFD33}"/>
    <dgm:cxn modelId="{12DCBFA2-7D09-4C47-943A-60D23FE8E965}" type="presOf" srcId="{C0C7F619-967E-4B8D-B31D-033B375AF76B}" destId="{B03ED86E-EB5B-48AD-9030-81B3662B4DA0}" srcOrd="0" destOrd="0" presId="urn:microsoft.com/office/officeart/2008/layout/AlternatingHexagons"/>
    <dgm:cxn modelId="{DC8D9CA8-C6A1-4A1B-99ED-7E4914BAF6EC}" srcId="{8C719468-0E43-4924-A7AB-AF7CCDC8E85F}" destId="{94816113-6F55-4DFD-8AE3-BF1B661A5F75}" srcOrd="1" destOrd="0" parTransId="{E3904757-E9F1-417B-8C06-5174481F9171}" sibTransId="{07351716-AA1B-47EC-B313-2DAAA0C3E45C}"/>
    <dgm:cxn modelId="{6A81DFAE-80CC-4548-80C8-B96AC4666FD2}" srcId="{3E75B619-3597-43C3-B0CF-D6CE86437DDE}" destId="{BD4BD0FB-AA95-4B85-AE64-2D4BC42E56A8}" srcOrd="0" destOrd="0" parTransId="{0F29CD22-7E7A-4023-814C-25A20BF863A6}" sibTransId="{57AC33A9-D482-4B5F-97D3-F5A82685DDD1}"/>
    <dgm:cxn modelId="{809F98B3-591F-4E37-96C5-AC0C7BFAA9D7}" type="presOf" srcId="{AE560DAA-70E6-4C8A-B8FD-CA54D2321C9E}" destId="{DC3BB7B7-87FF-4395-BB74-CA74DFC35C9E}" srcOrd="0" destOrd="0" presId="urn:microsoft.com/office/officeart/2008/layout/AlternatingHexagons"/>
    <dgm:cxn modelId="{38CED0B8-933C-4C80-8AF2-736D03F3A67D}" srcId="{8C719468-0E43-4924-A7AB-AF7CCDC8E85F}" destId="{2413236C-2A89-496B-AFE3-7D4E20D29D07}" srcOrd="2" destOrd="0" parTransId="{79F51299-D6D0-44F6-A7CC-3F7F02478D14}" sibTransId="{AD537591-45CE-4AA8-ADD6-0A1CFDFFF950}"/>
    <dgm:cxn modelId="{70A82ABE-0B87-46C9-8B59-A2C2C56D0A10}" type="presOf" srcId="{73A25662-30B8-4D71-ADEB-068E32A33300}" destId="{B214A9D9-8CF6-49BE-B263-9D9978BBDEBA}" srcOrd="0" destOrd="0" presId="urn:microsoft.com/office/officeart/2008/layout/AlternatingHexagons"/>
    <dgm:cxn modelId="{78C490C2-271C-4C93-BAFE-FE84DBAF7740}" type="presOf" srcId="{262F1203-FF1E-4C48-9905-E148147686DE}" destId="{43D3F9DA-57FB-43A7-A2AC-9AFEF8C9836F}" srcOrd="0" destOrd="0" presId="urn:microsoft.com/office/officeart/2008/layout/AlternatingHexagons"/>
    <dgm:cxn modelId="{1DD0A2C6-919E-4DF0-8026-2AA5CD98774F}" type="presOf" srcId="{8C719468-0E43-4924-A7AB-AF7CCDC8E85F}" destId="{D01CD52A-4A2C-4748-822D-A06A0943EC02}" srcOrd="0" destOrd="0" presId="urn:microsoft.com/office/officeart/2008/layout/AlternatingHexagons"/>
    <dgm:cxn modelId="{6AB604CD-BE5B-4E0B-90E0-390B643A6D08}" srcId="{8C719468-0E43-4924-A7AB-AF7CCDC8E85F}" destId="{73A25662-30B8-4D71-ADEB-068E32A33300}" srcOrd="3" destOrd="0" parTransId="{9B5194DC-1CA5-487A-BE7B-508FE31A0278}" sibTransId="{B4F1EE11-6993-483A-A412-B7A9689E1577}"/>
    <dgm:cxn modelId="{5EB8DACD-1334-4CFA-84D5-A0CDCB38FB95}" type="presOf" srcId="{B4F1EE11-6993-483A-A412-B7A9689E1577}" destId="{F080E9DB-BAB4-4DB7-BC45-6780E3A6B2FC}" srcOrd="0" destOrd="0" presId="urn:microsoft.com/office/officeart/2008/layout/AlternatingHexagons"/>
    <dgm:cxn modelId="{B23EEBD9-9844-4CD0-82DE-96B9BAED6018}" srcId="{94816113-6F55-4DFD-8AE3-BF1B661A5F75}" destId="{FE2F22D7-6A56-42AD-B5F2-9F10132FE612}" srcOrd="1" destOrd="0" parTransId="{4FAC5271-BBEB-4295-828F-ED8D2360E2E5}" sibTransId="{904F6807-79F3-48CE-A575-6B05A1E606E9}"/>
    <dgm:cxn modelId="{7E1574DC-DC03-4A26-AA05-1BAD61F917A4}" type="presOf" srcId="{2BD55835-86C9-421D-918A-9C7D6B39E587}" destId="{DC3BB7B7-87FF-4395-BB74-CA74DFC35C9E}" srcOrd="0" destOrd="1" presId="urn:microsoft.com/office/officeart/2008/layout/AlternatingHexagons"/>
    <dgm:cxn modelId="{8CCD55DD-F431-47D8-813A-C84D8DC2E1D1}" srcId="{3E75B619-3597-43C3-B0CF-D6CE86437DDE}" destId="{255723E8-93D4-4760-BEE6-281A638CE116}" srcOrd="1" destOrd="0" parTransId="{43FAABC9-6BA9-491C-A349-E281227E6DC9}" sibTransId="{879D4196-C1AF-4ECF-ACF4-F7FEBD4CA75C}"/>
    <dgm:cxn modelId="{E80919FC-2F13-49FC-9AE2-7816265B907A}" srcId="{73A25662-30B8-4D71-ADEB-068E32A33300}" destId="{2BD55835-86C9-421D-918A-9C7D6B39E587}" srcOrd="1" destOrd="0" parTransId="{1F9AC7FD-AF2D-485B-82BE-006AD10299DD}" sibTransId="{181F07EF-3350-479C-960D-20F0421E03F9}"/>
    <dgm:cxn modelId="{8DED06FB-8893-46D2-B151-AF2640BDDF17}" type="presParOf" srcId="{D01CD52A-4A2C-4748-822D-A06A0943EC02}" destId="{FE5FFB90-1009-4934-9BA8-DA52AB1EFDCF}" srcOrd="0" destOrd="0" presId="urn:microsoft.com/office/officeart/2008/layout/AlternatingHexagons"/>
    <dgm:cxn modelId="{0A2BAA80-7D9A-4FEE-B8E3-B73D32428C3E}" type="presParOf" srcId="{FE5FFB90-1009-4934-9BA8-DA52AB1EFDCF}" destId="{D4D29092-3102-418D-8627-4260BC4F9DA4}" srcOrd="0" destOrd="0" presId="urn:microsoft.com/office/officeart/2008/layout/AlternatingHexagons"/>
    <dgm:cxn modelId="{3C6D5848-8810-47DE-AF34-BAAA4646969A}" type="presParOf" srcId="{FE5FFB90-1009-4934-9BA8-DA52AB1EFDCF}" destId="{6237BE04-143E-4AA9-B682-8DCF47164335}" srcOrd="1" destOrd="0" presId="urn:microsoft.com/office/officeart/2008/layout/AlternatingHexagons"/>
    <dgm:cxn modelId="{FBC42BEA-1B23-4F19-9A11-7FA9A7818E2E}" type="presParOf" srcId="{FE5FFB90-1009-4934-9BA8-DA52AB1EFDCF}" destId="{31F424F0-4CF0-4396-952A-E47DB147405E}" srcOrd="2" destOrd="0" presId="urn:microsoft.com/office/officeart/2008/layout/AlternatingHexagons"/>
    <dgm:cxn modelId="{82A3605C-FA7F-4D0F-9B8D-63E209BF97D6}" type="presParOf" srcId="{FE5FFB90-1009-4934-9BA8-DA52AB1EFDCF}" destId="{8E9D8B27-A780-4BF2-8947-A51DFF512381}" srcOrd="3" destOrd="0" presId="urn:microsoft.com/office/officeart/2008/layout/AlternatingHexagons"/>
    <dgm:cxn modelId="{A2F2694B-CF31-4A2D-8ED8-52A0F586970A}" type="presParOf" srcId="{FE5FFB90-1009-4934-9BA8-DA52AB1EFDCF}" destId="{B03ED86E-EB5B-48AD-9030-81B3662B4DA0}" srcOrd="4" destOrd="0" presId="urn:microsoft.com/office/officeart/2008/layout/AlternatingHexagons"/>
    <dgm:cxn modelId="{F2CE28E8-F327-4261-89CF-82A861390357}" type="presParOf" srcId="{D01CD52A-4A2C-4748-822D-A06A0943EC02}" destId="{FC41D440-0968-467B-9448-7964750F8997}" srcOrd="1" destOrd="0" presId="urn:microsoft.com/office/officeart/2008/layout/AlternatingHexagons"/>
    <dgm:cxn modelId="{A9175164-2EFE-4811-BFB6-D3785FDAB63C}" type="presParOf" srcId="{D01CD52A-4A2C-4748-822D-A06A0943EC02}" destId="{5ED8D995-49C2-4737-B462-A4FDAD815728}" srcOrd="2" destOrd="0" presId="urn:microsoft.com/office/officeart/2008/layout/AlternatingHexagons"/>
    <dgm:cxn modelId="{17685138-DE33-4359-B2DD-6BBCB2A79AA1}" type="presParOf" srcId="{5ED8D995-49C2-4737-B462-A4FDAD815728}" destId="{9CAF7226-7DCE-418D-8DD3-C3FEEF8C7BA6}" srcOrd="0" destOrd="0" presId="urn:microsoft.com/office/officeart/2008/layout/AlternatingHexagons"/>
    <dgm:cxn modelId="{DA23B6F1-3970-427A-A4E9-8E38AB4A28DC}" type="presParOf" srcId="{5ED8D995-49C2-4737-B462-A4FDAD815728}" destId="{211AEB93-95BF-443C-B8D1-DBC02781A143}" srcOrd="1" destOrd="0" presId="urn:microsoft.com/office/officeart/2008/layout/AlternatingHexagons"/>
    <dgm:cxn modelId="{F8DF0498-C466-4F63-8673-5A4730883432}" type="presParOf" srcId="{5ED8D995-49C2-4737-B462-A4FDAD815728}" destId="{AC730BE0-377D-46E4-8A1C-BD367599D4EB}" srcOrd="2" destOrd="0" presId="urn:microsoft.com/office/officeart/2008/layout/AlternatingHexagons"/>
    <dgm:cxn modelId="{41CC8BB5-001F-444E-9FC7-9E7B8F076CF4}" type="presParOf" srcId="{5ED8D995-49C2-4737-B462-A4FDAD815728}" destId="{B94273A2-79CA-4A98-9454-E089A6B5A9DB}" srcOrd="3" destOrd="0" presId="urn:microsoft.com/office/officeart/2008/layout/AlternatingHexagons"/>
    <dgm:cxn modelId="{7346F3F7-98B3-48E6-BE12-95D5ED37525D}" type="presParOf" srcId="{5ED8D995-49C2-4737-B462-A4FDAD815728}" destId="{11B5A710-FB76-49C4-A168-DA6C966D8443}" srcOrd="4" destOrd="0" presId="urn:microsoft.com/office/officeart/2008/layout/AlternatingHexagons"/>
    <dgm:cxn modelId="{823C29EE-EB48-4271-9957-4CF595A567F8}" type="presParOf" srcId="{D01CD52A-4A2C-4748-822D-A06A0943EC02}" destId="{44EF7CC6-7462-428D-973D-55ADDA13E644}" srcOrd="3" destOrd="0" presId="urn:microsoft.com/office/officeart/2008/layout/AlternatingHexagons"/>
    <dgm:cxn modelId="{E85E5996-13E3-4D62-8299-B54E825A50AB}" type="presParOf" srcId="{D01CD52A-4A2C-4748-822D-A06A0943EC02}" destId="{2B3B6F30-9FE1-4B0C-BB2A-4994D9526BF2}" srcOrd="4" destOrd="0" presId="urn:microsoft.com/office/officeart/2008/layout/AlternatingHexagons"/>
    <dgm:cxn modelId="{059890D6-CC4B-4AD3-A337-47ECAACFF6BF}" type="presParOf" srcId="{2B3B6F30-9FE1-4B0C-BB2A-4994D9526BF2}" destId="{C5C4BF48-3FB3-498C-9EDB-0D99422C2F58}" srcOrd="0" destOrd="0" presId="urn:microsoft.com/office/officeart/2008/layout/AlternatingHexagons"/>
    <dgm:cxn modelId="{3753A9C3-A0C0-446A-9A6D-9AC4425F71AD}" type="presParOf" srcId="{2B3B6F30-9FE1-4B0C-BB2A-4994D9526BF2}" destId="{378F9FBD-58C6-4115-8602-60B2D8D4C1EC}" srcOrd="1" destOrd="0" presId="urn:microsoft.com/office/officeart/2008/layout/AlternatingHexagons"/>
    <dgm:cxn modelId="{8B03733B-4445-460A-9714-16E6544536C9}" type="presParOf" srcId="{2B3B6F30-9FE1-4B0C-BB2A-4994D9526BF2}" destId="{28465CDB-B03A-4887-A05E-3646E9FD0D19}" srcOrd="2" destOrd="0" presId="urn:microsoft.com/office/officeart/2008/layout/AlternatingHexagons"/>
    <dgm:cxn modelId="{F968710C-555A-4D4B-A61A-0171B267950E}" type="presParOf" srcId="{2B3B6F30-9FE1-4B0C-BB2A-4994D9526BF2}" destId="{CF6C1B31-2685-4C5A-9160-7BC95C3A4667}" srcOrd="3" destOrd="0" presId="urn:microsoft.com/office/officeart/2008/layout/AlternatingHexagons"/>
    <dgm:cxn modelId="{732FEA68-3919-4B7E-877E-875732695CAD}" type="presParOf" srcId="{2B3B6F30-9FE1-4B0C-BB2A-4994D9526BF2}" destId="{9CA26742-4360-4883-A823-29803813CE16}" srcOrd="4" destOrd="0" presId="urn:microsoft.com/office/officeart/2008/layout/AlternatingHexagons"/>
    <dgm:cxn modelId="{7DE7FA2E-9993-463F-A191-0AD3D08697C2}" type="presParOf" srcId="{D01CD52A-4A2C-4748-822D-A06A0943EC02}" destId="{0D235EF4-A286-43C9-8187-41927E490FDC}" srcOrd="5" destOrd="0" presId="urn:microsoft.com/office/officeart/2008/layout/AlternatingHexagons"/>
    <dgm:cxn modelId="{9A48BCEB-CE11-468F-8CBA-254DAA29A59C}" type="presParOf" srcId="{D01CD52A-4A2C-4748-822D-A06A0943EC02}" destId="{33858AE5-9CE9-4327-A1FD-61ACA85DC549}" srcOrd="6" destOrd="0" presId="urn:microsoft.com/office/officeart/2008/layout/AlternatingHexagons"/>
    <dgm:cxn modelId="{32A09F74-C96B-4DD4-9843-99EC1A64E747}" type="presParOf" srcId="{33858AE5-9CE9-4327-A1FD-61ACA85DC549}" destId="{B214A9D9-8CF6-49BE-B263-9D9978BBDEBA}" srcOrd="0" destOrd="0" presId="urn:microsoft.com/office/officeart/2008/layout/AlternatingHexagons"/>
    <dgm:cxn modelId="{BE484F42-AFB1-4BFB-B090-AB767661B360}" type="presParOf" srcId="{33858AE5-9CE9-4327-A1FD-61ACA85DC549}" destId="{DC3BB7B7-87FF-4395-BB74-CA74DFC35C9E}" srcOrd="1" destOrd="0" presId="urn:microsoft.com/office/officeart/2008/layout/AlternatingHexagons"/>
    <dgm:cxn modelId="{2E802130-BB50-4C57-8F11-5C9F48A6E2D5}" type="presParOf" srcId="{33858AE5-9CE9-4327-A1FD-61ACA85DC549}" destId="{AF0F6E72-3D17-4F65-87F3-1548B815EC69}" srcOrd="2" destOrd="0" presId="urn:microsoft.com/office/officeart/2008/layout/AlternatingHexagons"/>
    <dgm:cxn modelId="{BB269752-A53B-4B9E-822E-A95F6239BABB}" type="presParOf" srcId="{33858AE5-9CE9-4327-A1FD-61ACA85DC549}" destId="{788E2B8E-4224-4629-BCF4-01F075AC4B40}" srcOrd="3" destOrd="0" presId="urn:microsoft.com/office/officeart/2008/layout/AlternatingHexagons"/>
    <dgm:cxn modelId="{55525186-3C14-4445-988A-06C68C053F89}" type="presParOf" srcId="{33858AE5-9CE9-4327-A1FD-61ACA85DC549}" destId="{F080E9DB-BAB4-4DB7-BC45-6780E3A6B2FC}" srcOrd="4" destOrd="0" presId="urn:microsoft.com/office/officeart/2008/layout/AlternatingHexagons"/>
    <dgm:cxn modelId="{94C6926F-4392-4A63-9422-2F1EFF0610D6}" type="presParOf" srcId="{D01CD52A-4A2C-4748-822D-A06A0943EC02}" destId="{28008F6F-BBB3-4C2D-9C19-43A7F5441B23}" srcOrd="7" destOrd="0" presId="urn:microsoft.com/office/officeart/2008/layout/AlternatingHexagons"/>
    <dgm:cxn modelId="{F0007E39-539C-4D92-8C14-9CBA1F8DA5F4}" type="presParOf" srcId="{D01CD52A-4A2C-4748-822D-A06A0943EC02}" destId="{10699E5C-F839-4CE4-9AC4-E9026CABFB84}" srcOrd="8" destOrd="0" presId="urn:microsoft.com/office/officeart/2008/layout/AlternatingHexagons"/>
    <dgm:cxn modelId="{8D698EBB-2058-4FF8-81C4-19E592F82BC7}" type="presParOf" srcId="{10699E5C-F839-4CE4-9AC4-E9026CABFB84}" destId="{69CDC583-E276-4B47-B937-163DAED008F3}" srcOrd="0" destOrd="0" presId="urn:microsoft.com/office/officeart/2008/layout/AlternatingHexagons"/>
    <dgm:cxn modelId="{20B50015-CAC1-4F52-BB2B-B105A0187FBB}" type="presParOf" srcId="{10699E5C-F839-4CE4-9AC4-E9026CABFB84}" destId="{EFA622D3-E7F1-4961-8030-3DB8AB98DFEF}" srcOrd="1" destOrd="0" presId="urn:microsoft.com/office/officeart/2008/layout/AlternatingHexagons"/>
    <dgm:cxn modelId="{45303C95-BA99-4CA9-9640-EFF47F37BF7F}" type="presParOf" srcId="{10699E5C-F839-4CE4-9AC4-E9026CABFB84}" destId="{8A3D96D0-02CA-4B98-9898-C54E4D872985}" srcOrd="2" destOrd="0" presId="urn:microsoft.com/office/officeart/2008/layout/AlternatingHexagons"/>
    <dgm:cxn modelId="{369D97E8-8C5C-4203-942B-75FAB647F76D}" type="presParOf" srcId="{10699E5C-F839-4CE4-9AC4-E9026CABFB84}" destId="{1686E394-9524-4124-8C33-20E398311B81}" srcOrd="3" destOrd="0" presId="urn:microsoft.com/office/officeart/2008/layout/AlternatingHexagons"/>
    <dgm:cxn modelId="{021B5934-7A6F-44C5-B81C-AD6B1EA2AEC6}" type="presParOf" srcId="{10699E5C-F839-4CE4-9AC4-E9026CABFB84}" destId="{43D3F9DA-57FB-43A7-A2AC-9AFEF8C9836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0A5FE-5820-49D3-97E8-6D3CF61C309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694A3E-0345-422F-A7CB-93E08A5095DD}">
      <dgm:prSet/>
      <dgm:spPr/>
      <dgm:t>
        <a:bodyPr/>
        <a:lstStyle/>
        <a:p>
          <a:pPr>
            <a:defRPr cap="all"/>
          </a:pPr>
          <a:r>
            <a:rPr lang="de-DE"/>
            <a:t>Our #1 Region is Asia</a:t>
          </a:r>
          <a:endParaRPr lang="en-US"/>
        </a:p>
      </dgm:t>
    </dgm:pt>
    <dgm:pt modelId="{5DA04EC3-8E84-4F5D-B061-49429043BEA3}" type="parTrans" cxnId="{2EE10546-97B8-4A86-9F1B-04AB97124F80}">
      <dgm:prSet/>
      <dgm:spPr/>
      <dgm:t>
        <a:bodyPr/>
        <a:lstStyle/>
        <a:p>
          <a:endParaRPr lang="en-US"/>
        </a:p>
      </dgm:t>
    </dgm:pt>
    <dgm:pt modelId="{5CFDA3F3-2071-4D17-B9EE-222998CAEECD}" type="sibTrans" cxnId="{2EE10546-97B8-4A86-9F1B-04AB97124F80}">
      <dgm:prSet/>
      <dgm:spPr/>
      <dgm:t>
        <a:bodyPr/>
        <a:lstStyle/>
        <a:p>
          <a:endParaRPr lang="en-US"/>
        </a:p>
      </dgm:t>
    </dgm:pt>
    <dgm:pt modelId="{CF7AF4A3-CBCC-4314-A50C-865604BFEBE6}">
      <dgm:prSet/>
      <dgm:spPr/>
      <dgm:t>
        <a:bodyPr/>
        <a:lstStyle/>
        <a:p>
          <a:pPr>
            <a:defRPr cap="all"/>
          </a:pPr>
          <a:r>
            <a:rPr lang="de-DE"/>
            <a:t>Our Top 3 Markets are India, China and USA</a:t>
          </a:r>
          <a:endParaRPr lang="en-US"/>
        </a:p>
      </dgm:t>
    </dgm:pt>
    <dgm:pt modelId="{8C78E5AD-209E-4545-B620-DB0EA5D104D1}" type="parTrans" cxnId="{E5C722D7-36A6-48C0-824A-4DA3F31396FC}">
      <dgm:prSet/>
      <dgm:spPr/>
      <dgm:t>
        <a:bodyPr/>
        <a:lstStyle/>
        <a:p>
          <a:endParaRPr lang="en-US"/>
        </a:p>
      </dgm:t>
    </dgm:pt>
    <dgm:pt modelId="{A73B5897-1AFB-417A-B0B8-7B1A06AA5178}" type="sibTrans" cxnId="{E5C722D7-36A6-48C0-824A-4DA3F31396FC}">
      <dgm:prSet/>
      <dgm:spPr/>
      <dgm:t>
        <a:bodyPr/>
        <a:lstStyle/>
        <a:p>
          <a:endParaRPr lang="en-US"/>
        </a:p>
      </dgm:t>
    </dgm:pt>
    <dgm:pt modelId="{EBFCD6A1-787B-465C-9616-4E43D0CC568F}">
      <dgm:prSet/>
      <dgm:spPr/>
      <dgm:t>
        <a:bodyPr/>
        <a:lstStyle/>
        <a:p>
          <a:pPr>
            <a:defRPr cap="all"/>
          </a:pPr>
          <a:r>
            <a:rPr lang="de-DE"/>
            <a:t>Our Top 3 genres are Sports, Sci-Fi and Animation</a:t>
          </a:r>
          <a:endParaRPr lang="en-US"/>
        </a:p>
      </dgm:t>
    </dgm:pt>
    <dgm:pt modelId="{C32A1467-B665-4AA4-8DED-015785F95CDA}" type="parTrans" cxnId="{0F6247B8-EAF8-4FB0-909A-F3FE6E96CFE9}">
      <dgm:prSet/>
      <dgm:spPr/>
      <dgm:t>
        <a:bodyPr/>
        <a:lstStyle/>
        <a:p>
          <a:endParaRPr lang="en-US"/>
        </a:p>
      </dgm:t>
    </dgm:pt>
    <dgm:pt modelId="{99BB466A-D6D1-49E0-820C-C6F156E10C21}" type="sibTrans" cxnId="{0F6247B8-EAF8-4FB0-909A-F3FE6E96CFE9}">
      <dgm:prSet/>
      <dgm:spPr/>
      <dgm:t>
        <a:bodyPr/>
        <a:lstStyle/>
        <a:p>
          <a:endParaRPr lang="en-US"/>
        </a:p>
      </dgm:t>
    </dgm:pt>
    <dgm:pt modelId="{9B9F06ED-C0E3-47EA-A15B-8115F4ED169E}">
      <dgm:prSet/>
      <dgm:spPr/>
      <dgm:t>
        <a:bodyPr/>
        <a:lstStyle/>
        <a:p>
          <a:pPr>
            <a:defRPr cap="all"/>
          </a:pPr>
          <a:r>
            <a:rPr lang="de-DE"/>
            <a:t>Our #1 Movie is Telegraph Voyage</a:t>
          </a:r>
          <a:endParaRPr lang="en-US"/>
        </a:p>
      </dgm:t>
    </dgm:pt>
    <dgm:pt modelId="{9F91E181-172E-4324-A54D-B5A428E4B714}" type="parTrans" cxnId="{F91B3D67-2512-4066-A1B3-3BB6F760635A}">
      <dgm:prSet/>
      <dgm:spPr/>
      <dgm:t>
        <a:bodyPr/>
        <a:lstStyle/>
        <a:p>
          <a:endParaRPr lang="en-US"/>
        </a:p>
      </dgm:t>
    </dgm:pt>
    <dgm:pt modelId="{6864E491-6396-4F7C-9F01-56188D1A196A}" type="sibTrans" cxnId="{F91B3D67-2512-4066-A1B3-3BB6F760635A}">
      <dgm:prSet/>
      <dgm:spPr/>
      <dgm:t>
        <a:bodyPr/>
        <a:lstStyle/>
        <a:p>
          <a:endParaRPr lang="en-US"/>
        </a:p>
      </dgm:t>
    </dgm:pt>
    <dgm:pt modelId="{F6B1CB8C-5112-482A-9645-D49D43EC8713}" type="pres">
      <dgm:prSet presAssocID="{3830A5FE-5820-49D3-97E8-6D3CF61C3097}" presName="root" presStyleCnt="0">
        <dgm:presLayoutVars>
          <dgm:dir/>
          <dgm:resizeHandles val="exact"/>
        </dgm:presLayoutVars>
      </dgm:prSet>
      <dgm:spPr/>
    </dgm:pt>
    <dgm:pt modelId="{14BE3630-20EB-447C-A2A8-FFB72886C114}" type="pres">
      <dgm:prSet presAssocID="{35694A3E-0345-422F-A7CB-93E08A5095DD}" presName="compNode" presStyleCnt="0"/>
      <dgm:spPr/>
    </dgm:pt>
    <dgm:pt modelId="{80434407-8ABF-4ECF-BF28-7B93574DB2CC}" type="pres">
      <dgm:prSet presAssocID="{35694A3E-0345-422F-A7CB-93E08A5095D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A33846-22CF-4D73-AF53-CB1480FAEFA0}" type="pres">
      <dgm:prSet presAssocID="{35694A3E-0345-422F-A7CB-93E08A5095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9DC7C2F2-00B0-4167-ABC5-30BEBB00A81D}" type="pres">
      <dgm:prSet presAssocID="{35694A3E-0345-422F-A7CB-93E08A5095DD}" presName="spaceRect" presStyleCnt="0"/>
      <dgm:spPr/>
    </dgm:pt>
    <dgm:pt modelId="{30E44407-863B-4658-A9D7-96612A557FE5}" type="pres">
      <dgm:prSet presAssocID="{35694A3E-0345-422F-A7CB-93E08A5095DD}" presName="textRect" presStyleLbl="revTx" presStyleIdx="0" presStyleCnt="4">
        <dgm:presLayoutVars>
          <dgm:chMax val="1"/>
          <dgm:chPref val="1"/>
        </dgm:presLayoutVars>
      </dgm:prSet>
      <dgm:spPr/>
    </dgm:pt>
    <dgm:pt modelId="{156058B3-C812-45BE-BA49-EB0D634ED727}" type="pres">
      <dgm:prSet presAssocID="{5CFDA3F3-2071-4D17-B9EE-222998CAEECD}" presName="sibTrans" presStyleCnt="0"/>
      <dgm:spPr/>
    </dgm:pt>
    <dgm:pt modelId="{DE535238-429B-4FE8-83E1-8F4CE3FBE18E}" type="pres">
      <dgm:prSet presAssocID="{CF7AF4A3-CBCC-4314-A50C-865604BFEBE6}" presName="compNode" presStyleCnt="0"/>
      <dgm:spPr/>
    </dgm:pt>
    <dgm:pt modelId="{5AC43AFE-9CBD-41AD-9723-12C1907349B1}" type="pres">
      <dgm:prSet presAssocID="{CF7AF4A3-CBCC-4314-A50C-865604BFEBE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52AA7E8-D1F5-4126-BDB3-A13329D4A0BB}" type="pres">
      <dgm:prSet presAssocID="{CF7AF4A3-CBCC-4314-A50C-865604BFEB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FFF9FCC6-2D77-46FC-8CA7-886E6B9D46C8}" type="pres">
      <dgm:prSet presAssocID="{CF7AF4A3-CBCC-4314-A50C-865604BFEBE6}" presName="spaceRect" presStyleCnt="0"/>
      <dgm:spPr/>
    </dgm:pt>
    <dgm:pt modelId="{54077B53-DAA3-4F8B-85E5-4F5F69A3EE2B}" type="pres">
      <dgm:prSet presAssocID="{CF7AF4A3-CBCC-4314-A50C-865604BFEBE6}" presName="textRect" presStyleLbl="revTx" presStyleIdx="1" presStyleCnt="4">
        <dgm:presLayoutVars>
          <dgm:chMax val="1"/>
          <dgm:chPref val="1"/>
        </dgm:presLayoutVars>
      </dgm:prSet>
      <dgm:spPr/>
    </dgm:pt>
    <dgm:pt modelId="{B57327B7-F991-4ABA-84AA-E9B1C05BEB0F}" type="pres">
      <dgm:prSet presAssocID="{A73B5897-1AFB-417A-B0B8-7B1A06AA5178}" presName="sibTrans" presStyleCnt="0"/>
      <dgm:spPr/>
    </dgm:pt>
    <dgm:pt modelId="{BBA65AD7-41F7-46DA-9F30-C661BE90E375}" type="pres">
      <dgm:prSet presAssocID="{EBFCD6A1-787B-465C-9616-4E43D0CC568F}" presName="compNode" presStyleCnt="0"/>
      <dgm:spPr/>
    </dgm:pt>
    <dgm:pt modelId="{A141665E-7C73-4010-82E8-416DF43A83B8}" type="pres">
      <dgm:prSet presAssocID="{EBFCD6A1-787B-465C-9616-4E43D0CC568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2D84FFA-275C-4C16-9D94-477B591B9FCC}" type="pres">
      <dgm:prSet presAssocID="{EBFCD6A1-787B-465C-9616-4E43D0CC56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CD0B746B-AC16-4928-9E21-2C5738860B45}" type="pres">
      <dgm:prSet presAssocID="{EBFCD6A1-787B-465C-9616-4E43D0CC568F}" presName="spaceRect" presStyleCnt="0"/>
      <dgm:spPr/>
    </dgm:pt>
    <dgm:pt modelId="{3E7F8C0E-3CDE-486E-A3F8-9EDBD641DDE3}" type="pres">
      <dgm:prSet presAssocID="{EBFCD6A1-787B-465C-9616-4E43D0CC568F}" presName="textRect" presStyleLbl="revTx" presStyleIdx="2" presStyleCnt="4">
        <dgm:presLayoutVars>
          <dgm:chMax val="1"/>
          <dgm:chPref val="1"/>
        </dgm:presLayoutVars>
      </dgm:prSet>
      <dgm:spPr/>
    </dgm:pt>
    <dgm:pt modelId="{4C64E614-E126-40DA-9A93-F2F666ACEAB5}" type="pres">
      <dgm:prSet presAssocID="{99BB466A-D6D1-49E0-820C-C6F156E10C21}" presName="sibTrans" presStyleCnt="0"/>
      <dgm:spPr/>
    </dgm:pt>
    <dgm:pt modelId="{9DC3D190-49B4-42CF-9DD1-140B69B46DAE}" type="pres">
      <dgm:prSet presAssocID="{9B9F06ED-C0E3-47EA-A15B-8115F4ED169E}" presName="compNode" presStyleCnt="0"/>
      <dgm:spPr/>
    </dgm:pt>
    <dgm:pt modelId="{6435972C-4655-437B-8436-9EBA4B74179D}" type="pres">
      <dgm:prSet presAssocID="{9B9F06ED-C0E3-47EA-A15B-8115F4ED169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C11E58-29AD-4EF2-B5D6-093B0F334892}" type="pres">
      <dgm:prSet presAssocID="{9B9F06ED-C0E3-47EA-A15B-8115F4ED16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D974CF4-43C3-4FCC-9AB7-424300C5A636}" type="pres">
      <dgm:prSet presAssocID="{9B9F06ED-C0E3-47EA-A15B-8115F4ED169E}" presName="spaceRect" presStyleCnt="0"/>
      <dgm:spPr/>
    </dgm:pt>
    <dgm:pt modelId="{EBD5FA36-0EDA-492C-B6D7-20F7D320BDF0}" type="pres">
      <dgm:prSet presAssocID="{9B9F06ED-C0E3-47EA-A15B-8115F4ED16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09A45D-57E5-41EA-9D08-70C46F540BB9}" type="presOf" srcId="{9B9F06ED-C0E3-47EA-A15B-8115F4ED169E}" destId="{EBD5FA36-0EDA-492C-B6D7-20F7D320BDF0}" srcOrd="0" destOrd="0" presId="urn:microsoft.com/office/officeart/2018/5/layout/IconLeafLabelList"/>
    <dgm:cxn modelId="{2EE10546-97B8-4A86-9F1B-04AB97124F80}" srcId="{3830A5FE-5820-49D3-97E8-6D3CF61C3097}" destId="{35694A3E-0345-422F-A7CB-93E08A5095DD}" srcOrd="0" destOrd="0" parTransId="{5DA04EC3-8E84-4F5D-B061-49429043BEA3}" sibTransId="{5CFDA3F3-2071-4D17-B9EE-222998CAEECD}"/>
    <dgm:cxn modelId="{F91B3D67-2512-4066-A1B3-3BB6F760635A}" srcId="{3830A5FE-5820-49D3-97E8-6D3CF61C3097}" destId="{9B9F06ED-C0E3-47EA-A15B-8115F4ED169E}" srcOrd="3" destOrd="0" parTransId="{9F91E181-172E-4324-A54D-B5A428E4B714}" sibTransId="{6864E491-6396-4F7C-9F01-56188D1A196A}"/>
    <dgm:cxn modelId="{E709E34C-6427-40B3-BB0C-357301A12B27}" type="presOf" srcId="{3830A5FE-5820-49D3-97E8-6D3CF61C3097}" destId="{F6B1CB8C-5112-482A-9645-D49D43EC8713}" srcOrd="0" destOrd="0" presId="urn:microsoft.com/office/officeart/2018/5/layout/IconLeafLabelList"/>
    <dgm:cxn modelId="{A36CAF6D-6DFE-4092-B853-7C4F33754799}" type="presOf" srcId="{CF7AF4A3-CBCC-4314-A50C-865604BFEBE6}" destId="{54077B53-DAA3-4F8B-85E5-4F5F69A3EE2B}" srcOrd="0" destOrd="0" presId="urn:microsoft.com/office/officeart/2018/5/layout/IconLeafLabelList"/>
    <dgm:cxn modelId="{26C3CB4F-5821-440E-85CF-23D80E32F797}" type="presOf" srcId="{EBFCD6A1-787B-465C-9616-4E43D0CC568F}" destId="{3E7F8C0E-3CDE-486E-A3F8-9EDBD641DDE3}" srcOrd="0" destOrd="0" presId="urn:microsoft.com/office/officeart/2018/5/layout/IconLeafLabelList"/>
    <dgm:cxn modelId="{0F6247B8-EAF8-4FB0-909A-F3FE6E96CFE9}" srcId="{3830A5FE-5820-49D3-97E8-6D3CF61C3097}" destId="{EBFCD6A1-787B-465C-9616-4E43D0CC568F}" srcOrd="2" destOrd="0" parTransId="{C32A1467-B665-4AA4-8DED-015785F95CDA}" sibTransId="{99BB466A-D6D1-49E0-820C-C6F156E10C21}"/>
    <dgm:cxn modelId="{8590BAC2-4DEB-4D48-AE37-2D5CE75520F6}" type="presOf" srcId="{35694A3E-0345-422F-A7CB-93E08A5095DD}" destId="{30E44407-863B-4658-A9D7-96612A557FE5}" srcOrd="0" destOrd="0" presId="urn:microsoft.com/office/officeart/2018/5/layout/IconLeafLabelList"/>
    <dgm:cxn modelId="{E5C722D7-36A6-48C0-824A-4DA3F31396FC}" srcId="{3830A5FE-5820-49D3-97E8-6D3CF61C3097}" destId="{CF7AF4A3-CBCC-4314-A50C-865604BFEBE6}" srcOrd="1" destOrd="0" parTransId="{8C78E5AD-209E-4545-B620-DB0EA5D104D1}" sibTransId="{A73B5897-1AFB-417A-B0B8-7B1A06AA5178}"/>
    <dgm:cxn modelId="{8E65AB95-104B-4856-9878-90856D7166FE}" type="presParOf" srcId="{F6B1CB8C-5112-482A-9645-D49D43EC8713}" destId="{14BE3630-20EB-447C-A2A8-FFB72886C114}" srcOrd="0" destOrd="0" presId="urn:microsoft.com/office/officeart/2018/5/layout/IconLeafLabelList"/>
    <dgm:cxn modelId="{A512457D-0CC7-4AFB-8EFE-84174F0F83E6}" type="presParOf" srcId="{14BE3630-20EB-447C-A2A8-FFB72886C114}" destId="{80434407-8ABF-4ECF-BF28-7B93574DB2CC}" srcOrd="0" destOrd="0" presId="urn:microsoft.com/office/officeart/2018/5/layout/IconLeafLabelList"/>
    <dgm:cxn modelId="{DD54B9C3-425E-4BFD-92D1-57FBBF901A88}" type="presParOf" srcId="{14BE3630-20EB-447C-A2A8-FFB72886C114}" destId="{E1A33846-22CF-4D73-AF53-CB1480FAEFA0}" srcOrd="1" destOrd="0" presId="urn:microsoft.com/office/officeart/2018/5/layout/IconLeafLabelList"/>
    <dgm:cxn modelId="{68F3A506-13F7-4F01-8456-B72469272439}" type="presParOf" srcId="{14BE3630-20EB-447C-A2A8-FFB72886C114}" destId="{9DC7C2F2-00B0-4167-ABC5-30BEBB00A81D}" srcOrd="2" destOrd="0" presId="urn:microsoft.com/office/officeart/2018/5/layout/IconLeafLabelList"/>
    <dgm:cxn modelId="{AE7ECDD6-98C9-4097-9435-4C55C022A33C}" type="presParOf" srcId="{14BE3630-20EB-447C-A2A8-FFB72886C114}" destId="{30E44407-863B-4658-A9D7-96612A557FE5}" srcOrd="3" destOrd="0" presId="urn:microsoft.com/office/officeart/2018/5/layout/IconLeafLabelList"/>
    <dgm:cxn modelId="{76987D8F-0AF7-474D-AA7F-AAE2B495F281}" type="presParOf" srcId="{F6B1CB8C-5112-482A-9645-D49D43EC8713}" destId="{156058B3-C812-45BE-BA49-EB0D634ED727}" srcOrd="1" destOrd="0" presId="urn:microsoft.com/office/officeart/2018/5/layout/IconLeafLabelList"/>
    <dgm:cxn modelId="{66451904-28E9-41FD-BCD9-6E7ED7E8BA42}" type="presParOf" srcId="{F6B1CB8C-5112-482A-9645-D49D43EC8713}" destId="{DE535238-429B-4FE8-83E1-8F4CE3FBE18E}" srcOrd="2" destOrd="0" presId="urn:microsoft.com/office/officeart/2018/5/layout/IconLeafLabelList"/>
    <dgm:cxn modelId="{AE7FAE14-BD54-4B87-BD46-1ADC84AF7622}" type="presParOf" srcId="{DE535238-429B-4FE8-83E1-8F4CE3FBE18E}" destId="{5AC43AFE-9CBD-41AD-9723-12C1907349B1}" srcOrd="0" destOrd="0" presId="urn:microsoft.com/office/officeart/2018/5/layout/IconLeafLabelList"/>
    <dgm:cxn modelId="{6B8EE04C-BF66-46B1-84AE-3BBEA5692A95}" type="presParOf" srcId="{DE535238-429B-4FE8-83E1-8F4CE3FBE18E}" destId="{052AA7E8-D1F5-4126-BDB3-A13329D4A0BB}" srcOrd="1" destOrd="0" presId="urn:microsoft.com/office/officeart/2018/5/layout/IconLeafLabelList"/>
    <dgm:cxn modelId="{030D9388-ED19-4471-B143-B3778ED16929}" type="presParOf" srcId="{DE535238-429B-4FE8-83E1-8F4CE3FBE18E}" destId="{FFF9FCC6-2D77-46FC-8CA7-886E6B9D46C8}" srcOrd="2" destOrd="0" presId="urn:microsoft.com/office/officeart/2018/5/layout/IconLeafLabelList"/>
    <dgm:cxn modelId="{DDDE499A-8781-42F8-A52C-F058A78326FB}" type="presParOf" srcId="{DE535238-429B-4FE8-83E1-8F4CE3FBE18E}" destId="{54077B53-DAA3-4F8B-85E5-4F5F69A3EE2B}" srcOrd="3" destOrd="0" presId="urn:microsoft.com/office/officeart/2018/5/layout/IconLeafLabelList"/>
    <dgm:cxn modelId="{26141E57-DB3B-4612-811F-410CEFBF6F67}" type="presParOf" srcId="{F6B1CB8C-5112-482A-9645-D49D43EC8713}" destId="{B57327B7-F991-4ABA-84AA-E9B1C05BEB0F}" srcOrd="3" destOrd="0" presId="urn:microsoft.com/office/officeart/2018/5/layout/IconLeafLabelList"/>
    <dgm:cxn modelId="{A446ACB7-BE88-4F35-95B3-DB0DC660F2EA}" type="presParOf" srcId="{F6B1CB8C-5112-482A-9645-D49D43EC8713}" destId="{BBA65AD7-41F7-46DA-9F30-C661BE90E375}" srcOrd="4" destOrd="0" presId="urn:microsoft.com/office/officeart/2018/5/layout/IconLeafLabelList"/>
    <dgm:cxn modelId="{920D903E-93B6-4242-9DCC-9E4F3032B55F}" type="presParOf" srcId="{BBA65AD7-41F7-46DA-9F30-C661BE90E375}" destId="{A141665E-7C73-4010-82E8-416DF43A83B8}" srcOrd="0" destOrd="0" presId="urn:microsoft.com/office/officeart/2018/5/layout/IconLeafLabelList"/>
    <dgm:cxn modelId="{1B380307-8C8F-496E-8E92-E5147CED558B}" type="presParOf" srcId="{BBA65AD7-41F7-46DA-9F30-C661BE90E375}" destId="{12D84FFA-275C-4C16-9D94-477B591B9FCC}" srcOrd="1" destOrd="0" presId="urn:microsoft.com/office/officeart/2018/5/layout/IconLeafLabelList"/>
    <dgm:cxn modelId="{89DF03BC-F82F-44BB-8CBE-01B28EE58FCC}" type="presParOf" srcId="{BBA65AD7-41F7-46DA-9F30-C661BE90E375}" destId="{CD0B746B-AC16-4928-9E21-2C5738860B45}" srcOrd="2" destOrd="0" presId="urn:microsoft.com/office/officeart/2018/5/layout/IconLeafLabelList"/>
    <dgm:cxn modelId="{E504BA22-B131-474D-880B-6A7E990D3A79}" type="presParOf" srcId="{BBA65AD7-41F7-46DA-9F30-C661BE90E375}" destId="{3E7F8C0E-3CDE-486E-A3F8-9EDBD641DDE3}" srcOrd="3" destOrd="0" presId="urn:microsoft.com/office/officeart/2018/5/layout/IconLeafLabelList"/>
    <dgm:cxn modelId="{B4372CDE-65BA-4897-99CA-3F2129C7B84D}" type="presParOf" srcId="{F6B1CB8C-5112-482A-9645-D49D43EC8713}" destId="{4C64E614-E126-40DA-9A93-F2F666ACEAB5}" srcOrd="5" destOrd="0" presId="urn:microsoft.com/office/officeart/2018/5/layout/IconLeafLabelList"/>
    <dgm:cxn modelId="{8CD98B49-6407-4B8B-97B5-57074143CFE7}" type="presParOf" srcId="{F6B1CB8C-5112-482A-9645-D49D43EC8713}" destId="{9DC3D190-49B4-42CF-9DD1-140B69B46DAE}" srcOrd="6" destOrd="0" presId="urn:microsoft.com/office/officeart/2018/5/layout/IconLeafLabelList"/>
    <dgm:cxn modelId="{4EA029C7-4AAD-45FF-82C9-D18EA1A54DB2}" type="presParOf" srcId="{9DC3D190-49B4-42CF-9DD1-140B69B46DAE}" destId="{6435972C-4655-437B-8436-9EBA4B74179D}" srcOrd="0" destOrd="0" presId="urn:microsoft.com/office/officeart/2018/5/layout/IconLeafLabelList"/>
    <dgm:cxn modelId="{F71C716E-33D9-4F39-9882-8240806FC627}" type="presParOf" srcId="{9DC3D190-49B4-42CF-9DD1-140B69B46DAE}" destId="{7AC11E58-29AD-4EF2-B5D6-093B0F334892}" srcOrd="1" destOrd="0" presId="urn:microsoft.com/office/officeart/2018/5/layout/IconLeafLabelList"/>
    <dgm:cxn modelId="{832B3BF4-1CA9-4825-B425-CD60CE397EDC}" type="presParOf" srcId="{9DC3D190-49B4-42CF-9DD1-140B69B46DAE}" destId="{CD974CF4-43C3-4FCC-9AB7-424300C5A636}" srcOrd="2" destOrd="0" presId="urn:microsoft.com/office/officeart/2018/5/layout/IconLeafLabelList"/>
    <dgm:cxn modelId="{6325509B-68B6-4AA7-9968-711CCA9F0D5D}" type="presParOf" srcId="{9DC3D190-49B4-42CF-9DD1-140B69B46DAE}" destId="{EBD5FA36-0EDA-492C-B6D7-20F7D320BD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BF927-1B7A-4622-8526-91D08E73AA3D}">
      <dsp:nvSpPr>
        <dsp:cNvPr id="0" name=""/>
        <dsp:cNvSpPr/>
      </dsp:nvSpPr>
      <dsp:spPr>
        <a:xfrm>
          <a:off x="433831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E249D-17F6-48C0-A9FC-7C1DC9E11F2A}">
      <dsp:nvSpPr>
        <dsp:cNvPr id="0" name=""/>
        <dsp:cNvSpPr/>
      </dsp:nvSpPr>
      <dsp:spPr>
        <a:xfrm>
          <a:off x="667602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896AD-2BF6-47E7-9699-604002EC723D}">
      <dsp:nvSpPr>
        <dsp:cNvPr id="0" name=""/>
        <dsp:cNvSpPr/>
      </dsp:nvSpPr>
      <dsp:spPr>
        <a:xfrm>
          <a:off x="83173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Where are our customers located?</a:t>
          </a:r>
        </a:p>
      </dsp:txBody>
      <dsp:txXfrm>
        <a:off x="83173" y="1440279"/>
        <a:ext cx="1798242" cy="719296"/>
      </dsp:txXfrm>
    </dsp:sp>
    <dsp:sp modelId="{30A15A07-A947-40F2-A9CF-5EF645C90147}">
      <dsp:nvSpPr>
        <dsp:cNvPr id="0" name=""/>
        <dsp:cNvSpPr/>
      </dsp:nvSpPr>
      <dsp:spPr>
        <a:xfrm>
          <a:off x="2546765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2E97A-78AC-430A-9D3F-ACA0BFB3FE43}">
      <dsp:nvSpPr>
        <dsp:cNvPr id="0" name=""/>
        <dsp:cNvSpPr/>
      </dsp:nvSpPr>
      <dsp:spPr>
        <a:xfrm>
          <a:off x="2780537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907B-DBEF-4048-B3CA-64A168EE0582}">
      <dsp:nvSpPr>
        <dsp:cNvPr id="0" name=""/>
        <dsp:cNvSpPr/>
      </dsp:nvSpPr>
      <dsp:spPr>
        <a:xfrm>
          <a:off x="2196108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is the average rental duration?</a:t>
          </a:r>
        </a:p>
      </dsp:txBody>
      <dsp:txXfrm>
        <a:off x="2196108" y="1440279"/>
        <a:ext cx="1798242" cy="719296"/>
      </dsp:txXfrm>
    </dsp:sp>
    <dsp:sp modelId="{F054C02B-C359-44FA-90C8-7CA55FA73846}">
      <dsp:nvSpPr>
        <dsp:cNvPr id="0" name=""/>
        <dsp:cNvSpPr/>
      </dsp:nvSpPr>
      <dsp:spPr>
        <a:xfrm>
          <a:off x="4659700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17E3A-FC6E-4205-8EDA-492BA7FD3666}">
      <dsp:nvSpPr>
        <dsp:cNvPr id="0" name=""/>
        <dsp:cNvSpPr/>
      </dsp:nvSpPr>
      <dsp:spPr>
        <a:xfrm>
          <a:off x="4893471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B6B-0E96-4978-8227-64E3A21D179C}">
      <dsp:nvSpPr>
        <dsp:cNvPr id="0" name=""/>
        <dsp:cNvSpPr/>
      </dsp:nvSpPr>
      <dsp:spPr>
        <a:xfrm>
          <a:off x="4309042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Which genres are most profitable?</a:t>
          </a:r>
        </a:p>
      </dsp:txBody>
      <dsp:txXfrm>
        <a:off x="4309042" y="1440279"/>
        <a:ext cx="1798242" cy="719296"/>
      </dsp:txXfrm>
    </dsp:sp>
    <dsp:sp modelId="{4816D1D2-0D99-4D4B-B93B-F0732D685881}">
      <dsp:nvSpPr>
        <dsp:cNvPr id="0" name=""/>
        <dsp:cNvSpPr/>
      </dsp:nvSpPr>
      <dsp:spPr>
        <a:xfrm>
          <a:off x="433831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D7278-F133-4605-BBAB-6857D6B849F9}">
      <dsp:nvSpPr>
        <dsp:cNvPr id="0" name=""/>
        <dsp:cNvSpPr/>
      </dsp:nvSpPr>
      <dsp:spPr>
        <a:xfrm>
          <a:off x="667602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CFD5E-8D86-4788-B09F-082B24903F10}">
      <dsp:nvSpPr>
        <dsp:cNvPr id="0" name=""/>
        <dsp:cNvSpPr/>
      </dsp:nvSpPr>
      <dsp:spPr>
        <a:xfrm>
          <a:off x="83173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Which movies are most profitable?</a:t>
          </a:r>
        </a:p>
      </dsp:txBody>
      <dsp:txXfrm>
        <a:off x="83173" y="4047730"/>
        <a:ext cx="1798242" cy="719296"/>
      </dsp:txXfrm>
    </dsp:sp>
    <dsp:sp modelId="{C51BE588-374B-4864-BE3C-2E4E55FAEC4C}">
      <dsp:nvSpPr>
        <dsp:cNvPr id="0" name=""/>
        <dsp:cNvSpPr/>
      </dsp:nvSpPr>
      <dsp:spPr>
        <a:xfrm>
          <a:off x="2546765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8CE0-7885-4D02-B475-5966A885A1FD}">
      <dsp:nvSpPr>
        <dsp:cNvPr id="0" name=""/>
        <dsp:cNvSpPr/>
      </dsp:nvSpPr>
      <dsp:spPr>
        <a:xfrm>
          <a:off x="2780537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82AE9-157D-4F9E-8DC4-33A6E63638BE}">
      <dsp:nvSpPr>
        <dsp:cNvPr id="0" name=""/>
        <dsp:cNvSpPr/>
      </dsp:nvSpPr>
      <dsp:spPr>
        <a:xfrm>
          <a:off x="2196108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 which cities is our profit highest?</a:t>
          </a:r>
        </a:p>
      </dsp:txBody>
      <dsp:txXfrm>
        <a:off x="2196108" y="4047730"/>
        <a:ext cx="1798242" cy="719296"/>
      </dsp:txXfrm>
    </dsp:sp>
    <dsp:sp modelId="{5EF476F2-B5B0-4E8F-BF7C-B8E84F74289A}">
      <dsp:nvSpPr>
        <dsp:cNvPr id="0" name=""/>
        <dsp:cNvSpPr/>
      </dsp:nvSpPr>
      <dsp:spPr>
        <a:xfrm>
          <a:off x="4659700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20F80-CEC2-4E2B-9132-EE43DD2F7BC0}">
      <dsp:nvSpPr>
        <dsp:cNvPr id="0" name=""/>
        <dsp:cNvSpPr/>
      </dsp:nvSpPr>
      <dsp:spPr>
        <a:xfrm>
          <a:off x="4893471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69F93-0FDC-4582-A6A1-C6092219586E}">
      <dsp:nvSpPr>
        <dsp:cNvPr id="0" name=""/>
        <dsp:cNvSpPr/>
      </dsp:nvSpPr>
      <dsp:spPr>
        <a:xfrm>
          <a:off x="4309042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Who are our top customers?</a:t>
          </a:r>
        </a:p>
      </dsp:txBody>
      <dsp:txXfrm>
        <a:off x="4309042" y="4047730"/>
        <a:ext cx="1798242" cy="71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29092-3102-418D-8627-4260BC4F9DA4}">
      <dsp:nvSpPr>
        <dsp:cNvPr id="0" name=""/>
        <dsp:cNvSpPr/>
      </dsp:nvSpPr>
      <dsp:spPr>
        <a:xfrm rot="5400000">
          <a:off x="2794303" y="70894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Arlene Harvey</a:t>
          </a:r>
          <a:endParaRPr lang="en-US" sz="1000" kern="1200"/>
        </a:p>
      </dsp:txBody>
      <dsp:txXfrm rot="-5400000">
        <a:off x="3011888" y="169431"/>
        <a:ext cx="649637" cy="746710"/>
      </dsp:txXfrm>
    </dsp:sp>
    <dsp:sp modelId="{6237BE04-143E-4AA9-B682-8DCF47164335}">
      <dsp:nvSpPr>
        <dsp:cNvPr id="0" name=""/>
        <dsp:cNvSpPr/>
      </dsp:nvSpPr>
      <dsp:spPr>
        <a:xfrm>
          <a:off x="3837238" y="217343"/>
          <a:ext cx="1210645" cy="65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Ambattur, India</a:t>
          </a:r>
          <a:endParaRPr lang="en-US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111,76 $</a:t>
          </a:r>
          <a:endParaRPr lang="en-US" sz="1000" kern="1200"/>
        </a:p>
      </dsp:txBody>
      <dsp:txXfrm>
        <a:off x="3837238" y="217343"/>
        <a:ext cx="1210645" cy="650884"/>
      </dsp:txXfrm>
    </dsp:sp>
    <dsp:sp modelId="{B03ED86E-EB5B-48AD-9030-81B3662B4DA0}">
      <dsp:nvSpPr>
        <dsp:cNvPr id="0" name=""/>
        <dsp:cNvSpPr/>
      </dsp:nvSpPr>
      <dsp:spPr>
        <a:xfrm rot="5400000">
          <a:off x="1775018" y="70894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992603" y="169431"/>
        <a:ext cx="649637" cy="746710"/>
      </dsp:txXfrm>
    </dsp:sp>
    <dsp:sp modelId="{9CAF7226-7DCE-418D-8DD3-C3FEEF8C7BA6}">
      <dsp:nvSpPr>
        <dsp:cNvPr id="0" name=""/>
        <dsp:cNvSpPr/>
      </dsp:nvSpPr>
      <dsp:spPr>
        <a:xfrm rot="5400000">
          <a:off x="2282708" y="991679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Kyle </a:t>
          </a:r>
          <a:r>
            <a:rPr lang="de-DE" sz="1000" kern="1200" dirty="0" err="1"/>
            <a:t>Spurlock</a:t>
          </a:r>
          <a:endParaRPr lang="en-US" sz="1000" kern="1200" dirty="0"/>
        </a:p>
      </dsp:txBody>
      <dsp:txXfrm rot="-5400000">
        <a:off x="2500293" y="1090216"/>
        <a:ext cx="649637" cy="746710"/>
      </dsp:txXfrm>
    </dsp:sp>
    <dsp:sp modelId="{211AEB93-95BF-443C-B8D1-DBC02781A143}">
      <dsp:nvSpPr>
        <dsp:cNvPr id="0" name=""/>
        <dsp:cNvSpPr/>
      </dsp:nvSpPr>
      <dsp:spPr>
        <a:xfrm>
          <a:off x="1142574" y="1138128"/>
          <a:ext cx="1171592" cy="65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Shanwei, China</a:t>
          </a:r>
          <a:endParaRPr lang="en-US" sz="1000" kern="1200"/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109,71$</a:t>
          </a:r>
          <a:endParaRPr lang="en-US" sz="1000" kern="1200"/>
        </a:p>
      </dsp:txBody>
      <dsp:txXfrm>
        <a:off x="1142574" y="1138128"/>
        <a:ext cx="1171592" cy="650884"/>
      </dsp:txXfrm>
    </dsp:sp>
    <dsp:sp modelId="{11B5A710-FB76-49C4-A168-DA6C966D8443}">
      <dsp:nvSpPr>
        <dsp:cNvPr id="0" name=""/>
        <dsp:cNvSpPr/>
      </dsp:nvSpPr>
      <dsp:spPr>
        <a:xfrm rot="5400000">
          <a:off x="3301993" y="991679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19578" y="1090216"/>
        <a:ext cx="649637" cy="746710"/>
      </dsp:txXfrm>
    </dsp:sp>
    <dsp:sp modelId="{C5C4BF48-3FB3-498C-9EDB-0D99422C2F58}">
      <dsp:nvSpPr>
        <dsp:cNvPr id="0" name=""/>
        <dsp:cNvSpPr/>
      </dsp:nvSpPr>
      <dsp:spPr>
        <a:xfrm rot="5400000">
          <a:off x="2794303" y="1912464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Marlene Whelch</a:t>
          </a:r>
          <a:endParaRPr lang="en-US" sz="1000" kern="1200"/>
        </a:p>
      </dsp:txBody>
      <dsp:txXfrm rot="-5400000">
        <a:off x="3011888" y="2011001"/>
        <a:ext cx="649637" cy="746710"/>
      </dsp:txXfrm>
    </dsp:sp>
    <dsp:sp modelId="{378F9FBD-58C6-4115-8602-60B2D8D4C1EC}">
      <dsp:nvSpPr>
        <dsp:cNvPr id="0" name=""/>
        <dsp:cNvSpPr/>
      </dsp:nvSpPr>
      <dsp:spPr>
        <a:xfrm>
          <a:off x="3837238" y="2058914"/>
          <a:ext cx="1210645" cy="65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Iwaki, Japan</a:t>
          </a:r>
          <a:endParaRPr lang="en-US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106,77 $</a:t>
          </a:r>
          <a:endParaRPr lang="en-US" sz="1000" kern="1200"/>
        </a:p>
      </dsp:txBody>
      <dsp:txXfrm>
        <a:off x="3837238" y="2058914"/>
        <a:ext cx="1210645" cy="650884"/>
      </dsp:txXfrm>
    </dsp:sp>
    <dsp:sp modelId="{9CA26742-4360-4883-A823-29803813CE16}">
      <dsp:nvSpPr>
        <dsp:cNvPr id="0" name=""/>
        <dsp:cNvSpPr/>
      </dsp:nvSpPr>
      <dsp:spPr>
        <a:xfrm rot="5400000">
          <a:off x="1775018" y="1912464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992603" y="2011001"/>
        <a:ext cx="649637" cy="746710"/>
      </dsp:txXfrm>
    </dsp:sp>
    <dsp:sp modelId="{B214A9D9-8CF6-49BE-B263-9D9978BBDEBA}">
      <dsp:nvSpPr>
        <dsp:cNvPr id="0" name=""/>
        <dsp:cNvSpPr/>
      </dsp:nvSpPr>
      <dsp:spPr>
        <a:xfrm rot="5400000">
          <a:off x="2282708" y="2833250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Glen Talbert</a:t>
          </a:r>
          <a:endParaRPr lang="en-US" sz="1000" kern="1200"/>
        </a:p>
      </dsp:txBody>
      <dsp:txXfrm rot="-5400000">
        <a:off x="2500293" y="2931787"/>
        <a:ext cx="649637" cy="746710"/>
      </dsp:txXfrm>
    </dsp:sp>
    <dsp:sp modelId="{DC3BB7B7-87FF-4395-BB74-CA74DFC35C9E}">
      <dsp:nvSpPr>
        <dsp:cNvPr id="0" name=""/>
        <dsp:cNvSpPr/>
      </dsp:nvSpPr>
      <dsp:spPr>
        <a:xfrm>
          <a:off x="1142574" y="2979699"/>
          <a:ext cx="1171592" cy="65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Acua</a:t>
          </a:r>
          <a:r>
            <a:rPr lang="de-DE" sz="1000" kern="1200" dirty="0"/>
            <a:t>, Mexiko</a:t>
          </a:r>
          <a:endParaRPr lang="en-US" sz="1000" kern="1200" dirty="0"/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100,77 $</a:t>
          </a:r>
          <a:endParaRPr lang="en-US" sz="1000" kern="1200"/>
        </a:p>
      </dsp:txBody>
      <dsp:txXfrm>
        <a:off x="1142574" y="2979699"/>
        <a:ext cx="1171592" cy="650884"/>
      </dsp:txXfrm>
    </dsp:sp>
    <dsp:sp modelId="{F080E9DB-BAB4-4DB7-BC45-6780E3A6B2FC}">
      <dsp:nvSpPr>
        <dsp:cNvPr id="0" name=""/>
        <dsp:cNvSpPr/>
      </dsp:nvSpPr>
      <dsp:spPr>
        <a:xfrm rot="5400000">
          <a:off x="3301993" y="2833250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19578" y="2931787"/>
        <a:ext cx="649637" cy="746710"/>
      </dsp:txXfrm>
    </dsp:sp>
    <dsp:sp modelId="{69CDC583-E276-4B47-B937-163DAED008F3}">
      <dsp:nvSpPr>
        <dsp:cNvPr id="0" name=""/>
        <dsp:cNvSpPr/>
      </dsp:nvSpPr>
      <dsp:spPr>
        <a:xfrm rot="5400000">
          <a:off x="2791364" y="3754417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Betty White</a:t>
          </a:r>
          <a:endParaRPr lang="en-US" sz="1000" kern="1200"/>
        </a:p>
      </dsp:txBody>
      <dsp:txXfrm rot="-5400000">
        <a:off x="3008949" y="3852954"/>
        <a:ext cx="649637" cy="746710"/>
      </dsp:txXfrm>
    </dsp:sp>
    <dsp:sp modelId="{EFA622D3-E7F1-4961-8030-3DB8AB98DFEF}">
      <dsp:nvSpPr>
        <dsp:cNvPr id="0" name=""/>
        <dsp:cNvSpPr/>
      </dsp:nvSpPr>
      <dsp:spPr>
        <a:xfrm>
          <a:off x="3828421" y="3914732"/>
          <a:ext cx="2146027" cy="65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Citrus Heights, United States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96,77 $</a:t>
          </a:r>
          <a:endParaRPr lang="en-US" sz="1000" kern="1200"/>
        </a:p>
      </dsp:txBody>
      <dsp:txXfrm>
        <a:off x="3828421" y="3914732"/>
        <a:ext cx="2146027" cy="650884"/>
      </dsp:txXfrm>
    </dsp:sp>
    <dsp:sp modelId="{43D3F9DA-57FB-43A7-A2AC-9AFEF8C9836F}">
      <dsp:nvSpPr>
        <dsp:cNvPr id="0" name=""/>
        <dsp:cNvSpPr/>
      </dsp:nvSpPr>
      <dsp:spPr>
        <a:xfrm rot="5400000">
          <a:off x="1772088" y="3754417"/>
          <a:ext cx="1084808" cy="94378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989673" y="3852954"/>
        <a:ext cx="649637" cy="746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34407-8ABF-4ECF-BF28-7B93574DB2CC}">
      <dsp:nvSpPr>
        <dsp:cNvPr id="0" name=""/>
        <dsp:cNvSpPr/>
      </dsp:nvSpPr>
      <dsp:spPr>
        <a:xfrm>
          <a:off x="433831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33846-22CF-4D73-AF53-CB1480FAEFA0}">
      <dsp:nvSpPr>
        <dsp:cNvPr id="0" name=""/>
        <dsp:cNvSpPr/>
      </dsp:nvSpPr>
      <dsp:spPr>
        <a:xfrm>
          <a:off x="667602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44407-863B-4658-A9D7-96612A557FE5}">
      <dsp:nvSpPr>
        <dsp:cNvPr id="0" name=""/>
        <dsp:cNvSpPr/>
      </dsp:nvSpPr>
      <dsp:spPr>
        <a:xfrm>
          <a:off x="83173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Our #1 Region is Asia</a:t>
          </a:r>
          <a:endParaRPr lang="en-US" sz="1400" kern="1200"/>
        </a:p>
      </dsp:txBody>
      <dsp:txXfrm>
        <a:off x="83173" y="1440279"/>
        <a:ext cx="1798242" cy="719296"/>
      </dsp:txXfrm>
    </dsp:sp>
    <dsp:sp modelId="{5AC43AFE-9CBD-41AD-9723-12C1907349B1}">
      <dsp:nvSpPr>
        <dsp:cNvPr id="0" name=""/>
        <dsp:cNvSpPr/>
      </dsp:nvSpPr>
      <dsp:spPr>
        <a:xfrm>
          <a:off x="2546765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AA7E8-D1F5-4126-BDB3-A13329D4A0BB}">
      <dsp:nvSpPr>
        <dsp:cNvPr id="0" name=""/>
        <dsp:cNvSpPr/>
      </dsp:nvSpPr>
      <dsp:spPr>
        <a:xfrm>
          <a:off x="2780537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77B53-DAA3-4F8B-85E5-4F5F69A3EE2B}">
      <dsp:nvSpPr>
        <dsp:cNvPr id="0" name=""/>
        <dsp:cNvSpPr/>
      </dsp:nvSpPr>
      <dsp:spPr>
        <a:xfrm>
          <a:off x="2196108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Our Top 3 Markets are India, China and USA</a:t>
          </a:r>
          <a:endParaRPr lang="en-US" sz="1400" kern="1200"/>
        </a:p>
      </dsp:txBody>
      <dsp:txXfrm>
        <a:off x="2196108" y="1440279"/>
        <a:ext cx="1798242" cy="719296"/>
      </dsp:txXfrm>
    </dsp:sp>
    <dsp:sp modelId="{A141665E-7C73-4010-82E8-416DF43A83B8}">
      <dsp:nvSpPr>
        <dsp:cNvPr id="0" name=""/>
        <dsp:cNvSpPr/>
      </dsp:nvSpPr>
      <dsp:spPr>
        <a:xfrm>
          <a:off x="4659700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84FFA-275C-4C16-9D94-477B591B9FCC}">
      <dsp:nvSpPr>
        <dsp:cNvPr id="0" name=""/>
        <dsp:cNvSpPr/>
      </dsp:nvSpPr>
      <dsp:spPr>
        <a:xfrm>
          <a:off x="4893471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F8C0E-3CDE-486E-A3F8-9EDBD641DDE3}">
      <dsp:nvSpPr>
        <dsp:cNvPr id="0" name=""/>
        <dsp:cNvSpPr/>
      </dsp:nvSpPr>
      <dsp:spPr>
        <a:xfrm>
          <a:off x="4309042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Our Top 3 genres are Sports, Sci-Fi and Animation</a:t>
          </a:r>
          <a:endParaRPr lang="en-US" sz="1400" kern="1200"/>
        </a:p>
      </dsp:txBody>
      <dsp:txXfrm>
        <a:off x="4309042" y="1440279"/>
        <a:ext cx="1798242" cy="719296"/>
      </dsp:txXfrm>
    </dsp:sp>
    <dsp:sp modelId="{6435972C-4655-437B-8436-9EBA4B74179D}">
      <dsp:nvSpPr>
        <dsp:cNvPr id="0" name=""/>
        <dsp:cNvSpPr/>
      </dsp:nvSpPr>
      <dsp:spPr>
        <a:xfrm>
          <a:off x="2546765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11E58-29AD-4EF2-B5D6-093B0F334892}">
      <dsp:nvSpPr>
        <dsp:cNvPr id="0" name=""/>
        <dsp:cNvSpPr/>
      </dsp:nvSpPr>
      <dsp:spPr>
        <a:xfrm>
          <a:off x="2780537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5FA36-0EDA-492C-B6D7-20F7D320BDF0}">
      <dsp:nvSpPr>
        <dsp:cNvPr id="0" name=""/>
        <dsp:cNvSpPr/>
      </dsp:nvSpPr>
      <dsp:spPr>
        <a:xfrm>
          <a:off x="2196108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Our #1 Movie is Telegraph Voyage</a:t>
          </a:r>
          <a:endParaRPr lang="en-US" sz="1400" kern="1200"/>
        </a:p>
      </dsp:txBody>
      <dsp:txXfrm>
        <a:off x="2196108" y="4047730"/>
        <a:ext cx="1798242" cy="71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1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0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51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7DCB99-09AE-4FD9-B863-9929F222A11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6ABFB2-1381-45D0-AD40-1D576CDDF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2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C711-9E59-8D62-E675-E059CB03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Rockbuster</a:t>
            </a:r>
            <a:r>
              <a:rPr lang="de-DE" dirty="0"/>
              <a:t> Stealth LLC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B9A6A-90C8-4D1D-EE6B-3A63EB4B9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596" y="1506774"/>
            <a:ext cx="3043896" cy="324861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Who are our top customers?</a:t>
            </a:r>
            <a:br>
              <a:rPr lang="en-US" sz="3300" dirty="0">
                <a:solidFill>
                  <a:srgbClr val="FFFFFF"/>
                </a:solidFill>
              </a:rPr>
            </a:br>
            <a:endParaRPr lang="en-US" sz="3300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148D643-DBB7-885E-CFC3-D4849118D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1522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56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D529C0-8350-E939-7764-22B22E7A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0DFF4-7756-21C5-9551-12EC94988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14216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55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0811E-E7B2-0EAB-A73A-FD56EB0A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761" y="175226"/>
            <a:ext cx="4060474" cy="3248611"/>
          </a:xfrm>
        </p:spPr>
        <p:txBody>
          <a:bodyPr anchor="b">
            <a:norm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Recommendations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D2B5-2012-132D-D8AF-5280A3AF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6261337" cy="47589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Focusing on the top region Asia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Don’t overlook the USA, since it’s our third most profitable country</a:t>
            </a:r>
          </a:p>
          <a:p>
            <a:pPr marL="457200" lvl="1" indent="-457200"/>
            <a:r>
              <a:rPr lang="en-US" dirty="0">
                <a:solidFill>
                  <a:schemeClr val="tx1"/>
                </a:solidFill>
              </a:rPr>
              <a:t>Price adjustments, depending on sales numbers</a:t>
            </a:r>
          </a:p>
          <a:p>
            <a:pPr marL="457200" lvl="1" indent="-457200"/>
            <a:r>
              <a:rPr lang="en-US" dirty="0">
                <a:solidFill>
                  <a:schemeClr val="tx1"/>
                </a:solidFill>
              </a:rPr>
              <a:t>Focus on profitable genres Sport, Sci-Fi and Animation</a:t>
            </a:r>
          </a:p>
          <a:p>
            <a:pPr marL="457200" lvl="1" indent="-457200"/>
            <a:r>
              <a:rPr lang="en-US" dirty="0">
                <a:solidFill>
                  <a:schemeClr val="tx1"/>
                </a:solidFill>
              </a:rPr>
              <a:t>Further analysis</a:t>
            </a:r>
          </a:p>
          <a:p>
            <a:pPr marL="914400" lvl="2" indent="-457200"/>
            <a:r>
              <a:rPr lang="en-US" dirty="0">
                <a:solidFill>
                  <a:schemeClr val="tx1"/>
                </a:solidFill>
              </a:rPr>
              <a:t>It seems like our top customers may be English natives regardless of location - catering towards  the Asian market could be risky and needs more research</a:t>
            </a:r>
          </a:p>
        </p:txBody>
      </p:sp>
    </p:spTree>
    <p:extLst>
      <p:ext uri="{BB962C8B-B14F-4D97-AF65-F5344CB8AC3E}">
        <p14:creationId xmlns:p14="http://schemas.microsoft.com/office/powerpoint/2010/main" val="415587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59FB-47A4-6D89-2F93-F73F87F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 for your attention</a:t>
            </a:r>
          </a:p>
        </p:txBody>
      </p:sp>
      <p:pic>
        <p:nvPicPr>
          <p:cNvPr id="4" name="Picture 3" descr="Black and white film board">
            <a:extLst>
              <a:ext uri="{FF2B5EF4-FFF2-40B4-BE49-F238E27FC236}">
                <a16:creationId xmlns:a16="http://schemas.microsoft.com/office/drawing/2014/main" id="{778BFB63-74FE-D63E-11B4-D33EBA16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r="27473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de-DE" dirty="0" err="1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882B-578E-9486-44F2-7A830447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LLC, a former global movie rental chain, confronted by formidable competition from streaming giants like Netflix and Amazon Prime.</a:t>
            </a:r>
          </a:p>
          <a:p>
            <a:r>
              <a:rPr lang="en-US" dirty="0">
                <a:solidFill>
                  <a:schemeClr val="tx1"/>
                </a:solidFill>
              </a:rPr>
              <a:t>Strategy shift towards leveraging existing movie licenses to inaugurate an online video rental service, aimed at maintaining competitiveness in the evolving market landscape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61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Questions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CB0AC-3AE6-0337-B3F4-E88CA137E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94448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13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F11D-AAB8-2E55-EF79-4B7E45E5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74" y="37715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19AC96-EB3F-6572-9F80-DF2B6893A625}"/>
              </a:ext>
            </a:extLst>
          </p:cNvPr>
          <p:cNvGrpSpPr/>
          <p:nvPr/>
        </p:nvGrpSpPr>
        <p:grpSpPr>
          <a:xfrm>
            <a:off x="86872" y="1753972"/>
            <a:ext cx="12018256" cy="2503991"/>
            <a:chOff x="86872" y="1753972"/>
            <a:chExt cx="12018256" cy="2503991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FAD61D2-70C2-8F71-9BE6-6F16C98E3B1B}"/>
                </a:ext>
              </a:extLst>
            </p:cNvPr>
            <p:cNvSpPr txBox="1">
              <a:spLocks/>
            </p:cNvSpPr>
            <p:nvPr/>
          </p:nvSpPr>
          <p:spPr>
            <a:xfrm>
              <a:off x="3183222" y="1753972"/>
              <a:ext cx="2759800" cy="24947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434340">
                <a:spcAft>
                  <a:spcPts val="570"/>
                </a:spcAft>
                <a:buNone/>
              </a:pPr>
              <a:r>
                <a:rPr lang="de-DE" kern="1200" cap="none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Replacement</a:t>
              </a: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kern="1200" cap="none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Cost</a:t>
              </a:r>
              <a:endParaRPr lang="de-D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Average: 19,98 $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Max: 29,99 $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Min: 9,99$</a:t>
              </a:r>
            </a:p>
            <a:p>
              <a:pPr marL="0" indent="0">
                <a:buFont typeface="Wingdings 3" panose="05040102010807070707" pitchFamily="18" charset="2"/>
                <a:buNone/>
              </a:pPr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1A730D1C-2A52-7EB7-778E-B06AEE32BE83}"/>
                </a:ext>
              </a:extLst>
            </p:cNvPr>
            <p:cNvSpPr txBox="1">
              <a:spLocks/>
            </p:cNvSpPr>
            <p:nvPr/>
          </p:nvSpPr>
          <p:spPr>
            <a:xfrm>
              <a:off x="86872" y="1753973"/>
              <a:ext cx="2759800" cy="250399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434340">
                <a:spcAft>
                  <a:spcPts val="600"/>
                </a:spcAft>
                <a:buNone/>
              </a:pPr>
              <a:r>
                <a:rPr lang="de-DE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Rental Duration</a:t>
              </a:r>
            </a:p>
            <a:p>
              <a:pPr defTabSz="434340">
                <a:spcAft>
                  <a:spcPts val="600"/>
                </a:spcAft>
              </a:pPr>
              <a:r>
                <a:rPr lang="de-DE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Average: 5 </a:t>
              </a:r>
              <a:r>
                <a:rPr lang="de-DE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days</a:t>
              </a:r>
              <a:endPara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434340">
                <a:spcAft>
                  <a:spcPts val="600"/>
                </a:spcAft>
              </a:pPr>
              <a:r>
                <a:rPr lang="de-DE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Max: 7 </a:t>
              </a:r>
              <a:r>
                <a:rPr lang="de-DE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days</a:t>
              </a:r>
              <a:endPara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434340">
                <a:spcAft>
                  <a:spcPts val="600"/>
                </a:spcAft>
              </a:pPr>
              <a:r>
                <a:rPr lang="de-DE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Min: 3 </a:t>
              </a:r>
              <a:r>
                <a:rPr lang="de-DE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days</a:t>
              </a:r>
              <a:endPara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0" indent="0">
                <a:buFont typeface="Wingdings 3" panose="05040102010807070707" pitchFamily="18" charset="2"/>
                <a:buNone/>
              </a:pPr>
              <a:endParaRPr lang="en-US" dirty="0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DEE629E8-674D-A67D-49F0-B98F4BC7EFBA}"/>
                </a:ext>
              </a:extLst>
            </p:cNvPr>
            <p:cNvSpPr txBox="1">
              <a:spLocks/>
            </p:cNvSpPr>
            <p:nvPr/>
          </p:nvSpPr>
          <p:spPr>
            <a:xfrm>
              <a:off x="6264275" y="1753972"/>
              <a:ext cx="2759800" cy="24947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434340">
                <a:spcAft>
                  <a:spcPts val="570"/>
                </a:spcAft>
                <a:buNone/>
              </a:pPr>
              <a:r>
                <a:rPr lang="de-DE" kern="1200" cap="none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Length</a:t>
              </a:r>
              <a:endParaRPr lang="de-DE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Average: 115 min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Max: 185 min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Min: 46 min</a:t>
              </a:r>
            </a:p>
            <a:p>
              <a:pPr marL="0" indent="0">
                <a:buFont typeface="Wingdings 3" panose="05040102010807070707" pitchFamily="18" charset="2"/>
                <a:buNone/>
              </a:pPr>
              <a:endParaRPr lang="en-US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CEC57A46-0608-7C4D-09FE-649C6D982BAA}"/>
                </a:ext>
              </a:extLst>
            </p:cNvPr>
            <p:cNvSpPr txBox="1">
              <a:spLocks/>
            </p:cNvSpPr>
            <p:nvPr/>
          </p:nvSpPr>
          <p:spPr>
            <a:xfrm>
              <a:off x="9345328" y="1753972"/>
              <a:ext cx="2759800" cy="25039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434340">
                <a:spcAft>
                  <a:spcPts val="570"/>
                </a:spcAft>
                <a:buNone/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Rental Rate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Average: 2,98 $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Max: 4,99 $</a:t>
              </a:r>
            </a:p>
            <a:p>
              <a:pPr marL="271463" indent="-271463" defTabSz="434340">
                <a:spcAft>
                  <a:spcPts val="570"/>
                </a:spcAft>
              </a:pPr>
              <a:r>
                <a:rPr lang="de-DE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Min: 0,99</a:t>
              </a:r>
            </a:p>
            <a:p>
              <a:pPr marL="0" indent="0">
                <a:buFont typeface="Wingdings 3" panose="05040102010807070707" pitchFamily="18" charset="2"/>
                <a:buNone/>
              </a:pP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3F970F6-33DF-B6F8-AD9D-A33F66029693}"/>
              </a:ext>
            </a:extLst>
          </p:cNvPr>
          <p:cNvSpPr txBox="1"/>
          <p:nvPr/>
        </p:nvSpPr>
        <p:spPr>
          <a:xfrm>
            <a:off x="988292" y="4710547"/>
            <a:ext cx="320501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Countries: 109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Customers: 599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00A985-8339-3180-CBD4-6BED786F1F49}"/>
              </a:ext>
            </a:extLst>
          </p:cNvPr>
          <p:cNvSpPr txBox="1"/>
          <p:nvPr/>
        </p:nvSpPr>
        <p:spPr>
          <a:xfrm>
            <a:off x="7998690" y="4710547"/>
            <a:ext cx="307570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Movies: 1000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Genres: 17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2D8BEE-6236-C1FD-1DE6-310F012BBC3E}"/>
              </a:ext>
            </a:extLst>
          </p:cNvPr>
          <p:cNvSpPr txBox="1"/>
          <p:nvPr/>
        </p:nvSpPr>
        <p:spPr>
          <a:xfrm>
            <a:off x="4493491" y="4710547"/>
            <a:ext cx="320501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Languages</a:t>
            </a:r>
            <a:r>
              <a:rPr lang="de-DE" dirty="0"/>
              <a:t>: 1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20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Where are our customers located?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 useBgFill="1"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map of the world&#10;&#10;Description automatically generated">
            <a:extLst>
              <a:ext uri="{FF2B5EF4-FFF2-40B4-BE49-F238E27FC236}">
                <a16:creationId xmlns:a16="http://schemas.microsoft.com/office/drawing/2014/main" id="{63DC0F58-73F6-3338-05CD-FAA51E77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875029"/>
            <a:ext cx="5641063" cy="277822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A447BDC-68F3-D44F-C9F1-056667E1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8"/>
            <a:ext cx="3479419" cy="410603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1700" dirty="0">
                <a:solidFill>
                  <a:schemeClr val="bg1"/>
                </a:solidFill>
              </a:rPr>
              <a:t>The countries </a:t>
            </a:r>
            <a:r>
              <a:rPr lang="de-DE" sz="1700" dirty="0" err="1">
                <a:solidFill>
                  <a:schemeClr val="bg1"/>
                </a:solidFill>
              </a:rPr>
              <a:t>with</a:t>
            </a:r>
            <a:r>
              <a:rPr lang="de-DE" sz="1700" dirty="0">
                <a:solidFill>
                  <a:schemeClr val="bg1"/>
                </a:solidFill>
              </a:rPr>
              <a:t> </a:t>
            </a:r>
            <a:r>
              <a:rPr lang="de-DE" sz="1700" dirty="0" err="1">
                <a:solidFill>
                  <a:schemeClr val="bg1"/>
                </a:solidFill>
              </a:rPr>
              <a:t>the</a:t>
            </a:r>
            <a:r>
              <a:rPr lang="de-DE" sz="1700" dirty="0">
                <a:solidFill>
                  <a:schemeClr val="bg1"/>
                </a:solidFill>
              </a:rPr>
              <a:t> </a:t>
            </a:r>
            <a:r>
              <a:rPr lang="de-DE" sz="1700" dirty="0" err="1">
                <a:solidFill>
                  <a:schemeClr val="bg1"/>
                </a:solidFill>
              </a:rPr>
              <a:t>most</a:t>
            </a:r>
            <a:r>
              <a:rPr lang="de-DE" sz="1700" dirty="0">
                <a:solidFill>
                  <a:schemeClr val="bg1"/>
                </a:solidFill>
              </a:rPr>
              <a:t> </a:t>
            </a:r>
            <a:r>
              <a:rPr lang="de-DE" sz="1700" dirty="0" err="1">
                <a:solidFill>
                  <a:schemeClr val="bg1"/>
                </a:solidFill>
              </a:rPr>
              <a:t>customers</a:t>
            </a:r>
            <a:r>
              <a:rPr lang="de-DE" sz="1700" dirty="0">
                <a:solidFill>
                  <a:schemeClr val="bg1"/>
                </a:solidFill>
              </a:rPr>
              <a:t> </a:t>
            </a:r>
            <a:r>
              <a:rPr lang="de-DE" sz="1700" dirty="0" err="1">
                <a:solidFill>
                  <a:schemeClr val="bg1"/>
                </a:solidFill>
              </a:rPr>
              <a:t>are</a:t>
            </a:r>
            <a:r>
              <a:rPr lang="de-DE" sz="17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de-DE" sz="1400" dirty="0">
              <a:solidFill>
                <a:schemeClr val="bg1"/>
              </a:solidFill>
            </a:endParaRP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500" dirty="0">
                <a:solidFill>
                  <a:schemeClr val="bg1"/>
                </a:solidFill>
              </a:rPr>
              <a:t>India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500" dirty="0">
                <a:solidFill>
                  <a:schemeClr val="bg1"/>
                </a:solidFill>
              </a:rPr>
              <a:t>China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500" dirty="0">
                <a:solidFill>
                  <a:schemeClr val="bg1"/>
                </a:solidFill>
              </a:rPr>
              <a:t>United States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500" dirty="0">
                <a:solidFill>
                  <a:schemeClr val="bg1"/>
                </a:solidFill>
              </a:rPr>
              <a:t>Japan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500" dirty="0">
                <a:solidFill>
                  <a:schemeClr val="bg1"/>
                </a:solidFill>
              </a:rPr>
              <a:t>Mexiko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500" dirty="0" err="1">
                <a:solidFill>
                  <a:schemeClr val="bg1"/>
                </a:solidFill>
              </a:rPr>
              <a:t>Brazli</a:t>
            </a:r>
            <a:endParaRPr lang="de-DE" sz="1500" dirty="0">
              <a:solidFill>
                <a:schemeClr val="bg1"/>
              </a:solidFill>
            </a:endParaRPr>
          </a:p>
          <a:p>
            <a:pPr marL="176213" indent="-176213">
              <a:buClr>
                <a:schemeClr val="bg1"/>
              </a:buClr>
              <a:buFont typeface="+mj-lt"/>
              <a:buAutoNum type="arabicPeriod" startAt="6"/>
            </a:pPr>
            <a:r>
              <a:rPr lang="de-DE" sz="1500" dirty="0">
                <a:solidFill>
                  <a:schemeClr val="bg1"/>
                </a:solidFill>
              </a:rPr>
              <a:t>Russian </a:t>
            </a:r>
            <a:r>
              <a:rPr lang="de-DE" sz="1500" dirty="0" err="1">
                <a:solidFill>
                  <a:schemeClr val="bg1"/>
                </a:solidFill>
              </a:rPr>
              <a:t>Federation</a:t>
            </a:r>
            <a:endParaRPr lang="de-DE" sz="1500" dirty="0">
              <a:solidFill>
                <a:schemeClr val="bg1"/>
              </a:solidFill>
            </a:endParaRPr>
          </a:p>
          <a:p>
            <a:pPr marL="176213" indent="-176213">
              <a:buClr>
                <a:schemeClr val="bg1"/>
              </a:buClr>
              <a:buFont typeface="+mj-lt"/>
              <a:buAutoNum type="arabicPeriod" startAt="6"/>
            </a:pPr>
            <a:r>
              <a:rPr lang="de-DE" sz="1500" dirty="0">
                <a:solidFill>
                  <a:schemeClr val="bg1"/>
                </a:solidFill>
              </a:rPr>
              <a:t>Philippines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 startAt="6"/>
            </a:pPr>
            <a:r>
              <a:rPr lang="de-DE" sz="1500" dirty="0">
                <a:solidFill>
                  <a:schemeClr val="bg1"/>
                </a:solidFill>
              </a:rPr>
              <a:t>Turkey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 startAt="6"/>
            </a:pPr>
            <a:r>
              <a:rPr lang="de-DE" sz="1500" dirty="0">
                <a:solidFill>
                  <a:schemeClr val="bg1"/>
                </a:solidFill>
              </a:rPr>
              <a:t>Indonesia</a:t>
            </a:r>
          </a:p>
          <a:p>
            <a:pPr marL="228600" indent="-228600">
              <a:buFont typeface="+mj-lt"/>
              <a:buAutoNum type="arabicPeriod" startAt="6"/>
            </a:pPr>
            <a:endParaRPr lang="en-US" sz="1200" dirty="0">
              <a:solidFill>
                <a:srgbClr val="0F496F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309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pPr algn="ctr"/>
            <a:r>
              <a:rPr lang="de-DE" sz="2400" dirty="0"/>
              <a:t>Revenue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top 10 countries</a:t>
            </a:r>
            <a:endParaRPr lang="en-US" sz="2400" dirty="0"/>
          </a:p>
        </p:txBody>
      </p:sp>
      <p:sp useBgFill="1"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AE405-C65A-54F0-982A-B893A88A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7" y="1927140"/>
            <a:ext cx="6361765" cy="300372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459F81-0E82-E191-6176-DC0723DF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8"/>
            <a:ext cx="3479419" cy="410603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de-DE" sz="1600" dirty="0">
                <a:solidFill>
                  <a:schemeClr val="bg1"/>
                </a:solidFill>
              </a:rPr>
              <a:t>The countries </a:t>
            </a:r>
            <a:r>
              <a:rPr lang="de-DE" sz="1600" dirty="0" err="1">
                <a:solidFill>
                  <a:schemeClr val="bg1"/>
                </a:solidFill>
              </a:rPr>
              <a:t>with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highest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revenue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are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India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China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United States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Japan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Mexico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Brazil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Russian </a:t>
            </a:r>
            <a:r>
              <a:rPr lang="de-DE" sz="1400" dirty="0" err="1">
                <a:solidFill>
                  <a:schemeClr val="bg1"/>
                </a:solidFill>
              </a:rPr>
              <a:t>Federation</a:t>
            </a:r>
            <a:endParaRPr lang="de-DE" sz="1400" dirty="0">
              <a:solidFill>
                <a:schemeClr val="bg1"/>
              </a:solidFill>
            </a:endParaRP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Philippines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Turkey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Indonesia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Which genres are most profitable?</a:t>
            </a:r>
            <a:br>
              <a:rPr lang="en-US" sz="1200" dirty="0"/>
            </a:b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18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03370D-7ED1-6A9A-A058-CDBC8D29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963520"/>
            <a:ext cx="6129590" cy="468913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1668A3C-5DFA-9ED2-C0F2-3286963C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50"/>
            <a:ext cx="3479419" cy="215842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DE" sz="1600" dirty="0">
                <a:solidFill>
                  <a:schemeClr val="bg1"/>
                </a:solidFill>
              </a:rPr>
              <a:t>The </a:t>
            </a:r>
            <a:r>
              <a:rPr lang="de-DE" sz="1600" dirty="0" err="1">
                <a:solidFill>
                  <a:schemeClr val="bg1"/>
                </a:solidFill>
              </a:rPr>
              <a:t>most</a:t>
            </a:r>
            <a:r>
              <a:rPr lang="de-DE" sz="1600" dirty="0">
                <a:solidFill>
                  <a:schemeClr val="bg1"/>
                </a:solidFill>
              </a:rPr>
              <a:t> profitable </a:t>
            </a:r>
            <a:r>
              <a:rPr lang="de-DE" sz="1600" dirty="0" err="1">
                <a:solidFill>
                  <a:schemeClr val="bg1"/>
                </a:solidFill>
              </a:rPr>
              <a:t>genres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are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Sports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 err="1">
                <a:solidFill>
                  <a:schemeClr val="bg1"/>
                </a:solidFill>
              </a:rPr>
              <a:t>Sci-Fi</a:t>
            </a:r>
            <a:endParaRPr lang="de-DE" sz="1400" dirty="0">
              <a:solidFill>
                <a:schemeClr val="bg1"/>
              </a:solidFill>
            </a:endParaRP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Animation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Family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Drama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18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Which movies are most profitable?</a:t>
            </a:r>
            <a:br>
              <a:rPr lang="en-US" sz="1200" dirty="0"/>
            </a:b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A4E23-1C22-9D21-3139-7AA5A227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5" y="1012277"/>
            <a:ext cx="6055340" cy="4455649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AB789C14-5F5C-DB6A-D663-9C0DBFA8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DE" sz="1600" dirty="0">
                <a:solidFill>
                  <a:schemeClr val="bg1"/>
                </a:solidFill>
              </a:rPr>
              <a:t>The </a:t>
            </a:r>
            <a:r>
              <a:rPr lang="de-DE" sz="1600" dirty="0" err="1">
                <a:solidFill>
                  <a:schemeClr val="bg1"/>
                </a:solidFill>
              </a:rPr>
              <a:t>most</a:t>
            </a:r>
            <a:r>
              <a:rPr lang="de-DE" sz="1600" dirty="0">
                <a:solidFill>
                  <a:schemeClr val="bg1"/>
                </a:solidFill>
              </a:rPr>
              <a:t> profitable </a:t>
            </a:r>
            <a:r>
              <a:rPr lang="de-DE" sz="1600" dirty="0" err="1">
                <a:solidFill>
                  <a:schemeClr val="bg1"/>
                </a:solidFill>
              </a:rPr>
              <a:t>movies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are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Telegraph Voyage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Zorro Ark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 err="1">
                <a:solidFill>
                  <a:schemeClr val="bg1"/>
                </a:solidFill>
              </a:rPr>
              <a:t>Wife</a:t>
            </a:r>
            <a:r>
              <a:rPr lang="de-DE" sz="1400" dirty="0">
                <a:solidFill>
                  <a:schemeClr val="bg1"/>
                </a:solidFill>
              </a:rPr>
              <a:t> Turn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Innocent </a:t>
            </a:r>
            <a:r>
              <a:rPr lang="de-DE" sz="1400" dirty="0" err="1">
                <a:solidFill>
                  <a:schemeClr val="bg1"/>
                </a:solidFill>
              </a:rPr>
              <a:t>Usual</a:t>
            </a:r>
            <a:endParaRPr lang="de-DE" sz="1400" dirty="0">
              <a:solidFill>
                <a:schemeClr val="bg1"/>
              </a:solidFill>
            </a:endParaRPr>
          </a:p>
          <a:p>
            <a:pPr marL="176213" indent="-176213">
              <a:buClr>
                <a:schemeClr val="bg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bg1"/>
                </a:solidFill>
              </a:rPr>
              <a:t>Hustler Party</a:t>
            </a:r>
          </a:p>
          <a:p>
            <a:pPr marL="176213" indent="-176213">
              <a:buClr>
                <a:schemeClr val="bg1"/>
              </a:buClr>
              <a:buFont typeface="+mj-lt"/>
              <a:buAutoNum type="arabicPeriod" startAt="5"/>
            </a:pPr>
            <a:r>
              <a:rPr lang="de-DE" sz="1400" dirty="0">
                <a:solidFill>
                  <a:schemeClr val="bg1"/>
                </a:solidFill>
              </a:rPr>
              <a:t>Saturday Lambs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3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5D398-739F-40D2-56D8-DF64A7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219" y="2242078"/>
            <a:ext cx="3382941" cy="1896532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What are our Top Revenue Cities and the amount of residing customers?</a:t>
            </a:r>
            <a:br>
              <a:rPr lang="en-US" sz="1200" dirty="0"/>
            </a:b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370021-F42C-CA48-48D5-9801C842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3" y="1184747"/>
            <a:ext cx="4802908" cy="44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Rockbuster Stealth LLC</vt:lpstr>
      <vt:lpstr>Introduction</vt:lpstr>
      <vt:lpstr>Key Questions</vt:lpstr>
      <vt:lpstr>Our Stat overview</vt:lpstr>
      <vt:lpstr>Where are our customers located? </vt:lpstr>
      <vt:lpstr>Revenue for the top 10 countries</vt:lpstr>
      <vt:lpstr>Which genres are most profitable? </vt:lpstr>
      <vt:lpstr>Which movies are most profitable? </vt:lpstr>
      <vt:lpstr>What are our Top Revenue Cities and the amount of residing customers? </vt:lpstr>
      <vt:lpstr>Who are our top customers? </vt:lpstr>
      <vt:lpstr>Summary</vt:lpstr>
      <vt:lpstr>Recommendations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Max Caesar</dc:creator>
  <cp:lastModifiedBy>Max Caesar</cp:lastModifiedBy>
  <cp:revision>15</cp:revision>
  <dcterms:created xsi:type="dcterms:W3CDTF">2024-03-21T21:06:11Z</dcterms:created>
  <dcterms:modified xsi:type="dcterms:W3CDTF">2024-03-22T15:40:17Z</dcterms:modified>
</cp:coreProperties>
</file>