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dirty="0" err="1" smtClean="0"/>
              <a:t>AMazon</a:t>
            </a:r>
            <a:r>
              <a:rPr lang="es-ES" sz="6600" dirty="0" smtClean="0"/>
              <a:t> EC2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3280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Tú lo guisas, yo me lo como</a:t>
            </a:r>
          </a:p>
          <a:p>
            <a:pPr algn="r"/>
            <a:endParaRPr lang="es-E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309360" y="4778375"/>
            <a:ext cx="435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Mario Chaves Caballero</a:t>
            </a:r>
          </a:p>
          <a:p>
            <a:pPr algn="just"/>
            <a:r>
              <a:rPr lang="es-ES" sz="2400" dirty="0" smtClean="0"/>
              <a:t>Jerónimo Chaves Caballero</a:t>
            </a:r>
          </a:p>
          <a:p>
            <a:pPr algn="just"/>
            <a:r>
              <a:rPr lang="es-ES" sz="2400" dirty="0" smtClean="0"/>
              <a:t>Francisco Javier Fuentes Barragán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697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Eligiendo nuestro sistema operativo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42" y="1850242"/>
            <a:ext cx="8986339" cy="4336025"/>
          </a:xfrm>
        </p:spPr>
      </p:pic>
    </p:spTree>
    <p:extLst>
      <p:ext uri="{BB962C8B-B14F-4D97-AF65-F5344CB8AC3E}">
        <p14:creationId xmlns:p14="http://schemas.microsoft.com/office/powerpoint/2010/main" val="199786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Conectándonos a nuestro servidor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4" y="1695696"/>
            <a:ext cx="9593755" cy="4994280"/>
          </a:xfrm>
        </p:spPr>
      </p:pic>
    </p:spTree>
    <p:extLst>
      <p:ext uri="{BB962C8B-B14F-4D97-AF65-F5344CB8AC3E}">
        <p14:creationId xmlns:p14="http://schemas.microsoft.com/office/powerpoint/2010/main" val="38058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Conectándonos a nuestro servidor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0"/>
          <a:stretch/>
        </p:blipFill>
        <p:spPr>
          <a:xfrm>
            <a:off x="2660130" y="1793526"/>
            <a:ext cx="6868563" cy="2301955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3"/>
          <a:stretch/>
        </p:blipFill>
        <p:spPr>
          <a:xfrm>
            <a:off x="2660129" y="4465367"/>
            <a:ext cx="6868563" cy="16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Conectándonos a nuestro servidor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56" y="1695695"/>
            <a:ext cx="9159911" cy="4762779"/>
          </a:xfrm>
        </p:spPr>
      </p:pic>
    </p:spTree>
    <p:extLst>
      <p:ext uri="{BB962C8B-B14F-4D97-AF65-F5344CB8AC3E}">
        <p14:creationId xmlns:p14="http://schemas.microsoft.com/office/powerpoint/2010/main" val="222187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el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19" y="2865814"/>
            <a:ext cx="8847587" cy="2309060"/>
          </a:xfrm>
        </p:spPr>
      </p:pic>
    </p:spTree>
    <p:extLst>
      <p:ext uri="{BB962C8B-B14F-4D97-AF65-F5344CB8AC3E}">
        <p14:creationId xmlns:p14="http://schemas.microsoft.com/office/powerpoint/2010/main" val="33588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el dominio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75" y="1798727"/>
            <a:ext cx="9114073" cy="4609253"/>
          </a:xfrm>
        </p:spPr>
      </p:pic>
    </p:spTree>
    <p:extLst>
      <p:ext uri="{BB962C8B-B14F-4D97-AF65-F5344CB8AC3E}">
        <p14:creationId xmlns:p14="http://schemas.microsoft.com/office/powerpoint/2010/main" val="40298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65313"/>
          </a:xfrm>
        </p:spPr>
        <p:txBody>
          <a:bodyPr/>
          <a:lstStyle/>
          <a:p>
            <a:r>
              <a:rPr lang="es-ES" dirty="0"/>
              <a:t>La compañía originaria de Seattle tiene un servicio llamado Amazon Web </a:t>
            </a:r>
            <a:r>
              <a:rPr lang="es-ES" dirty="0" err="1"/>
              <a:t>Service</a:t>
            </a:r>
            <a:r>
              <a:rPr lang="es-ES" dirty="0"/>
              <a:t>, el cual nos permite “alquilar servidores” ya </a:t>
            </a:r>
            <a:r>
              <a:rPr lang="es-ES" dirty="0" err="1"/>
              <a:t>virtualizados</a:t>
            </a:r>
            <a:r>
              <a:rPr lang="es-ES" dirty="0"/>
              <a:t> y con el sistema operativo (gratuito) que nosotros queramos, que normalmente suelen ser basados en Linux. Hasta Amazon tiene el suyo propio.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4459211"/>
            <a:ext cx="2506980" cy="15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nuestra Cuenta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82" y="1812820"/>
            <a:ext cx="7208660" cy="4782110"/>
          </a:xfrm>
        </p:spPr>
      </p:pic>
    </p:spTree>
    <p:extLst>
      <p:ext uri="{BB962C8B-B14F-4D97-AF65-F5344CB8AC3E}">
        <p14:creationId xmlns:p14="http://schemas.microsoft.com/office/powerpoint/2010/main" val="4842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nuestro usuario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05463"/>
            <a:ext cx="9906000" cy="3429762"/>
          </a:xfrm>
        </p:spPr>
      </p:pic>
    </p:spTree>
    <p:extLst>
      <p:ext uri="{BB962C8B-B14F-4D97-AF65-F5344CB8AC3E}">
        <p14:creationId xmlns:p14="http://schemas.microsoft.com/office/powerpoint/2010/main" val="9028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nuestro usuario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48" y="1901758"/>
            <a:ext cx="10158328" cy="4215706"/>
          </a:xfrm>
        </p:spPr>
      </p:pic>
    </p:spTree>
    <p:extLst>
      <p:ext uri="{BB962C8B-B14F-4D97-AF65-F5344CB8AC3E}">
        <p14:creationId xmlns:p14="http://schemas.microsoft.com/office/powerpoint/2010/main" val="98163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nuestro usuario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69" y="1927516"/>
            <a:ext cx="9983086" cy="4151312"/>
          </a:xfrm>
        </p:spPr>
      </p:pic>
    </p:spTree>
    <p:extLst>
      <p:ext uri="{BB962C8B-B14F-4D97-AF65-F5344CB8AC3E}">
        <p14:creationId xmlns:p14="http://schemas.microsoft.com/office/powerpoint/2010/main" val="211334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nuestro usuario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94" y="1888879"/>
            <a:ext cx="8230635" cy="4446884"/>
          </a:xfrm>
        </p:spPr>
      </p:pic>
    </p:spTree>
    <p:extLst>
      <p:ext uri="{BB962C8B-B14F-4D97-AF65-F5344CB8AC3E}">
        <p14:creationId xmlns:p14="http://schemas.microsoft.com/office/powerpoint/2010/main" val="5522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Eligiendo nuestro sistema operativo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1" y="2271707"/>
            <a:ext cx="10715961" cy="3588180"/>
          </a:xfrm>
        </p:spPr>
      </p:pic>
    </p:spTree>
    <p:extLst>
      <p:ext uri="{BB962C8B-B14F-4D97-AF65-F5344CB8AC3E}">
        <p14:creationId xmlns:p14="http://schemas.microsoft.com/office/powerpoint/2010/main" val="36129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Eligiendo nuestro sistema operativo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78" y="1592663"/>
            <a:ext cx="9309468" cy="5101961"/>
          </a:xfrm>
        </p:spPr>
      </p:pic>
    </p:spTree>
    <p:extLst>
      <p:ext uri="{BB962C8B-B14F-4D97-AF65-F5344CB8AC3E}">
        <p14:creationId xmlns:p14="http://schemas.microsoft.com/office/powerpoint/2010/main" val="170940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116</Words>
  <Application>Microsoft Office PowerPoint</Application>
  <PresentationFormat>Panorámica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AMazon EC2</vt:lpstr>
      <vt:lpstr>Introducción</vt:lpstr>
      <vt:lpstr>Creando nuestra Cuenta</vt:lpstr>
      <vt:lpstr>Creando nuestro usuario</vt:lpstr>
      <vt:lpstr>Creando nuestro usuario</vt:lpstr>
      <vt:lpstr>Creando nuestro usuario</vt:lpstr>
      <vt:lpstr>Creando nuestro usuario</vt:lpstr>
      <vt:lpstr>Eligiendo nuestro sistema operativo</vt:lpstr>
      <vt:lpstr>Eligiendo nuestro sistema operativo</vt:lpstr>
      <vt:lpstr>Eligiendo nuestro sistema operativo</vt:lpstr>
      <vt:lpstr>Conectándonos a nuestro servidor</vt:lpstr>
      <vt:lpstr>Conectándonos a nuestro servidor</vt:lpstr>
      <vt:lpstr>Conectándonos a nuestro servidor</vt:lpstr>
      <vt:lpstr>Creando el dominio</vt:lpstr>
      <vt:lpstr>Creando el dominio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EC2</dc:title>
  <dc:creator>Mario Chaves</dc:creator>
  <cp:lastModifiedBy>Mario Chaves</cp:lastModifiedBy>
  <cp:revision>3</cp:revision>
  <dcterms:created xsi:type="dcterms:W3CDTF">2018-05-04T17:58:50Z</dcterms:created>
  <dcterms:modified xsi:type="dcterms:W3CDTF">2018-05-04T18:24:56Z</dcterms:modified>
</cp:coreProperties>
</file>