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33C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74AF6-59A9-445F-B308-C81EA02545E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8F8D295-E330-46D9-B860-108BA84A11F4}">
      <dgm:prSet phldrT="[Texte]"/>
      <dgm:spPr/>
      <dgm:t>
        <a:bodyPr/>
        <a:lstStyle/>
        <a:p>
          <a:r>
            <a:rPr lang="fr-FR" dirty="0" smtClean="0"/>
            <a:t>Accueil</a:t>
          </a:r>
        </a:p>
        <a:p>
          <a:r>
            <a:rPr lang="fr-FR" dirty="0" smtClean="0"/>
            <a:t>/home/</a:t>
          </a:r>
          <a:r>
            <a:rPr lang="fr-FR" dirty="0" err="1" smtClean="0"/>
            <a:t>companies</a:t>
          </a:r>
          <a:endParaRPr lang="fr-FR" dirty="0" smtClean="0"/>
        </a:p>
        <a:p>
          <a:r>
            <a:rPr lang="fr-FR" dirty="0" smtClean="0"/>
            <a:t>(</a:t>
          </a:r>
          <a:r>
            <a:rPr lang="fr-FR" dirty="0" err="1" smtClean="0"/>
            <a:t>home.companies</a:t>
          </a:r>
          <a:r>
            <a:rPr lang="fr-FR" dirty="0" smtClean="0"/>
            <a:t>)</a:t>
          </a:r>
          <a:endParaRPr lang="fr-FR" dirty="0"/>
        </a:p>
      </dgm:t>
    </dgm:pt>
    <dgm:pt modelId="{F888C1D8-033D-4843-93BD-AAD287F7059A}" type="parTrans" cxnId="{7E591F15-8CE2-432A-98D2-3D641F3FD5B7}">
      <dgm:prSet/>
      <dgm:spPr/>
      <dgm:t>
        <a:bodyPr/>
        <a:lstStyle/>
        <a:p>
          <a:endParaRPr lang="fr-FR"/>
        </a:p>
      </dgm:t>
    </dgm:pt>
    <dgm:pt modelId="{4E7454E3-5BDF-4DED-92F6-61734C009263}" type="sibTrans" cxnId="{7E591F15-8CE2-432A-98D2-3D641F3FD5B7}">
      <dgm:prSet/>
      <dgm:spPr/>
      <dgm:t>
        <a:bodyPr/>
        <a:lstStyle/>
        <a:p>
          <a:endParaRPr lang="fr-FR"/>
        </a:p>
      </dgm:t>
    </dgm:pt>
    <dgm:pt modelId="{93F5E558-32D3-41EF-9098-DEC43FCCC612}">
      <dgm:prSet phldrT="[Texte]"/>
      <dgm:spPr>
        <a:solidFill>
          <a:srgbClr val="33CD5F"/>
        </a:solidFill>
      </dgm:spPr>
      <dgm:t>
        <a:bodyPr/>
        <a:lstStyle/>
        <a:p>
          <a:r>
            <a:rPr lang="fr-FR" dirty="0" smtClean="0"/>
            <a:t>Distributeur</a:t>
          </a:r>
        </a:p>
        <a:p>
          <a:r>
            <a:rPr lang="fr-FR" dirty="0" smtClean="0"/>
            <a:t>/</a:t>
          </a:r>
          <a:r>
            <a:rPr lang="fr-FR" dirty="0" err="1" smtClean="0"/>
            <a:t>app</a:t>
          </a:r>
          <a:r>
            <a:rPr lang="fr-FR" dirty="0" smtClean="0"/>
            <a:t>/</a:t>
          </a:r>
          <a:r>
            <a:rPr lang="fr-FR" dirty="0" err="1" smtClean="0"/>
            <a:t>distributors</a:t>
          </a:r>
          <a:r>
            <a:rPr lang="fr-FR" dirty="0" smtClean="0"/>
            <a:t>/:</a:t>
          </a:r>
          <a:r>
            <a:rPr lang="fr-FR" dirty="0" err="1" smtClean="0"/>
            <a:t>company</a:t>
          </a:r>
          <a:endParaRPr lang="fr-FR" dirty="0" smtClean="0"/>
        </a:p>
        <a:p>
          <a:r>
            <a:rPr lang="fr-FR" dirty="0" smtClean="0"/>
            <a:t>(</a:t>
          </a:r>
          <a:r>
            <a:rPr lang="fr-FR" dirty="0" err="1" smtClean="0"/>
            <a:t>app</a:t>
          </a:r>
          <a:r>
            <a:rPr lang="fr-FR" dirty="0" smtClean="0"/>
            <a:t>. </a:t>
          </a:r>
          <a:r>
            <a:rPr lang="fr-FR" dirty="0" err="1" smtClean="0"/>
            <a:t>distributors</a:t>
          </a:r>
          <a:r>
            <a:rPr lang="fr-FR" dirty="0" smtClean="0"/>
            <a:t>)</a:t>
          </a:r>
          <a:endParaRPr lang="fr-FR" dirty="0"/>
        </a:p>
      </dgm:t>
    </dgm:pt>
    <dgm:pt modelId="{5A389A41-AE98-45FE-9501-0C5257C042CE}" type="parTrans" cxnId="{73B337F9-4E65-40FD-91FE-06DE5F166B49}">
      <dgm:prSet/>
      <dgm:spPr/>
      <dgm:t>
        <a:bodyPr/>
        <a:lstStyle/>
        <a:p>
          <a:endParaRPr lang="fr-FR"/>
        </a:p>
      </dgm:t>
    </dgm:pt>
    <dgm:pt modelId="{4591D2A8-0F11-40C3-A5EB-D46D824BF70B}" type="sibTrans" cxnId="{73B337F9-4E65-40FD-91FE-06DE5F166B49}">
      <dgm:prSet/>
      <dgm:spPr/>
      <dgm:t>
        <a:bodyPr/>
        <a:lstStyle/>
        <a:p>
          <a:endParaRPr lang="fr-FR"/>
        </a:p>
      </dgm:t>
    </dgm:pt>
    <dgm:pt modelId="{022FC1A0-88BB-4DAE-A123-CF1346565D28}">
      <dgm:prSet phldrT="[Texte]"/>
      <dgm:spPr>
        <a:solidFill>
          <a:srgbClr val="33CD5F"/>
        </a:solidFill>
      </dgm:spPr>
      <dgm:t>
        <a:bodyPr/>
        <a:lstStyle/>
        <a:p>
          <a:r>
            <a:rPr lang="fr-FR" dirty="0" smtClean="0"/>
            <a:t>Extra</a:t>
          </a:r>
        </a:p>
        <a:p>
          <a:r>
            <a:rPr lang="fr-FR" dirty="0" smtClean="0"/>
            <a:t>/</a:t>
          </a:r>
          <a:r>
            <a:rPr lang="fr-FR" dirty="0" err="1" smtClean="0"/>
            <a:t>app</a:t>
          </a:r>
          <a:r>
            <a:rPr lang="fr-FR" dirty="0" smtClean="0"/>
            <a:t>/extra</a:t>
          </a:r>
        </a:p>
        <a:p>
          <a:r>
            <a:rPr lang="fr-FR" dirty="0" smtClean="0"/>
            <a:t>(</a:t>
          </a:r>
          <a:r>
            <a:rPr lang="fr-FR" dirty="0" err="1" smtClean="0"/>
            <a:t>app.extra</a:t>
          </a:r>
          <a:r>
            <a:rPr lang="fr-FR" dirty="0" smtClean="0"/>
            <a:t>)</a:t>
          </a:r>
        </a:p>
      </dgm:t>
    </dgm:pt>
    <dgm:pt modelId="{A0A08F43-3905-46E6-B74D-E14540CC4CA7}" type="parTrans" cxnId="{4EBEB2FD-8301-4979-8343-52AA4D6373F4}">
      <dgm:prSet/>
      <dgm:spPr/>
      <dgm:t>
        <a:bodyPr/>
        <a:lstStyle/>
        <a:p>
          <a:endParaRPr lang="fr-FR"/>
        </a:p>
      </dgm:t>
    </dgm:pt>
    <dgm:pt modelId="{3250B5ED-62DE-45FD-978B-8709AE90D788}" type="sibTrans" cxnId="{4EBEB2FD-8301-4979-8343-52AA4D6373F4}">
      <dgm:prSet/>
      <dgm:spPr/>
      <dgm:t>
        <a:bodyPr/>
        <a:lstStyle/>
        <a:p>
          <a:endParaRPr lang="fr-FR"/>
        </a:p>
      </dgm:t>
    </dgm:pt>
    <dgm:pt modelId="{ECF8BE7E-FB42-47EC-93E7-2BA91F39897A}">
      <dgm:prSet phldrT="[Texte]"/>
      <dgm:spPr/>
      <dgm:t>
        <a:bodyPr/>
        <a:lstStyle/>
        <a:p>
          <a:r>
            <a:rPr lang="fr-FR" dirty="0" smtClean="0"/>
            <a:t>Favoris</a:t>
          </a:r>
        </a:p>
        <a:p>
          <a:r>
            <a:rPr lang="fr-FR" dirty="0" smtClean="0"/>
            <a:t>/home/favorites</a:t>
          </a:r>
        </a:p>
        <a:p>
          <a:r>
            <a:rPr lang="fr-FR" dirty="0" smtClean="0"/>
            <a:t>(</a:t>
          </a:r>
          <a:r>
            <a:rPr lang="fr-FR" dirty="0" err="1" smtClean="0"/>
            <a:t>home.favorites</a:t>
          </a:r>
          <a:r>
            <a:rPr lang="fr-FR" dirty="0" smtClean="0"/>
            <a:t>)</a:t>
          </a:r>
        </a:p>
      </dgm:t>
    </dgm:pt>
    <dgm:pt modelId="{C9A254B9-80E2-4EA6-B411-1FA623935610}" type="parTrans" cxnId="{8D38D7F5-9871-4357-8BC2-107AE2E5EF6E}">
      <dgm:prSet/>
      <dgm:spPr/>
      <dgm:t>
        <a:bodyPr/>
        <a:lstStyle/>
        <a:p>
          <a:endParaRPr lang="fr-FR"/>
        </a:p>
      </dgm:t>
    </dgm:pt>
    <dgm:pt modelId="{B3350BBC-94EB-4C6B-993F-DEE0F8AFD863}" type="sibTrans" cxnId="{8D38D7F5-9871-4357-8BC2-107AE2E5EF6E}">
      <dgm:prSet/>
      <dgm:spPr/>
      <dgm:t>
        <a:bodyPr/>
        <a:lstStyle/>
        <a:p>
          <a:endParaRPr lang="fr-FR"/>
        </a:p>
      </dgm:t>
    </dgm:pt>
    <dgm:pt modelId="{CBDA21EA-866D-4F63-93A4-2907120743F5}">
      <dgm:prSet phldrT="[Texte]"/>
      <dgm:spPr/>
      <dgm:t>
        <a:bodyPr/>
        <a:lstStyle/>
        <a:p>
          <a:r>
            <a:rPr lang="fr-FR" dirty="0" smtClean="0"/>
            <a:t>Détails du film</a:t>
          </a:r>
          <a:endParaRPr lang="fr-FR" dirty="0"/>
        </a:p>
      </dgm:t>
    </dgm:pt>
    <dgm:pt modelId="{E245E328-33E4-4EB3-BFB6-6B79F2A907FF}" type="parTrans" cxnId="{76562D9F-E3FA-4C9A-B325-0A2A62F1656F}">
      <dgm:prSet/>
      <dgm:spPr/>
      <dgm:t>
        <a:bodyPr/>
        <a:lstStyle/>
        <a:p>
          <a:endParaRPr lang="fr-FR"/>
        </a:p>
      </dgm:t>
    </dgm:pt>
    <dgm:pt modelId="{D0B3B8FB-A321-4926-9837-6B43D83C90F9}" type="sibTrans" cxnId="{76562D9F-E3FA-4C9A-B325-0A2A62F1656F}">
      <dgm:prSet/>
      <dgm:spPr/>
      <dgm:t>
        <a:bodyPr/>
        <a:lstStyle/>
        <a:p>
          <a:endParaRPr lang="fr-FR"/>
        </a:p>
      </dgm:t>
    </dgm:pt>
    <dgm:pt modelId="{59D4528B-1A86-4E87-A0F0-7C1D444C64C0}">
      <dgm:prSet phldrT="[Texte]"/>
      <dgm:spPr>
        <a:solidFill>
          <a:srgbClr val="FFC000"/>
        </a:solidFill>
      </dgm:spPr>
      <dgm:t>
        <a:bodyPr/>
        <a:lstStyle/>
        <a:p>
          <a:r>
            <a:rPr lang="fr-FR" dirty="0" err="1" smtClean="0"/>
            <a:t>Movie</a:t>
          </a:r>
          <a:r>
            <a:rPr lang="fr-FR" dirty="0" smtClean="0"/>
            <a:t>-APP</a:t>
          </a:r>
          <a:endParaRPr lang="fr-FR" dirty="0"/>
        </a:p>
      </dgm:t>
    </dgm:pt>
    <dgm:pt modelId="{C37A24EF-1E77-4B07-A8EE-9D357D016D1B}" type="parTrans" cxnId="{087B4827-1358-484A-9E94-4AA873EC9F6F}">
      <dgm:prSet/>
      <dgm:spPr/>
      <dgm:t>
        <a:bodyPr/>
        <a:lstStyle/>
        <a:p>
          <a:endParaRPr lang="fr-FR"/>
        </a:p>
      </dgm:t>
    </dgm:pt>
    <dgm:pt modelId="{467AF0C4-DA91-40E0-8D95-A1A64B81759B}" type="sibTrans" cxnId="{087B4827-1358-484A-9E94-4AA873EC9F6F}">
      <dgm:prSet/>
      <dgm:spPr/>
      <dgm:t>
        <a:bodyPr/>
        <a:lstStyle/>
        <a:p>
          <a:endParaRPr lang="fr-FR"/>
        </a:p>
      </dgm:t>
    </dgm:pt>
    <dgm:pt modelId="{E8B39C8A-5BB2-44AE-9A1B-478E4A669972}">
      <dgm:prSet phldrT="[Texte]"/>
      <dgm:spPr>
        <a:solidFill>
          <a:srgbClr val="33CD5F"/>
        </a:solidFill>
      </dgm:spPr>
      <dgm:t>
        <a:bodyPr/>
        <a:lstStyle/>
        <a:p>
          <a:r>
            <a:rPr lang="fr-FR" dirty="0" smtClean="0"/>
            <a:t>Accueil</a:t>
          </a:r>
        </a:p>
      </dgm:t>
    </dgm:pt>
    <dgm:pt modelId="{7632E086-5C20-43C1-B60D-A17A462D53EC}" type="parTrans" cxnId="{56C6563F-6497-4D16-AFCC-318FC8A9784D}">
      <dgm:prSet/>
      <dgm:spPr/>
      <dgm:t>
        <a:bodyPr/>
        <a:lstStyle/>
        <a:p>
          <a:endParaRPr lang="fr-FR"/>
        </a:p>
      </dgm:t>
    </dgm:pt>
    <dgm:pt modelId="{9BFC5626-069C-4B49-8D33-E3A32D399952}" type="sibTrans" cxnId="{56C6563F-6497-4D16-AFCC-318FC8A9784D}">
      <dgm:prSet/>
      <dgm:spPr/>
      <dgm:t>
        <a:bodyPr/>
        <a:lstStyle/>
        <a:p>
          <a:endParaRPr lang="fr-FR"/>
        </a:p>
      </dgm:t>
    </dgm:pt>
    <dgm:pt modelId="{03AF485F-E72F-4CF2-9358-4991E8E4E7EE}">
      <dgm:prSet phldrT="[Texte]"/>
      <dgm:spPr/>
      <dgm:t>
        <a:bodyPr/>
        <a:lstStyle/>
        <a:p>
          <a:r>
            <a:rPr lang="fr-FR" dirty="0" smtClean="0"/>
            <a:t>/home</a:t>
          </a:r>
        </a:p>
        <a:p>
          <a:r>
            <a:rPr lang="fr-FR" dirty="0" smtClean="0"/>
            <a:t>(home)</a:t>
          </a:r>
          <a:endParaRPr lang="fr-FR" dirty="0"/>
        </a:p>
      </dgm:t>
    </dgm:pt>
    <dgm:pt modelId="{CF58BEFD-D373-422D-B114-3F34327232B3}" type="parTrans" cxnId="{AD044236-EFA3-45FB-A9C7-3D9BFB64813A}">
      <dgm:prSet/>
      <dgm:spPr/>
      <dgm:t>
        <a:bodyPr/>
        <a:lstStyle/>
        <a:p>
          <a:endParaRPr lang="fr-FR"/>
        </a:p>
      </dgm:t>
    </dgm:pt>
    <dgm:pt modelId="{731B81CF-DB42-474D-A93F-956EA43BC8B8}" type="sibTrans" cxnId="{AD044236-EFA3-45FB-A9C7-3D9BFB64813A}">
      <dgm:prSet/>
      <dgm:spPr/>
      <dgm:t>
        <a:bodyPr/>
        <a:lstStyle/>
        <a:p>
          <a:endParaRPr lang="fr-FR"/>
        </a:p>
      </dgm:t>
    </dgm:pt>
    <dgm:pt modelId="{8B1BB2AD-802B-4AB5-B023-A1EE72A99497}">
      <dgm:prSet phldrT="[Texte]"/>
      <dgm:spPr>
        <a:solidFill>
          <a:srgbClr val="33CD5F"/>
        </a:solidFill>
      </dgm:spPr>
      <dgm:t>
        <a:bodyPr/>
        <a:lstStyle/>
        <a:p>
          <a:r>
            <a:rPr lang="fr-FR" dirty="0" smtClean="0"/>
            <a:t>/</a:t>
          </a:r>
          <a:r>
            <a:rPr lang="fr-FR" dirty="0" err="1" smtClean="0"/>
            <a:t>app</a:t>
          </a:r>
          <a:endParaRPr lang="fr-FR" dirty="0" smtClean="0"/>
        </a:p>
        <a:p>
          <a:r>
            <a:rPr lang="fr-FR" dirty="0" smtClean="0"/>
            <a:t>(</a:t>
          </a:r>
          <a:r>
            <a:rPr lang="fr-FR" dirty="0" err="1" smtClean="0"/>
            <a:t>app</a:t>
          </a:r>
          <a:r>
            <a:rPr lang="fr-FR" dirty="0" smtClean="0"/>
            <a:t>)</a:t>
          </a:r>
          <a:endParaRPr lang="fr-FR" dirty="0"/>
        </a:p>
      </dgm:t>
    </dgm:pt>
    <dgm:pt modelId="{254B8C41-FAE7-4A04-AAC8-133B5719B7DE}" type="parTrans" cxnId="{77903A99-71FE-4342-83C5-464E7DCBD802}">
      <dgm:prSet/>
      <dgm:spPr/>
      <dgm:t>
        <a:bodyPr/>
        <a:lstStyle/>
        <a:p>
          <a:endParaRPr lang="fr-FR"/>
        </a:p>
      </dgm:t>
    </dgm:pt>
    <dgm:pt modelId="{363C9A74-F744-4398-A5E1-82111031D932}" type="sibTrans" cxnId="{77903A99-71FE-4342-83C5-464E7DCBD802}">
      <dgm:prSet/>
      <dgm:spPr/>
      <dgm:t>
        <a:bodyPr/>
        <a:lstStyle/>
        <a:p>
          <a:endParaRPr lang="fr-FR"/>
        </a:p>
      </dgm:t>
    </dgm:pt>
    <dgm:pt modelId="{2F862112-3F74-4ADE-8A13-1D2A5D261BAF}">
      <dgm:prSet phldrT="[Texte]"/>
      <dgm:spPr>
        <a:solidFill>
          <a:srgbClr val="33CD5F"/>
        </a:solidFill>
      </dgm:spPr>
      <dgm:t>
        <a:bodyPr/>
        <a:lstStyle/>
        <a:p>
          <a:r>
            <a:rPr lang="fr-FR" dirty="0" smtClean="0"/>
            <a:t>Liste de </a:t>
          </a:r>
          <a:r>
            <a:rPr lang="fr-FR" dirty="0" smtClean="0"/>
            <a:t>films</a:t>
          </a:r>
        </a:p>
        <a:p>
          <a:r>
            <a:rPr lang="fr-FR" dirty="0" smtClean="0"/>
            <a:t>/</a:t>
          </a:r>
          <a:r>
            <a:rPr lang="fr-FR" dirty="0" err="1" smtClean="0"/>
            <a:t>app</a:t>
          </a:r>
          <a:r>
            <a:rPr lang="fr-FR" dirty="0" smtClean="0"/>
            <a:t>/</a:t>
          </a:r>
          <a:r>
            <a:rPr lang="fr-FR" dirty="0" err="1" smtClean="0"/>
            <a:t>movies-list</a:t>
          </a:r>
          <a:r>
            <a:rPr lang="fr-FR" dirty="0" smtClean="0"/>
            <a:t>/:</a:t>
          </a:r>
          <a:r>
            <a:rPr lang="fr-FR" dirty="0" err="1" smtClean="0"/>
            <a:t>distributor</a:t>
          </a:r>
          <a:endParaRPr lang="fr-FR" dirty="0" smtClean="0"/>
        </a:p>
        <a:p>
          <a:r>
            <a:rPr lang="fr-FR" dirty="0" smtClean="0"/>
            <a:t>(</a:t>
          </a:r>
          <a:r>
            <a:rPr lang="fr-FR" dirty="0" err="1" smtClean="0"/>
            <a:t>app.movies-list</a:t>
          </a:r>
          <a:r>
            <a:rPr lang="fr-FR" dirty="0" smtClean="0"/>
            <a:t>)</a:t>
          </a:r>
          <a:endParaRPr lang="fr-FR" dirty="0"/>
        </a:p>
      </dgm:t>
    </dgm:pt>
    <dgm:pt modelId="{4B13B018-B0C1-4997-BFFC-8AA1434E6422}" type="parTrans" cxnId="{8AE5C454-CCD6-40D4-B790-FD9674DF6C19}">
      <dgm:prSet/>
      <dgm:spPr/>
      <dgm:t>
        <a:bodyPr/>
        <a:lstStyle/>
        <a:p>
          <a:endParaRPr lang="fr-FR"/>
        </a:p>
      </dgm:t>
    </dgm:pt>
    <dgm:pt modelId="{A169B7EC-41FC-4044-AF77-4C39EF6C7FD0}" type="sibTrans" cxnId="{8AE5C454-CCD6-40D4-B790-FD9674DF6C19}">
      <dgm:prSet/>
      <dgm:spPr/>
      <dgm:t>
        <a:bodyPr/>
        <a:lstStyle/>
        <a:p>
          <a:endParaRPr lang="fr-FR"/>
        </a:p>
      </dgm:t>
    </dgm:pt>
    <dgm:pt modelId="{B33A066A-029C-4BEF-90A8-6257C697C6DB}">
      <dgm:prSet phldrT="[Texte]"/>
      <dgm:spPr>
        <a:solidFill>
          <a:srgbClr val="33CD5F"/>
        </a:solidFill>
      </dgm:spPr>
      <dgm:t>
        <a:bodyPr/>
        <a:lstStyle/>
        <a:p>
          <a:r>
            <a:rPr lang="fr-FR" dirty="0" smtClean="0"/>
            <a:t>Détails du </a:t>
          </a:r>
          <a:r>
            <a:rPr lang="fr-FR" dirty="0" smtClean="0"/>
            <a:t>film</a:t>
          </a:r>
        </a:p>
        <a:p>
          <a:r>
            <a:rPr lang="fr-FR" dirty="0" smtClean="0"/>
            <a:t>/</a:t>
          </a:r>
          <a:r>
            <a:rPr lang="fr-FR" dirty="0" err="1" smtClean="0"/>
            <a:t>app</a:t>
          </a:r>
          <a:r>
            <a:rPr lang="fr-FR" dirty="0" smtClean="0"/>
            <a:t>/</a:t>
          </a:r>
          <a:r>
            <a:rPr lang="fr-FR" dirty="0" err="1" smtClean="0"/>
            <a:t>movies-detail</a:t>
          </a:r>
          <a:r>
            <a:rPr lang="fr-FR" dirty="0" smtClean="0"/>
            <a:t>/:id/:</a:t>
          </a:r>
          <a:r>
            <a:rPr lang="fr-FR" dirty="0" err="1" smtClean="0"/>
            <a:t>title</a:t>
          </a:r>
          <a:endParaRPr lang="fr-FR" dirty="0" smtClean="0"/>
        </a:p>
        <a:p>
          <a:r>
            <a:rPr lang="fr-FR" dirty="0" smtClean="0"/>
            <a:t>(</a:t>
          </a:r>
          <a:r>
            <a:rPr lang="fr-FR" dirty="0" err="1" smtClean="0"/>
            <a:t>app.movie-detail</a:t>
          </a:r>
          <a:r>
            <a:rPr lang="fr-FR" dirty="0" smtClean="0"/>
            <a:t>)</a:t>
          </a:r>
          <a:endParaRPr lang="fr-FR" dirty="0"/>
        </a:p>
      </dgm:t>
    </dgm:pt>
    <dgm:pt modelId="{3F96596A-5FC8-4EB9-988B-F32191EE082B}" type="parTrans" cxnId="{203C8C44-705A-4FBC-A5B0-9429604295F8}">
      <dgm:prSet/>
      <dgm:spPr/>
      <dgm:t>
        <a:bodyPr/>
        <a:lstStyle/>
        <a:p>
          <a:endParaRPr lang="fr-FR"/>
        </a:p>
      </dgm:t>
    </dgm:pt>
    <dgm:pt modelId="{E39E045D-E56F-4474-8D67-2A76B93B404A}" type="sibTrans" cxnId="{203C8C44-705A-4FBC-A5B0-9429604295F8}">
      <dgm:prSet/>
      <dgm:spPr/>
      <dgm:t>
        <a:bodyPr/>
        <a:lstStyle/>
        <a:p>
          <a:endParaRPr lang="fr-FR"/>
        </a:p>
      </dgm:t>
    </dgm:pt>
    <dgm:pt modelId="{D305819B-B30F-4146-99EC-EECBD3759240}" type="pres">
      <dgm:prSet presAssocID="{BA274AF6-59A9-445F-B308-C81EA02545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9C02F37E-7093-4F2D-AB4C-24176BDF6F01}" type="pres">
      <dgm:prSet presAssocID="{59D4528B-1A86-4E87-A0F0-7C1D444C64C0}" presName="hierRoot1" presStyleCnt="0">
        <dgm:presLayoutVars>
          <dgm:hierBranch val="init"/>
        </dgm:presLayoutVars>
      </dgm:prSet>
      <dgm:spPr/>
    </dgm:pt>
    <dgm:pt modelId="{F90466F7-367B-4893-AA62-FF002AB2B041}" type="pres">
      <dgm:prSet presAssocID="{59D4528B-1A86-4E87-A0F0-7C1D444C64C0}" presName="rootComposite1" presStyleCnt="0"/>
      <dgm:spPr/>
    </dgm:pt>
    <dgm:pt modelId="{BB886A84-45FE-4126-BBCB-8F0BFBC90921}" type="pres">
      <dgm:prSet presAssocID="{59D4528B-1A86-4E87-A0F0-7C1D444C64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268566D-B881-45DD-9A7D-B4E4ED65BF2D}" type="pres">
      <dgm:prSet presAssocID="{59D4528B-1A86-4E87-A0F0-7C1D444C64C0}" presName="rootConnector1" presStyleLbl="node1" presStyleIdx="0" presStyleCnt="0"/>
      <dgm:spPr/>
      <dgm:t>
        <a:bodyPr/>
        <a:lstStyle/>
        <a:p>
          <a:endParaRPr lang="fr-FR"/>
        </a:p>
      </dgm:t>
    </dgm:pt>
    <dgm:pt modelId="{8EE31CD5-087C-461C-888B-8F8807C7CC1C}" type="pres">
      <dgm:prSet presAssocID="{59D4528B-1A86-4E87-A0F0-7C1D444C64C0}" presName="hierChild2" presStyleCnt="0"/>
      <dgm:spPr/>
    </dgm:pt>
    <dgm:pt modelId="{D70349E9-FD7E-4859-8D08-172984371CFA}" type="pres">
      <dgm:prSet presAssocID="{CF58BEFD-D373-422D-B114-3F34327232B3}" presName="Name37" presStyleLbl="parChTrans1D2" presStyleIdx="0" presStyleCnt="2"/>
      <dgm:spPr/>
    </dgm:pt>
    <dgm:pt modelId="{296717D5-7A29-4C66-8D06-8BBD233AD0B3}" type="pres">
      <dgm:prSet presAssocID="{03AF485F-E72F-4CF2-9358-4991E8E4E7EE}" presName="hierRoot2" presStyleCnt="0">
        <dgm:presLayoutVars>
          <dgm:hierBranch val="init"/>
        </dgm:presLayoutVars>
      </dgm:prSet>
      <dgm:spPr/>
    </dgm:pt>
    <dgm:pt modelId="{8DC04BA8-2951-4C88-9452-16201C0769EE}" type="pres">
      <dgm:prSet presAssocID="{03AF485F-E72F-4CF2-9358-4991E8E4E7EE}" presName="rootComposite" presStyleCnt="0"/>
      <dgm:spPr/>
    </dgm:pt>
    <dgm:pt modelId="{D983AEB8-EB28-49F9-B542-31042EC07F74}" type="pres">
      <dgm:prSet presAssocID="{03AF485F-E72F-4CF2-9358-4991E8E4E7E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912707-FD4D-4C62-803E-572CAEFE3DFA}" type="pres">
      <dgm:prSet presAssocID="{03AF485F-E72F-4CF2-9358-4991E8E4E7EE}" presName="rootConnector" presStyleLbl="node2" presStyleIdx="0" presStyleCnt="2"/>
      <dgm:spPr/>
      <dgm:t>
        <a:bodyPr/>
        <a:lstStyle/>
        <a:p>
          <a:endParaRPr lang="fr-FR"/>
        </a:p>
      </dgm:t>
    </dgm:pt>
    <dgm:pt modelId="{DB472F20-AE17-4FB2-B6AD-6F8C614EFF24}" type="pres">
      <dgm:prSet presAssocID="{03AF485F-E72F-4CF2-9358-4991E8E4E7EE}" presName="hierChild4" presStyleCnt="0"/>
      <dgm:spPr/>
    </dgm:pt>
    <dgm:pt modelId="{21D64001-BDBC-4C95-8C88-5CD461577A8C}" type="pres">
      <dgm:prSet presAssocID="{F888C1D8-033D-4843-93BD-AAD287F7059A}" presName="Name37" presStyleLbl="parChTrans1D3" presStyleIdx="0" presStyleCnt="5"/>
      <dgm:spPr/>
      <dgm:t>
        <a:bodyPr/>
        <a:lstStyle/>
        <a:p>
          <a:endParaRPr lang="fr-FR"/>
        </a:p>
      </dgm:t>
    </dgm:pt>
    <dgm:pt modelId="{88951BD9-AA2F-4555-BA06-B94F8913C37E}" type="pres">
      <dgm:prSet presAssocID="{C8F8D295-E330-46D9-B860-108BA84A11F4}" presName="hierRoot2" presStyleCnt="0">
        <dgm:presLayoutVars>
          <dgm:hierBranch val="init"/>
        </dgm:presLayoutVars>
      </dgm:prSet>
      <dgm:spPr/>
    </dgm:pt>
    <dgm:pt modelId="{2FEE4089-ECAF-4074-B8E3-5332E1106358}" type="pres">
      <dgm:prSet presAssocID="{C8F8D295-E330-46D9-B860-108BA84A11F4}" presName="rootComposite" presStyleCnt="0"/>
      <dgm:spPr/>
    </dgm:pt>
    <dgm:pt modelId="{64841C52-DC42-43B7-878C-469A9B0571D9}" type="pres">
      <dgm:prSet presAssocID="{C8F8D295-E330-46D9-B860-108BA84A11F4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D7D3B86-38C5-4D6B-A75F-47543DE2AA43}" type="pres">
      <dgm:prSet presAssocID="{C8F8D295-E330-46D9-B860-108BA84A11F4}" presName="rootConnector" presStyleLbl="node3" presStyleIdx="0" presStyleCnt="5"/>
      <dgm:spPr/>
      <dgm:t>
        <a:bodyPr/>
        <a:lstStyle/>
        <a:p>
          <a:endParaRPr lang="fr-FR"/>
        </a:p>
      </dgm:t>
    </dgm:pt>
    <dgm:pt modelId="{BE1BAC7E-40A4-4098-AA4E-25FB2B3CD405}" type="pres">
      <dgm:prSet presAssocID="{C8F8D295-E330-46D9-B860-108BA84A11F4}" presName="hierChild4" presStyleCnt="0"/>
      <dgm:spPr/>
    </dgm:pt>
    <dgm:pt modelId="{771ED2AE-8EA3-45ED-B412-DD37BEA9DE67}" type="pres">
      <dgm:prSet presAssocID="{C8F8D295-E330-46D9-B860-108BA84A11F4}" presName="hierChild5" presStyleCnt="0"/>
      <dgm:spPr/>
    </dgm:pt>
    <dgm:pt modelId="{A06087A8-1B97-418B-8A99-436D6D310AD1}" type="pres">
      <dgm:prSet presAssocID="{C9A254B9-80E2-4EA6-B411-1FA623935610}" presName="Name37" presStyleLbl="parChTrans1D3" presStyleIdx="1" presStyleCnt="5"/>
      <dgm:spPr/>
      <dgm:t>
        <a:bodyPr/>
        <a:lstStyle/>
        <a:p>
          <a:endParaRPr lang="fr-FR"/>
        </a:p>
      </dgm:t>
    </dgm:pt>
    <dgm:pt modelId="{C70E8B0E-1EAC-42EE-9E7C-CD4F921E36F0}" type="pres">
      <dgm:prSet presAssocID="{ECF8BE7E-FB42-47EC-93E7-2BA91F39897A}" presName="hierRoot2" presStyleCnt="0">
        <dgm:presLayoutVars>
          <dgm:hierBranch val="init"/>
        </dgm:presLayoutVars>
      </dgm:prSet>
      <dgm:spPr/>
    </dgm:pt>
    <dgm:pt modelId="{01676317-C3E7-4E4F-A24B-7DB8A617F2D2}" type="pres">
      <dgm:prSet presAssocID="{ECF8BE7E-FB42-47EC-93E7-2BA91F39897A}" presName="rootComposite" presStyleCnt="0"/>
      <dgm:spPr/>
    </dgm:pt>
    <dgm:pt modelId="{C1EB1277-C985-4BF4-9A0D-7A78A0FFD6EC}" type="pres">
      <dgm:prSet presAssocID="{ECF8BE7E-FB42-47EC-93E7-2BA91F39897A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D49F58B-E6D6-4A07-BADE-3A97D39C9112}" type="pres">
      <dgm:prSet presAssocID="{ECF8BE7E-FB42-47EC-93E7-2BA91F39897A}" presName="rootConnector" presStyleLbl="node3" presStyleIdx="1" presStyleCnt="5"/>
      <dgm:spPr/>
      <dgm:t>
        <a:bodyPr/>
        <a:lstStyle/>
        <a:p>
          <a:endParaRPr lang="fr-FR"/>
        </a:p>
      </dgm:t>
    </dgm:pt>
    <dgm:pt modelId="{9940EA45-9097-42F2-8F27-A0A9C5B61B2A}" type="pres">
      <dgm:prSet presAssocID="{ECF8BE7E-FB42-47EC-93E7-2BA91F39897A}" presName="hierChild4" presStyleCnt="0"/>
      <dgm:spPr/>
    </dgm:pt>
    <dgm:pt modelId="{70836B42-FBE3-4C6F-8011-AD930C320A4F}" type="pres">
      <dgm:prSet presAssocID="{E245E328-33E4-4EB3-BFB6-6B79F2A907FF}" presName="Name37" presStyleLbl="parChTrans1D4" presStyleIdx="0" presStyleCnt="3"/>
      <dgm:spPr/>
      <dgm:t>
        <a:bodyPr/>
        <a:lstStyle/>
        <a:p>
          <a:endParaRPr lang="fr-FR"/>
        </a:p>
      </dgm:t>
    </dgm:pt>
    <dgm:pt modelId="{18A258BA-0AD6-4535-A4BC-451F0A4EF1F8}" type="pres">
      <dgm:prSet presAssocID="{CBDA21EA-866D-4F63-93A4-2907120743F5}" presName="hierRoot2" presStyleCnt="0">
        <dgm:presLayoutVars>
          <dgm:hierBranch val="init"/>
        </dgm:presLayoutVars>
      </dgm:prSet>
      <dgm:spPr/>
    </dgm:pt>
    <dgm:pt modelId="{415EE10B-13F9-4BAF-9F14-0AD4CFCEE955}" type="pres">
      <dgm:prSet presAssocID="{CBDA21EA-866D-4F63-93A4-2907120743F5}" presName="rootComposite" presStyleCnt="0"/>
      <dgm:spPr/>
    </dgm:pt>
    <dgm:pt modelId="{BF25A3CD-1178-4037-B11E-3F88FEDCAD32}" type="pres">
      <dgm:prSet presAssocID="{CBDA21EA-866D-4F63-93A4-2907120743F5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02841CE-DAFF-46AD-AF2F-53361B895CBD}" type="pres">
      <dgm:prSet presAssocID="{CBDA21EA-866D-4F63-93A4-2907120743F5}" presName="rootConnector" presStyleLbl="node4" presStyleIdx="0" presStyleCnt="3"/>
      <dgm:spPr/>
      <dgm:t>
        <a:bodyPr/>
        <a:lstStyle/>
        <a:p>
          <a:endParaRPr lang="fr-FR"/>
        </a:p>
      </dgm:t>
    </dgm:pt>
    <dgm:pt modelId="{06AD05C7-88D4-496C-A523-E65DC05149DE}" type="pres">
      <dgm:prSet presAssocID="{CBDA21EA-866D-4F63-93A4-2907120743F5}" presName="hierChild4" presStyleCnt="0"/>
      <dgm:spPr/>
    </dgm:pt>
    <dgm:pt modelId="{34801CBA-BC94-48D4-898B-31099744D191}" type="pres">
      <dgm:prSet presAssocID="{CBDA21EA-866D-4F63-93A4-2907120743F5}" presName="hierChild5" presStyleCnt="0"/>
      <dgm:spPr/>
    </dgm:pt>
    <dgm:pt modelId="{C3CFF7D0-7B3B-4C95-AC00-BDD963603890}" type="pres">
      <dgm:prSet presAssocID="{ECF8BE7E-FB42-47EC-93E7-2BA91F39897A}" presName="hierChild5" presStyleCnt="0"/>
      <dgm:spPr/>
    </dgm:pt>
    <dgm:pt modelId="{EE7D6167-1D61-48B0-A1F1-7E521F9BEB82}" type="pres">
      <dgm:prSet presAssocID="{03AF485F-E72F-4CF2-9358-4991E8E4E7EE}" presName="hierChild5" presStyleCnt="0"/>
      <dgm:spPr/>
    </dgm:pt>
    <dgm:pt modelId="{B4518F5F-63A1-4B9B-8485-93B36A4AE502}" type="pres">
      <dgm:prSet presAssocID="{254B8C41-FAE7-4A04-AAC8-133B5719B7DE}" presName="Name37" presStyleLbl="parChTrans1D2" presStyleIdx="1" presStyleCnt="2"/>
      <dgm:spPr/>
    </dgm:pt>
    <dgm:pt modelId="{2CD81A71-AD10-42F6-82A7-D35F7A636CD2}" type="pres">
      <dgm:prSet presAssocID="{8B1BB2AD-802B-4AB5-B023-A1EE72A99497}" presName="hierRoot2" presStyleCnt="0">
        <dgm:presLayoutVars>
          <dgm:hierBranch val="init"/>
        </dgm:presLayoutVars>
      </dgm:prSet>
      <dgm:spPr/>
    </dgm:pt>
    <dgm:pt modelId="{29FFBE4D-AE34-443B-9044-BF39BD9FE1B2}" type="pres">
      <dgm:prSet presAssocID="{8B1BB2AD-802B-4AB5-B023-A1EE72A99497}" presName="rootComposite" presStyleCnt="0"/>
      <dgm:spPr/>
    </dgm:pt>
    <dgm:pt modelId="{C5D45F8C-C3B0-4CA1-BCB1-E4474DA2CA53}" type="pres">
      <dgm:prSet presAssocID="{8B1BB2AD-802B-4AB5-B023-A1EE72A99497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C5F1AD-7507-4A5B-B7C6-1B1B6B11250A}" type="pres">
      <dgm:prSet presAssocID="{8B1BB2AD-802B-4AB5-B023-A1EE72A99497}" presName="rootConnector" presStyleLbl="node2" presStyleIdx="1" presStyleCnt="2"/>
      <dgm:spPr/>
      <dgm:t>
        <a:bodyPr/>
        <a:lstStyle/>
        <a:p>
          <a:endParaRPr lang="fr-FR"/>
        </a:p>
      </dgm:t>
    </dgm:pt>
    <dgm:pt modelId="{E53F5A07-A34F-421A-94A2-8FF7422FABBE}" type="pres">
      <dgm:prSet presAssocID="{8B1BB2AD-802B-4AB5-B023-A1EE72A99497}" presName="hierChild4" presStyleCnt="0"/>
      <dgm:spPr/>
    </dgm:pt>
    <dgm:pt modelId="{56924ED7-9F88-4374-8E26-275A9E95F30C}" type="pres">
      <dgm:prSet presAssocID="{7632E086-5C20-43C1-B60D-A17A462D53EC}" presName="Name37" presStyleLbl="parChTrans1D3" presStyleIdx="2" presStyleCnt="5"/>
      <dgm:spPr/>
    </dgm:pt>
    <dgm:pt modelId="{0FD1868D-FB28-49CD-94DB-083B5F63C1D6}" type="pres">
      <dgm:prSet presAssocID="{E8B39C8A-5BB2-44AE-9A1B-478E4A669972}" presName="hierRoot2" presStyleCnt="0">
        <dgm:presLayoutVars>
          <dgm:hierBranch val="init"/>
        </dgm:presLayoutVars>
      </dgm:prSet>
      <dgm:spPr/>
    </dgm:pt>
    <dgm:pt modelId="{EC4B58FF-6F86-496D-A809-EAACF801D7A6}" type="pres">
      <dgm:prSet presAssocID="{E8B39C8A-5BB2-44AE-9A1B-478E4A669972}" presName="rootComposite" presStyleCnt="0"/>
      <dgm:spPr/>
    </dgm:pt>
    <dgm:pt modelId="{036B9903-6253-49A0-88FA-8C49B81AA8E0}" type="pres">
      <dgm:prSet presAssocID="{E8B39C8A-5BB2-44AE-9A1B-478E4A669972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E02DE57-F14D-4261-ACE3-D1872D450737}" type="pres">
      <dgm:prSet presAssocID="{E8B39C8A-5BB2-44AE-9A1B-478E4A669972}" presName="rootConnector" presStyleLbl="node3" presStyleIdx="2" presStyleCnt="5"/>
      <dgm:spPr/>
      <dgm:t>
        <a:bodyPr/>
        <a:lstStyle/>
        <a:p>
          <a:endParaRPr lang="fr-FR"/>
        </a:p>
      </dgm:t>
    </dgm:pt>
    <dgm:pt modelId="{E21CC3B6-3B87-43B4-A627-F3C4111D6340}" type="pres">
      <dgm:prSet presAssocID="{E8B39C8A-5BB2-44AE-9A1B-478E4A669972}" presName="hierChild4" presStyleCnt="0"/>
      <dgm:spPr/>
    </dgm:pt>
    <dgm:pt modelId="{9CA8E81D-1382-4E16-AC10-202C75673F75}" type="pres">
      <dgm:prSet presAssocID="{E8B39C8A-5BB2-44AE-9A1B-478E4A669972}" presName="hierChild5" presStyleCnt="0"/>
      <dgm:spPr/>
    </dgm:pt>
    <dgm:pt modelId="{20D4CCB7-D0ED-4E72-A904-3559EAE8A1BA}" type="pres">
      <dgm:prSet presAssocID="{5A389A41-AE98-45FE-9501-0C5257C042CE}" presName="Name37" presStyleLbl="parChTrans1D3" presStyleIdx="3" presStyleCnt="5"/>
      <dgm:spPr/>
      <dgm:t>
        <a:bodyPr/>
        <a:lstStyle/>
        <a:p>
          <a:endParaRPr lang="fr-FR"/>
        </a:p>
      </dgm:t>
    </dgm:pt>
    <dgm:pt modelId="{DBE77ED6-2C89-4EE3-AB5F-89D101968671}" type="pres">
      <dgm:prSet presAssocID="{93F5E558-32D3-41EF-9098-DEC43FCCC612}" presName="hierRoot2" presStyleCnt="0">
        <dgm:presLayoutVars>
          <dgm:hierBranch val="init"/>
        </dgm:presLayoutVars>
      </dgm:prSet>
      <dgm:spPr/>
    </dgm:pt>
    <dgm:pt modelId="{AEDD2D6E-24D6-4682-B45C-6C3D3D8959A8}" type="pres">
      <dgm:prSet presAssocID="{93F5E558-32D3-41EF-9098-DEC43FCCC612}" presName="rootComposite" presStyleCnt="0"/>
      <dgm:spPr/>
    </dgm:pt>
    <dgm:pt modelId="{16BB2C17-4CCE-49D3-AA4E-216147C7664D}" type="pres">
      <dgm:prSet presAssocID="{93F5E558-32D3-41EF-9098-DEC43FCCC612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58AA717-D9B6-4750-8A36-F8B52F75B19C}" type="pres">
      <dgm:prSet presAssocID="{93F5E558-32D3-41EF-9098-DEC43FCCC612}" presName="rootConnector" presStyleLbl="node3" presStyleIdx="3" presStyleCnt="5"/>
      <dgm:spPr/>
      <dgm:t>
        <a:bodyPr/>
        <a:lstStyle/>
        <a:p>
          <a:endParaRPr lang="fr-FR"/>
        </a:p>
      </dgm:t>
    </dgm:pt>
    <dgm:pt modelId="{E9006E28-FBAD-4591-A466-3125EE97B9E0}" type="pres">
      <dgm:prSet presAssocID="{93F5E558-32D3-41EF-9098-DEC43FCCC612}" presName="hierChild4" presStyleCnt="0"/>
      <dgm:spPr/>
    </dgm:pt>
    <dgm:pt modelId="{1059E6B0-45E6-4BB4-83D1-BBDB73654CFA}" type="pres">
      <dgm:prSet presAssocID="{4B13B018-B0C1-4997-BFFC-8AA1434E6422}" presName="Name37" presStyleLbl="parChTrans1D4" presStyleIdx="1" presStyleCnt="3"/>
      <dgm:spPr/>
    </dgm:pt>
    <dgm:pt modelId="{E560307A-B6B1-41CF-BDD6-2CB669F376A6}" type="pres">
      <dgm:prSet presAssocID="{2F862112-3F74-4ADE-8A13-1D2A5D261BAF}" presName="hierRoot2" presStyleCnt="0">
        <dgm:presLayoutVars>
          <dgm:hierBranch val="init"/>
        </dgm:presLayoutVars>
      </dgm:prSet>
      <dgm:spPr/>
    </dgm:pt>
    <dgm:pt modelId="{78739996-6F4F-4B99-BAF6-17195E87326B}" type="pres">
      <dgm:prSet presAssocID="{2F862112-3F74-4ADE-8A13-1D2A5D261BAF}" presName="rootComposite" presStyleCnt="0"/>
      <dgm:spPr/>
    </dgm:pt>
    <dgm:pt modelId="{F5DBDF06-4DA7-41EC-8843-BB60B7CB3E9C}" type="pres">
      <dgm:prSet presAssocID="{2F862112-3F74-4ADE-8A13-1D2A5D261BAF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6AEBC5E-0A6D-4561-BDDF-479C19812E78}" type="pres">
      <dgm:prSet presAssocID="{2F862112-3F74-4ADE-8A13-1D2A5D261BAF}" presName="rootConnector" presStyleLbl="node4" presStyleIdx="1" presStyleCnt="3"/>
      <dgm:spPr/>
      <dgm:t>
        <a:bodyPr/>
        <a:lstStyle/>
        <a:p>
          <a:endParaRPr lang="fr-FR"/>
        </a:p>
      </dgm:t>
    </dgm:pt>
    <dgm:pt modelId="{F967E951-CD99-4E50-9AA2-ACE1242B6589}" type="pres">
      <dgm:prSet presAssocID="{2F862112-3F74-4ADE-8A13-1D2A5D261BAF}" presName="hierChild4" presStyleCnt="0"/>
      <dgm:spPr/>
    </dgm:pt>
    <dgm:pt modelId="{3702B98D-7837-4F99-8C47-47DCE07F2745}" type="pres">
      <dgm:prSet presAssocID="{3F96596A-5FC8-4EB9-988B-F32191EE082B}" presName="Name37" presStyleLbl="parChTrans1D4" presStyleIdx="2" presStyleCnt="3"/>
      <dgm:spPr/>
    </dgm:pt>
    <dgm:pt modelId="{953D6FBD-CB00-466D-B5A6-B22B518AA727}" type="pres">
      <dgm:prSet presAssocID="{B33A066A-029C-4BEF-90A8-6257C697C6DB}" presName="hierRoot2" presStyleCnt="0">
        <dgm:presLayoutVars>
          <dgm:hierBranch val="init"/>
        </dgm:presLayoutVars>
      </dgm:prSet>
      <dgm:spPr/>
    </dgm:pt>
    <dgm:pt modelId="{CD685E5F-220F-484F-879B-1E54B2B01DB9}" type="pres">
      <dgm:prSet presAssocID="{B33A066A-029C-4BEF-90A8-6257C697C6DB}" presName="rootComposite" presStyleCnt="0"/>
      <dgm:spPr/>
    </dgm:pt>
    <dgm:pt modelId="{74A536A1-D4FD-40AC-AAE3-80E45FB8D1EA}" type="pres">
      <dgm:prSet presAssocID="{B33A066A-029C-4BEF-90A8-6257C697C6DB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C81F16-0CEE-4AF9-8D88-C407D2091E4F}" type="pres">
      <dgm:prSet presAssocID="{B33A066A-029C-4BEF-90A8-6257C697C6DB}" presName="rootConnector" presStyleLbl="node4" presStyleIdx="2" presStyleCnt="3"/>
      <dgm:spPr/>
      <dgm:t>
        <a:bodyPr/>
        <a:lstStyle/>
        <a:p>
          <a:endParaRPr lang="fr-FR"/>
        </a:p>
      </dgm:t>
    </dgm:pt>
    <dgm:pt modelId="{667F7A8A-CD39-48CF-B03F-41B972854E05}" type="pres">
      <dgm:prSet presAssocID="{B33A066A-029C-4BEF-90A8-6257C697C6DB}" presName="hierChild4" presStyleCnt="0"/>
      <dgm:spPr/>
    </dgm:pt>
    <dgm:pt modelId="{1D5C0902-5FB3-41CE-B874-D73FA365F34B}" type="pres">
      <dgm:prSet presAssocID="{B33A066A-029C-4BEF-90A8-6257C697C6DB}" presName="hierChild5" presStyleCnt="0"/>
      <dgm:spPr/>
    </dgm:pt>
    <dgm:pt modelId="{8261750A-1D34-4E41-8AF3-7881BA95F3DA}" type="pres">
      <dgm:prSet presAssocID="{2F862112-3F74-4ADE-8A13-1D2A5D261BAF}" presName="hierChild5" presStyleCnt="0"/>
      <dgm:spPr/>
    </dgm:pt>
    <dgm:pt modelId="{556DCDFC-22CF-4F92-B61F-05AEADC624B5}" type="pres">
      <dgm:prSet presAssocID="{93F5E558-32D3-41EF-9098-DEC43FCCC612}" presName="hierChild5" presStyleCnt="0"/>
      <dgm:spPr/>
    </dgm:pt>
    <dgm:pt modelId="{5D6A3A63-547C-4E07-BCD2-8C31ABB4511A}" type="pres">
      <dgm:prSet presAssocID="{A0A08F43-3905-46E6-B74D-E14540CC4CA7}" presName="Name37" presStyleLbl="parChTrans1D3" presStyleIdx="4" presStyleCnt="5"/>
      <dgm:spPr/>
      <dgm:t>
        <a:bodyPr/>
        <a:lstStyle/>
        <a:p>
          <a:endParaRPr lang="fr-FR"/>
        </a:p>
      </dgm:t>
    </dgm:pt>
    <dgm:pt modelId="{80028570-5BB0-4A35-9611-86189DA656D2}" type="pres">
      <dgm:prSet presAssocID="{022FC1A0-88BB-4DAE-A123-CF1346565D28}" presName="hierRoot2" presStyleCnt="0">
        <dgm:presLayoutVars>
          <dgm:hierBranch val="init"/>
        </dgm:presLayoutVars>
      </dgm:prSet>
      <dgm:spPr/>
    </dgm:pt>
    <dgm:pt modelId="{6AF700A3-B541-48B1-9BF7-E2E5BF2AD74C}" type="pres">
      <dgm:prSet presAssocID="{022FC1A0-88BB-4DAE-A123-CF1346565D28}" presName="rootComposite" presStyleCnt="0"/>
      <dgm:spPr/>
    </dgm:pt>
    <dgm:pt modelId="{3653ECB3-3E2D-41FB-BABB-E005073AB478}" type="pres">
      <dgm:prSet presAssocID="{022FC1A0-88BB-4DAE-A123-CF1346565D28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3FE3E51-87B2-4DDF-9F14-311FBA5C97D3}" type="pres">
      <dgm:prSet presAssocID="{022FC1A0-88BB-4DAE-A123-CF1346565D28}" presName="rootConnector" presStyleLbl="node3" presStyleIdx="4" presStyleCnt="5"/>
      <dgm:spPr/>
      <dgm:t>
        <a:bodyPr/>
        <a:lstStyle/>
        <a:p>
          <a:endParaRPr lang="fr-FR"/>
        </a:p>
      </dgm:t>
    </dgm:pt>
    <dgm:pt modelId="{7785A12D-83D4-4C1D-9BDC-0C34A0106609}" type="pres">
      <dgm:prSet presAssocID="{022FC1A0-88BB-4DAE-A123-CF1346565D28}" presName="hierChild4" presStyleCnt="0"/>
      <dgm:spPr/>
    </dgm:pt>
    <dgm:pt modelId="{AB754939-7128-426E-BAE7-77B7D6063FA4}" type="pres">
      <dgm:prSet presAssocID="{022FC1A0-88BB-4DAE-A123-CF1346565D28}" presName="hierChild5" presStyleCnt="0"/>
      <dgm:spPr/>
    </dgm:pt>
    <dgm:pt modelId="{7AFEEBD0-D38A-4253-8303-EA12EC72E748}" type="pres">
      <dgm:prSet presAssocID="{8B1BB2AD-802B-4AB5-B023-A1EE72A99497}" presName="hierChild5" presStyleCnt="0"/>
      <dgm:spPr/>
    </dgm:pt>
    <dgm:pt modelId="{C8F986FF-5390-4BAD-B484-F8D65E37608E}" type="pres">
      <dgm:prSet presAssocID="{59D4528B-1A86-4E87-A0F0-7C1D444C64C0}" presName="hierChild3" presStyleCnt="0"/>
      <dgm:spPr/>
    </dgm:pt>
  </dgm:ptLst>
  <dgm:cxnLst>
    <dgm:cxn modelId="{56C6563F-6497-4D16-AFCC-318FC8A9784D}" srcId="{8B1BB2AD-802B-4AB5-B023-A1EE72A99497}" destId="{E8B39C8A-5BB2-44AE-9A1B-478E4A669972}" srcOrd="0" destOrd="0" parTransId="{7632E086-5C20-43C1-B60D-A17A462D53EC}" sibTransId="{9BFC5626-069C-4B49-8D33-E3A32D399952}"/>
    <dgm:cxn modelId="{C01B4C95-A85D-4748-ACB0-F52D44DF7692}" type="presOf" srcId="{8B1BB2AD-802B-4AB5-B023-A1EE72A99497}" destId="{73C5F1AD-7507-4A5B-B7C6-1B1B6B11250A}" srcOrd="1" destOrd="0" presId="urn:microsoft.com/office/officeart/2005/8/layout/orgChart1"/>
    <dgm:cxn modelId="{C9AAFB1A-C606-475C-87AD-2D169D24903F}" type="presOf" srcId="{59D4528B-1A86-4E87-A0F0-7C1D444C64C0}" destId="{BB886A84-45FE-4126-BBCB-8F0BFBC90921}" srcOrd="0" destOrd="0" presId="urn:microsoft.com/office/officeart/2005/8/layout/orgChart1"/>
    <dgm:cxn modelId="{4826BCA0-651B-4958-B06F-AF9AD2A51783}" type="presOf" srcId="{B33A066A-029C-4BEF-90A8-6257C697C6DB}" destId="{69C81F16-0CEE-4AF9-8D88-C407D2091E4F}" srcOrd="1" destOrd="0" presId="urn:microsoft.com/office/officeart/2005/8/layout/orgChart1"/>
    <dgm:cxn modelId="{AE8B4B95-AECC-4402-8CF4-E3CB2E7B4B4A}" type="presOf" srcId="{022FC1A0-88BB-4DAE-A123-CF1346565D28}" destId="{3653ECB3-3E2D-41FB-BABB-E005073AB478}" srcOrd="0" destOrd="0" presId="urn:microsoft.com/office/officeart/2005/8/layout/orgChart1"/>
    <dgm:cxn modelId="{EB7B20D3-E03E-4FD6-B746-12327688EEE8}" type="presOf" srcId="{B33A066A-029C-4BEF-90A8-6257C697C6DB}" destId="{74A536A1-D4FD-40AC-AAE3-80E45FB8D1EA}" srcOrd="0" destOrd="0" presId="urn:microsoft.com/office/officeart/2005/8/layout/orgChart1"/>
    <dgm:cxn modelId="{24DE3760-B796-4717-B9CF-FDEBB2907E19}" type="presOf" srcId="{2F862112-3F74-4ADE-8A13-1D2A5D261BAF}" destId="{F5DBDF06-4DA7-41EC-8843-BB60B7CB3E9C}" srcOrd="0" destOrd="0" presId="urn:microsoft.com/office/officeart/2005/8/layout/orgChart1"/>
    <dgm:cxn modelId="{4EBEB2FD-8301-4979-8343-52AA4D6373F4}" srcId="{8B1BB2AD-802B-4AB5-B023-A1EE72A99497}" destId="{022FC1A0-88BB-4DAE-A123-CF1346565D28}" srcOrd="2" destOrd="0" parTransId="{A0A08F43-3905-46E6-B74D-E14540CC4CA7}" sibTransId="{3250B5ED-62DE-45FD-978B-8709AE90D788}"/>
    <dgm:cxn modelId="{80056D26-8D16-4C7F-B704-7E4418F4EA9D}" type="presOf" srcId="{2F862112-3F74-4ADE-8A13-1D2A5D261BAF}" destId="{46AEBC5E-0A6D-4561-BDDF-479C19812E78}" srcOrd="1" destOrd="0" presId="urn:microsoft.com/office/officeart/2005/8/layout/orgChart1"/>
    <dgm:cxn modelId="{79F4DBB9-5766-467D-9EB2-E85032808EDE}" type="presOf" srcId="{3F96596A-5FC8-4EB9-988B-F32191EE082B}" destId="{3702B98D-7837-4F99-8C47-47DCE07F2745}" srcOrd="0" destOrd="0" presId="urn:microsoft.com/office/officeart/2005/8/layout/orgChart1"/>
    <dgm:cxn modelId="{84289AF0-78DD-4BC4-BE44-35EB06CFAC85}" type="presOf" srcId="{CBDA21EA-866D-4F63-93A4-2907120743F5}" destId="{BF25A3CD-1178-4037-B11E-3F88FEDCAD32}" srcOrd="0" destOrd="0" presId="urn:microsoft.com/office/officeart/2005/8/layout/orgChart1"/>
    <dgm:cxn modelId="{76562D9F-E3FA-4C9A-B325-0A2A62F1656F}" srcId="{ECF8BE7E-FB42-47EC-93E7-2BA91F39897A}" destId="{CBDA21EA-866D-4F63-93A4-2907120743F5}" srcOrd="0" destOrd="0" parTransId="{E245E328-33E4-4EB3-BFB6-6B79F2A907FF}" sibTransId="{D0B3B8FB-A321-4926-9837-6B43D83C90F9}"/>
    <dgm:cxn modelId="{BF148A29-5458-4374-9773-CAF63AF5DD78}" type="presOf" srcId="{7632E086-5C20-43C1-B60D-A17A462D53EC}" destId="{56924ED7-9F88-4374-8E26-275A9E95F30C}" srcOrd="0" destOrd="0" presId="urn:microsoft.com/office/officeart/2005/8/layout/orgChart1"/>
    <dgm:cxn modelId="{579F315F-226E-44C4-AB25-7DBF7884BAC1}" type="presOf" srcId="{ECF8BE7E-FB42-47EC-93E7-2BA91F39897A}" destId="{9D49F58B-E6D6-4A07-BADE-3A97D39C9112}" srcOrd="1" destOrd="0" presId="urn:microsoft.com/office/officeart/2005/8/layout/orgChart1"/>
    <dgm:cxn modelId="{52C9BD5D-2091-4FE8-ADD3-6DD8846779BD}" type="presOf" srcId="{CBDA21EA-866D-4F63-93A4-2907120743F5}" destId="{B02841CE-DAFF-46AD-AF2F-53361B895CBD}" srcOrd="1" destOrd="0" presId="urn:microsoft.com/office/officeart/2005/8/layout/orgChart1"/>
    <dgm:cxn modelId="{7E591F15-8CE2-432A-98D2-3D641F3FD5B7}" srcId="{03AF485F-E72F-4CF2-9358-4991E8E4E7EE}" destId="{C8F8D295-E330-46D9-B860-108BA84A11F4}" srcOrd="0" destOrd="0" parTransId="{F888C1D8-033D-4843-93BD-AAD287F7059A}" sibTransId="{4E7454E3-5BDF-4DED-92F6-61734C009263}"/>
    <dgm:cxn modelId="{DE11D284-4230-4F21-BD66-B3657AEF7DCC}" type="presOf" srcId="{A0A08F43-3905-46E6-B74D-E14540CC4CA7}" destId="{5D6A3A63-547C-4E07-BCD2-8C31ABB4511A}" srcOrd="0" destOrd="0" presId="urn:microsoft.com/office/officeart/2005/8/layout/orgChart1"/>
    <dgm:cxn modelId="{A0DD7E42-A3C9-4A03-B86B-FC04C5C8A687}" type="presOf" srcId="{E8B39C8A-5BB2-44AE-9A1B-478E4A669972}" destId="{036B9903-6253-49A0-88FA-8C49B81AA8E0}" srcOrd="0" destOrd="0" presId="urn:microsoft.com/office/officeart/2005/8/layout/orgChart1"/>
    <dgm:cxn modelId="{1EAF9391-C3EE-462D-A1CB-23C27789B095}" type="presOf" srcId="{E245E328-33E4-4EB3-BFB6-6B79F2A907FF}" destId="{70836B42-FBE3-4C6F-8011-AD930C320A4F}" srcOrd="0" destOrd="0" presId="urn:microsoft.com/office/officeart/2005/8/layout/orgChart1"/>
    <dgm:cxn modelId="{98C03A2E-C916-495B-9F4D-5080436E0C0B}" type="presOf" srcId="{E8B39C8A-5BB2-44AE-9A1B-478E4A669972}" destId="{EE02DE57-F14D-4261-ACE3-D1872D450737}" srcOrd="1" destOrd="0" presId="urn:microsoft.com/office/officeart/2005/8/layout/orgChart1"/>
    <dgm:cxn modelId="{FE43F71F-C035-4018-B6A7-7CAECD9F5A5F}" type="presOf" srcId="{59D4528B-1A86-4E87-A0F0-7C1D444C64C0}" destId="{2268566D-B881-45DD-9A7D-B4E4ED65BF2D}" srcOrd="1" destOrd="0" presId="urn:microsoft.com/office/officeart/2005/8/layout/orgChart1"/>
    <dgm:cxn modelId="{77903A99-71FE-4342-83C5-464E7DCBD802}" srcId="{59D4528B-1A86-4E87-A0F0-7C1D444C64C0}" destId="{8B1BB2AD-802B-4AB5-B023-A1EE72A99497}" srcOrd="1" destOrd="0" parTransId="{254B8C41-FAE7-4A04-AAC8-133B5719B7DE}" sibTransId="{363C9A74-F744-4398-A5E1-82111031D932}"/>
    <dgm:cxn modelId="{5F2412A6-24AB-4E4B-8801-99D14C363644}" type="presOf" srcId="{8B1BB2AD-802B-4AB5-B023-A1EE72A99497}" destId="{C5D45F8C-C3B0-4CA1-BCB1-E4474DA2CA53}" srcOrd="0" destOrd="0" presId="urn:microsoft.com/office/officeart/2005/8/layout/orgChart1"/>
    <dgm:cxn modelId="{087B4827-1358-484A-9E94-4AA873EC9F6F}" srcId="{BA274AF6-59A9-445F-B308-C81EA02545E0}" destId="{59D4528B-1A86-4E87-A0F0-7C1D444C64C0}" srcOrd="0" destOrd="0" parTransId="{C37A24EF-1E77-4B07-A8EE-9D357D016D1B}" sibTransId="{467AF0C4-DA91-40E0-8D95-A1A64B81759B}"/>
    <dgm:cxn modelId="{8AE5C454-CCD6-40D4-B790-FD9674DF6C19}" srcId="{93F5E558-32D3-41EF-9098-DEC43FCCC612}" destId="{2F862112-3F74-4ADE-8A13-1D2A5D261BAF}" srcOrd="0" destOrd="0" parTransId="{4B13B018-B0C1-4997-BFFC-8AA1434E6422}" sibTransId="{A169B7EC-41FC-4044-AF77-4C39EF6C7FD0}"/>
    <dgm:cxn modelId="{8E08E1A4-D1CC-417F-859B-A2486CE53275}" type="presOf" srcId="{03AF485F-E72F-4CF2-9358-4991E8E4E7EE}" destId="{D983AEB8-EB28-49F9-B542-31042EC07F74}" srcOrd="0" destOrd="0" presId="urn:microsoft.com/office/officeart/2005/8/layout/orgChart1"/>
    <dgm:cxn modelId="{CB4E9BD7-7B2D-48CA-9CEB-5BCA371C06E1}" type="presOf" srcId="{BA274AF6-59A9-445F-B308-C81EA02545E0}" destId="{D305819B-B30F-4146-99EC-EECBD3759240}" srcOrd="0" destOrd="0" presId="urn:microsoft.com/office/officeart/2005/8/layout/orgChart1"/>
    <dgm:cxn modelId="{9A138E6B-AEFC-43F5-955A-6DF0F099EBC4}" type="presOf" srcId="{03AF485F-E72F-4CF2-9358-4991E8E4E7EE}" destId="{EB912707-FD4D-4C62-803E-572CAEFE3DFA}" srcOrd="1" destOrd="0" presId="urn:microsoft.com/office/officeart/2005/8/layout/orgChart1"/>
    <dgm:cxn modelId="{CD948196-646C-4845-970F-B456F0C3A080}" type="presOf" srcId="{CF58BEFD-D373-422D-B114-3F34327232B3}" destId="{D70349E9-FD7E-4859-8D08-172984371CFA}" srcOrd="0" destOrd="0" presId="urn:microsoft.com/office/officeart/2005/8/layout/orgChart1"/>
    <dgm:cxn modelId="{F1B93CA1-09EF-483A-8B5B-55B36D791921}" type="presOf" srcId="{93F5E558-32D3-41EF-9098-DEC43FCCC612}" destId="{16BB2C17-4CCE-49D3-AA4E-216147C7664D}" srcOrd="0" destOrd="0" presId="urn:microsoft.com/office/officeart/2005/8/layout/orgChart1"/>
    <dgm:cxn modelId="{151F0724-F69E-4861-AB45-396BADFB300E}" type="presOf" srcId="{4B13B018-B0C1-4997-BFFC-8AA1434E6422}" destId="{1059E6B0-45E6-4BB4-83D1-BBDB73654CFA}" srcOrd="0" destOrd="0" presId="urn:microsoft.com/office/officeart/2005/8/layout/orgChart1"/>
    <dgm:cxn modelId="{DA413ED6-292D-4FAB-A0FD-D86FB3F70305}" type="presOf" srcId="{C8F8D295-E330-46D9-B860-108BA84A11F4}" destId="{BD7D3B86-38C5-4D6B-A75F-47543DE2AA43}" srcOrd="1" destOrd="0" presId="urn:microsoft.com/office/officeart/2005/8/layout/orgChart1"/>
    <dgm:cxn modelId="{026A50E1-DC54-4562-AC66-3BEDD96CBEFC}" type="presOf" srcId="{C9A254B9-80E2-4EA6-B411-1FA623935610}" destId="{A06087A8-1B97-418B-8A99-436D6D310AD1}" srcOrd="0" destOrd="0" presId="urn:microsoft.com/office/officeart/2005/8/layout/orgChart1"/>
    <dgm:cxn modelId="{E05F245D-92E3-4D15-9C85-4A5FB04944E1}" type="presOf" srcId="{C8F8D295-E330-46D9-B860-108BA84A11F4}" destId="{64841C52-DC42-43B7-878C-469A9B0571D9}" srcOrd="0" destOrd="0" presId="urn:microsoft.com/office/officeart/2005/8/layout/orgChart1"/>
    <dgm:cxn modelId="{EA38958D-2701-4530-B7D7-1D02BAD5219A}" type="presOf" srcId="{5A389A41-AE98-45FE-9501-0C5257C042CE}" destId="{20D4CCB7-D0ED-4E72-A904-3559EAE8A1BA}" srcOrd="0" destOrd="0" presId="urn:microsoft.com/office/officeart/2005/8/layout/orgChart1"/>
    <dgm:cxn modelId="{1590830B-2B6E-429D-B909-C49275156865}" type="presOf" srcId="{F888C1D8-033D-4843-93BD-AAD287F7059A}" destId="{21D64001-BDBC-4C95-8C88-5CD461577A8C}" srcOrd="0" destOrd="0" presId="urn:microsoft.com/office/officeart/2005/8/layout/orgChart1"/>
    <dgm:cxn modelId="{AF2A4D96-BDD4-4D1D-812C-9ED65C2C517B}" type="presOf" srcId="{254B8C41-FAE7-4A04-AAC8-133B5719B7DE}" destId="{B4518F5F-63A1-4B9B-8485-93B36A4AE502}" srcOrd="0" destOrd="0" presId="urn:microsoft.com/office/officeart/2005/8/layout/orgChart1"/>
    <dgm:cxn modelId="{8D38D7F5-9871-4357-8BC2-107AE2E5EF6E}" srcId="{03AF485F-E72F-4CF2-9358-4991E8E4E7EE}" destId="{ECF8BE7E-FB42-47EC-93E7-2BA91F39897A}" srcOrd="1" destOrd="0" parTransId="{C9A254B9-80E2-4EA6-B411-1FA623935610}" sibTransId="{B3350BBC-94EB-4C6B-993F-DEE0F8AFD863}"/>
    <dgm:cxn modelId="{F0D3C4C7-AA8F-48AC-B73F-9C5D3108FBF2}" type="presOf" srcId="{ECF8BE7E-FB42-47EC-93E7-2BA91F39897A}" destId="{C1EB1277-C985-4BF4-9A0D-7A78A0FFD6EC}" srcOrd="0" destOrd="0" presId="urn:microsoft.com/office/officeart/2005/8/layout/orgChart1"/>
    <dgm:cxn modelId="{203C8C44-705A-4FBC-A5B0-9429604295F8}" srcId="{2F862112-3F74-4ADE-8A13-1D2A5D261BAF}" destId="{B33A066A-029C-4BEF-90A8-6257C697C6DB}" srcOrd="0" destOrd="0" parTransId="{3F96596A-5FC8-4EB9-988B-F32191EE082B}" sibTransId="{E39E045D-E56F-4474-8D67-2A76B93B404A}"/>
    <dgm:cxn modelId="{73B337F9-4E65-40FD-91FE-06DE5F166B49}" srcId="{8B1BB2AD-802B-4AB5-B023-A1EE72A99497}" destId="{93F5E558-32D3-41EF-9098-DEC43FCCC612}" srcOrd="1" destOrd="0" parTransId="{5A389A41-AE98-45FE-9501-0C5257C042CE}" sibTransId="{4591D2A8-0F11-40C3-A5EB-D46D824BF70B}"/>
    <dgm:cxn modelId="{AD044236-EFA3-45FB-A9C7-3D9BFB64813A}" srcId="{59D4528B-1A86-4E87-A0F0-7C1D444C64C0}" destId="{03AF485F-E72F-4CF2-9358-4991E8E4E7EE}" srcOrd="0" destOrd="0" parTransId="{CF58BEFD-D373-422D-B114-3F34327232B3}" sibTransId="{731B81CF-DB42-474D-A93F-956EA43BC8B8}"/>
    <dgm:cxn modelId="{F21D83E6-F691-4EDF-8056-46B75FFB2A76}" type="presOf" srcId="{022FC1A0-88BB-4DAE-A123-CF1346565D28}" destId="{A3FE3E51-87B2-4DDF-9F14-311FBA5C97D3}" srcOrd="1" destOrd="0" presId="urn:microsoft.com/office/officeart/2005/8/layout/orgChart1"/>
    <dgm:cxn modelId="{DE841D2C-4F87-4B88-89E5-D4ED044BF7DC}" type="presOf" srcId="{93F5E558-32D3-41EF-9098-DEC43FCCC612}" destId="{258AA717-D9B6-4750-8A36-F8B52F75B19C}" srcOrd="1" destOrd="0" presId="urn:microsoft.com/office/officeart/2005/8/layout/orgChart1"/>
    <dgm:cxn modelId="{841B699D-26DB-4670-B5F0-9C63C63C6A02}" type="presParOf" srcId="{D305819B-B30F-4146-99EC-EECBD3759240}" destId="{9C02F37E-7093-4F2D-AB4C-24176BDF6F01}" srcOrd="0" destOrd="0" presId="urn:microsoft.com/office/officeart/2005/8/layout/orgChart1"/>
    <dgm:cxn modelId="{2001BA61-DC0F-4F4C-B134-23C17610D615}" type="presParOf" srcId="{9C02F37E-7093-4F2D-AB4C-24176BDF6F01}" destId="{F90466F7-367B-4893-AA62-FF002AB2B041}" srcOrd="0" destOrd="0" presId="urn:microsoft.com/office/officeart/2005/8/layout/orgChart1"/>
    <dgm:cxn modelId="{CDB6B09E-D69C-4B63-B195-19341F7C4363}" type="presParOf" srcId="{F90466F7-367B-4893-AA62-FF002AB2B041}" destId="{BB886A84-45FE-4126-BBCB-8F0BFBC90921}" srcOrd="0" destOrd="0" presId="urn:microsoft.com/office/officeart/2005/8/layout/orgChart1"/>
    <dgm:cxn modelId="{C42803DA-A6B7-4C64-A8C8-E47B09E51EA2}" type="presParOf" srcId="{F90466F7-367B-4893-AA62-FF002AB2B041}" destId="{2268566D-B881-45DD-9A7D-B4E4ED65BF2D}" srcOrd="1" destOrd="0" presId="urn:microsoft.com/office/officeart/2005/8/layout/orgChart1"/>
    <dgm:cxn modelId="{14ADEE74-E3C7-4A02-8429-21ADC3216C09}" type="presParOf" srcId="{9C02F37E-7093-4F2D-AB4C-24176BDF6F01}" destId="{8EE31CD5-087C-461C-888B-8F8807C7CC1C}" srcOrd="1" destOrd="0" presId="urn:microsoft.com/office/officeart/2005/8/layout/orgChart1"/>
    <dgm:cxn modelId="{F715F60E-11A0-476C-8DC4-ACDB96E31C04}" type="presParOf" srcId="{8EE31CD5-087C-461C-888B-8F8807C7CC1C}" destId="{D70349E9-FD7E-4859-8D08-172984371CFA}" srcOrd="0" destOrd="0" presId="urn:microsoft.com/office/officeart/2005/8/layout/orgChart1"/>
    <dgm:cxn modelId="{A0A13585-94C0-4F72-8CE8-89FCAE30C919}" type="presParOf" srcId="{8EE31CD5-087C-461C-888B-8F8807C7CC1C}" destId="{296717D5-7A29-4C66-8D06-8BBD233AD0B3}" srcOrd="1" destOrd="0" presId="urn:microsoft.com/office/officeart/2005/8/layout/orgChart1"/>
    <dgm:cxn modelId="{512FD5D4-F8CD-444B-B6F8-FCEF0C58FEB6}" type="presParOf" srcId="{296717D5-7A29-4C66-8D06-8BBD233AD0B3}" destId="{8DC04BA8-2951-4C88-9452-16201C0769EE}" srcOrd="0" destOrd="0" presId="urn:microsoft.com/office/officeart/2005/8/layout/orgChart1"/>
    <dgm:cxn modelId="{AFE322BD-1597-4D34-BA97-694C8936DB15}" type="presParOf" srcId="{8DC04BA8-2951-4C88-9452-16201C0769EE}" destId="{D983AEB8-EB28-49F9-B542-31042EC07F74}" srcOrd="0" destOrd="0" presId="urn:microsoft.com/office/officeart/2005/8/layout/orgChart1"/>
    <dgm:cxn modelId="{1224C9DE-6220-467B-9532-0789DAA38EE2}" type="presParOf" srcId="{8DC04BA8-2951-4C88-9452-16201C0769EE}" destId="{EB912707-FD4D-4C62-803E-572CAEFE3DFA}" srcOrd="1" destOrd="0" presId="urn:microsoft.com/office/officeart/2005/8/layout/orgChart1"/>
    <dgm:cxn modelId="{20B31BAA-BFCC-42D7-9574-1E10F122DE8B}" type="presParOf" srcId="{296717D5-7A29-4C66-8D06-8BBD233AD0B3}" destId="{DB472F20-AE17-4FB2-B6AD-6F8C614EFF24}" srcOrd="1" destOrd="0" presId="urn:microsoft.com/office/officeart/2005/8/layout/orgChart1"/>
    <dgm:cxn modelId="{B4D32C70-0E8D-4195-9CC9-1A3A04DB27C0}" type="presParOf" srcId="{DB472F20-AE17-4FB2-B6AD-6F8C614EFF24}" destId="{21D64001-BDBC-4C95-8C88-5CD461577A8C}" srcOrd="0" destOrd="0" presId="urn:microsoft.com/office/officeart/2005/8/layout/orgChart1"/>
    <dgm:cxn modelId="{27A3FCEB-E826-4E64-BD35-696CFB5ED59E}" type="presParOf" srcId="{DB472F20-AE17-4FB2-B6AD-6F8C614EFF24}" destId="{88951BD9-AA2F-4555-BA06-B94F8913C37E}" srcOrd="1" destOrd="0" presId="urn:microsoft.com/office/officeart/2005/8/layout/orgChart1"/>
    <dgm:cxn modelId="{00FF991A-DA53-41B5-8467-5078A9E55DA8}" type="presParOf" srcId="{88951BD9-AA2F-4555-BA06-B94F8913C37E}" destId="{2FEE4089-ECAF-4074-B8E3-5332E1106358}" srcOrd="0" destOrd="0" presId="urn:microsoft.com/office/officeart/2005/8/layout/orgChart1"/>
    <dgm:cxn modelId="{A958C91E-5A8C-4743-AEE7-3E3586104621}" type="presParOf" srcId="{2FEE4089-ECAF-4074-B8E3-5332E1106358}" destId="{64841C52-DC42-43B7-878C-469A9B0571D9}" srcOrd="0" destOrd="0" presId="urn:microsoft.com/office/officeart/2005/8/layout/orgChart1"/>
    <dgm:cxn modelId="{0E71DBD1-CA02-4356-BBF0-8812F463D477}" type="presParOf" srcId="{2FEE4089-ECAF-4074-B8E3-5332E1106358}" destId="{BD7D3B86-38C5-4D6B-A75F-47543DE2AA43}" srcOrd="1" destOrd="0" presId="urn:microsoft.com/office/officeart/2005/8/layout/orgChart1"/>
    <dgm:cxn modelId="{C8D4B15F-36E0-4662-9AF9-2301EC68DEAD}" type="presParOf" srcId="{88951BD9-AA2F-4555-BA06-B94F8913C37E}" destId="{BE1BAC7E-40A4-4098-AA4E-25FB2B3CD405}" srcOrd="1" destOrd="0" presId="urn:microsoft.com/office/officeart/2005/8/layout/orgChart1"/>
    <dgm:cxn modelId="{64430360-E6D4-4632-8935-1AE069522FA9}" type="presParOf" srcId="{88951BD9-AA2F-4555-BA06-B94F8913C37E}" destId="{771ED2AE-8EA3-45ED-B412-DD37BEA9DE67}" srcOrd="2" destOrd="0" presId="urn:microsoft.com/office/officeart/2005/8/layout/orgChart1"/>
    <dgm:cxn modelId="{A1B7B35A-DD5F-4AEB-B224-1F76206CBE85}" type="presParOf" srcId="{DB472F20-AE17-4FB2-B6AD-6F8C614EFF24}" destId="{A06087A8-1B97-418B-8A99-436D6D310AD1}" srcOrd="2" destOrd="0" presId="urn:microsoft.com/office/officeart/2005/8/layout/orgChart1"/>
    <dgm:cxn modelId="{ADF4CA19-B845-44C1-868D-BD1EC04FD28B}" type="presParOf" srcId="{DB472F20-AE17-4FB2-B6AD-6F8C614EFF24}" destId="{C70E8B0E-1EAC-42EE-9E7C-CD4F921E36F0}" srcOrd="3" destOrd="0" presId="urn:microsoft.com/office/officeart/2005/8/layout/orgChart1"/>
    <dgm:cxn modelId="{7AB7B1C9-4964-4B63-A394-A19921D0C83E}" type="presParOf" srcId="{C70E8B0E-1EAC-42EE-9E7C-CD4F921E36F0}" destId="{01676317-C3E7-4E4F-A24B-7DB8A617F2D2}" srcOrd="0" destOrd="0" presId="urn:microsoft.com/office/officeart/2005/8/layout/orgChart1"/>
    <dgm:cxn modelId="{47CD4E43-D667-49A0-A021-6DFBBBFC6F8F}" type="presParOf" srcId="{01676317-C3E7-4E4F-A24B-7DB8A617F2D2}" destId="{C1EB1277-C985-4BF4-9A0D-7A78A0FFD6EC}" srcOrd="0" destOrd="0" presId="urn:microsoft.com/office/officeart/2005/8/layout/orgChart1"/>
    <dgm:cxn modelId="{6E1F5E57-0BA6-4215-83A2-F8C48034F83C}" type="presParOf" srcId="{01676317-C3E7-4E4F-A24B-7DB8A617F2D2}" destId="{9D49F58B-E6D6-4A07-BADE-3A97D39C9112}" srcOrd="1" destOrd="0" presId="urn:microsoft.com/office/officeart/2005/8/layout/orgChart1"/>
    <dgm:cxn modelId="{0381B9B1-457F-4EE3-8FA9-03AEDD37B13A}" type="presParOf" srcId="{C70E8B0E-1EAC-42EE-9E7C-CD4F921E36F0}" destId="{9940EA45-9097-42F2-8F27-A0A9C5B61B2A}" srcOrd="1" destOrd="0" presId="urn:microsoft.com/office/officeart/2005/8/layout/orgChart1"/>
    <dgm:cxn modelId="{EE8BBA52-ADF2-4E9E-B821-DAF1DCDD56F4}" type="presParOf" srcId="{9940EA45-9097-42F2-8F27-A0A9C5B61B2A}" destId="{70836B42-FBE3-4C6F-8011-AD930C320A4F}" srcOrd="0" destOrd="0" presId="urn:microsoft.com/office/officeart/2005/8/layout/orgChart1"/>
    <dgm:cxn modelId="{91DE3F10-B6B4-4342-BADD-B260A16B3278}" type="presParOf" srcId="{9940EA45-9097-42F2-8F27-A0A9C5B61B2A}" destId="{18A258BA-0AD6-4535-A4BC-451F0A4EF1F8}" srcOrd="1" destOrd="0" presId="urn:microsoft.com/office/officeart/2005/8/layout/orgChart1"/>
    <dgm:cxn modelId="{AE838873-D1CD-4588-A622-E56966EEE5D5}" type="presParOf" srcId="{18A258BA-0AD6-4535-A4BC-451F0A4EF1F8}" destId="{415EE10B-13F9-4BAF-9F14-0AD4CFCEE955}" srcOrd="0" destOrd="0" presId="urn:microsoft.com/office/officeart/2005/8/layout/orgChart1"/>
    <dgm:cxn modelId="{D3491EBA-A0E3-4A68-B22B-701EBF7D8D00}" type="presParOf" srcId="{415EE10B-13F9-4BAF-9F14-0AD4CFCEE955}" destId="{BF25A3CD-1178-4037-B11E-3F88FEDCAD32}" srcOrd="0" destOrd="0" presId="urn:microsoft.com/office/officeart/2005/8/layout/orgChart1"/>
    <dgm:cxn modelId="{E9B73EC7-BF16-49F6-A83E-2D7BB6EC6174}" type="presParOf" srcId="{415EE10B-13F9-4BAF-9F14-0AD4CFCEE955}" destId="{B02841CE-DAFF-46AD-AF2F-53361B895CBD}" srcOrd="1" destOrd="0" presId="urn:microsoft.com/office/officeart/2005/8/layout/orgChart1"/>
    <dgm:cxn modelId="{ABAFD92F-9B75-4935-95A6-3475FF0E95D6}" type="presParOf" srcId="{18A258BA-0AD6-4535-A4BC-451F0A4EF1F8}" destId="{06AD05C7-88D4-496C-A523-E65DC05149DE}" srcOrd="1" destOrd="0" presId="urn:microsoft.com/office/officeart/2005/8/layout/orgChart1"/>
    <dgm:cxn modelId="{22C0451C-92D1-46E4-AB5A-F7A092617943}" type="presParOf" srcId="{18A258BA-0AD6-4535-A4BC-451F0A4EF1F8}" destId="{34801CBA-BC94-48D4-898B-31099744D191}" srcOrd="2" destOrd="0" presId="urn:microsoft.com/office/officeart/2005/8/layout/orgChart1"/>
    <dgm:cxn modelId="{F7BBAF50-2D82-4F44-BE6A-064923976CB9}" type="presParOf" srcId="{C70E8B0E-1EAC-42EE-9E7C-CD4F921E36F0}" destId="{C3CFF7D0-7B3B-4C95-AC00-BDD963603890}" srcOrd="2" destOrd="0" presId="urn:microsoft.com/office/officeart/2005/8/layout/orgChart1"/>
    <dgm:cxn modelId="{56E674AD-55AF-4526-B6BA-B97FB2711091}" type="presParOf" srcId="{296717D5-7A29-4C66-8D06-8BBD233AD0B3}" destId="{EE7D6167-1D61-48B0-A1F1-7E521F9BEB82}" srcOrd="2" destOrd="0" presId="urn:microsoft.com/office/officeart/2005/8/layout/orgChart1"/>
    <dgm:cxn modelId="{286D6A76-F0D8-4805-9835-C9DAD516842D}" type="presParOf" srcId="{8EE31CD5-087C-461C-888B-8F8807C7CC1C}" destId="{B4518F5F-63A1-4B9B-8485-93B36A4AE502}" srcOrd="2" destOrd="0" presId="urn:microsoft.com/office/officeart/2005/8/layout/orgChart1"/>
    <dgm:cxn modelId="{C75FC2CE-2656-498C-8D29-DB97F864745C}" type="presParOf" srcId="{8EE31CD5-087C-461C-888B-8F8807C7CC1C}" destId="{2CD81A71-AD10-42F6-82A7-D35F7A636CD2}" srcOrd="3" destOrd="0" presId="urn:microsoft.com/office/officeart/2005/8/layout/orgChart1"/>
    <dgm:cxn modelId="{45C40EB9-ED39-4B76-8695-8709AAC55970}" type="presParOf" srcId="{2CD81A71-AD10-42F6-82A7-D35F7A636CD2}" destId="{29FFBE4D-AE34-443B-9044-BF39BD9FE1B2}" srcOrd="0" destOrd="0" presId="urn:microsoft.com/office/officeart/2005/8/layout/orgChart1"/>
    <dgm:cxn modelId="{CAAAE84F-B793-416B-86D9-EED3F0316E12}" type="presParOf" srcId="{29FFBE4D-AE34-443B-9044-BF39BD9FE1B2}" destId="{C5D45F8C-C3B0-4CA1-BCB1-E4474DA2CA53}" srcOrd="0" destOrd="0" presId="urn:microsoft.com/office/officeart/2005/8/layout/orgChart1"/>
    <dgm:cxn modelId="{519DF1C9-B13A-4989-81E4-3FEFADE43E93}" type="presParOf" srcId="{29FFBE4D-AE34-443B-9044-BF39BD9FE1B2}" destId="{73C5F1AD-7507-4A5B-B7C6-1B1B6B11250A}" srcOrd="1" destOrd="0" presId="urn:microsoft.com/office/officeart/2005/8/layout/orgChart1"/>
    <dgm:cxn modelId="{6E6180A8-7FC8-46C7-BDE7-B11C8EE7BA3B}" type="presParOf" srcId="{2CD81A71-AD10-42F6-82A7-D35F7A636CD2}" destId="{E53F5A07-A34F-421A-94A2-8FF7422FABBE}" srcOrd="1" destOrd="0" presId="urn:microsoft.com/office/officeart/2005/8/layout/orgChart1"/>
    <dgm:cxn modelId="{7ECF66C1-02F6-4478-A41D-0350167995CA}" type="presParOf" srcId="{E53F5A07-A34F-421A-94A2-8FF7422FABBE}" destId="{56924ED7-9F88-4374-8E26-275A9E95F30C}" srcOrd="0" destOrd="0" presId="urn:microsoft.com/office/officeart/2005/8/layout/orgChart1"/>
    <dgm:cxn modelId="{D8037907-D684-4C3E-BE42-3CA4E934C120}" type="presParOf" srcId="{E53F5A07-A34F-421A-94A2-8FF7422FABBE}" destId="{0FD1868D-FB28-49CD-94DB-083B5F63C1D6}" srcOrd="1" destOrd="0" presId="urn:microsoft.com/office/officeart/2005/8/layout/orgChart1"/>
    <dgm:cxn modelId="{A230A58B-1A96-4004-93FA-8AD367BF128D}" type="presParOf" srcId="{0FD1868D-FB28-49CD-94DB-083B5F63C1D6}" destId="{EC4B58FF-6F86-496D-A809-EAACF801D7A6}" srcOrd="0" destOrd="0" presId="urn:microsoft.com/office/officeart/2005/8/layout/orgChart1"/>
    <dgm:cxn modelId="{F0BF448C-BDDB-444A-B1AA-A623F37D19D0}" type="presParOf" srcId="{EC4B58FF-6F86-496D-A809-EAACF801D7A6}" destId="{036B9903-6253-49A0-88FA-8C49B81AA8E0}" srcOrd="0" destOrd="0" presId="urn:microsoft.com/office/officeart/2005/8/layout/orgChart1"/>
    <dgm:cxn modelId="{9EA1B0C3-A052-44D0-8E8B-148DF170BC3D}" type="presParOf" srcId="{EC4B58FF-6F86-496D-A809-EAACF801D7A6}" destId="{EE02DE57-F14D-4261-ACE3-D1872D450737}" srcOrd="1" destOrd="0" presId="urn:microsoft.com/office/officeart/2005/8/layout/orgChart1"/>
    <dgm:cxn modelId="{3E596FDE-699E-4498-8243-1D814554816B}" type="presParOf" srcId="{0FD1868D-FB28-49CD-94DB-083B5F63C1D6}" destId="{E21CC3B6-3B87-43B4-A627-F3C4111D6340}" srcOrd="1" destOrd="0" presId="urn:microsoft.com/office/officeart/2005/8/layout/orgChart1"/>
    <dgm:cxn modelId="{BAE73C19-6F77-40D3-B07C-983A0880D16D}" type="presParOf" srcId="{0FD1868D-FB28-49CD-94DB-083B5F63C1D6}" destId="{9CA8E81D-1382-4E16-AC10-202C75673F75}" srcOrd="2" destOrd="0" presId="urn:microsoft.com/office/officeart/2005/8/layout/orgChart1"/>
    <dgm:cxn modelId="{3A0FAE1A-4BB5-4F80-BDD5-BD68579D4D98}" type="presParOf" srcId="{E53F5A07-A34F-421A-94A2-8FF7422FABBE}" destId="{20D4CCB7-D0ED-4E72-A904-3559EAE8A1BA}" srcOrd="2" destOrd="0" presId="urn:microsoft.com/office/officeart/2005/8/layout/orgChart1"/>
    <dgm:cxn modelId="{CE2BFAC2-1104-4D9E-9DEC-D7A5D0F68EE0}" type="presParOf" srcId="{E53F5A07-A34F-421A-94A2-8FF7422FABBE}" destId="{DBE77ED6-2C89-4EE3-AB5F-89D101968671}" srcOrd="3" destOrd="0" presId="urn:microsoft.com/office/officeart/2005/8/layout/orgChart1"/>
    <dgm:cxn modelId="{7E4016C7-413D-4728-8EAB-D227455E6861}" type="presParOf" srcId="{DBE77ED6-2C89-4EE3-AB5F-89D101968671}" destId="{AEDD2D6E-24D6-4682-B45C-6C3D3D8959A8}" srcOrd="0" destOrd="0" presId="urn:microsoft.com/office/officeart/2005/8/layout/orgChart1"/>
    <dgm:cxn modelId="{1799D85E-D3B1-4E39-872C-11C3C8C80C64}" type="presParOf" srcId="{AEDD2D6E-24D6-4682-B45C-6C3D3D8959A8}" destId="{16BB2C17-4CCE-49D3-AA4E-216147C7664D}" srcOrd="0" destOrd="0" presId="urn:microsoft.com/office/officeart/2005/8/layout/orgChart1"/>
    <dgm:cxn modelId="{15B12644-48BD-4A6A-93F9-E9703211DCE7}" type="presParOf" srcId="{AEDD2D6E-24D6-4682-B45C-6C3D3D8959A8}" destId="{258AA717-D9B6-4750-8A36-F8B52F75B19C}" srcOrd="1" destOrd="0" presId="urn:microsoft.com/office/officeart/2005/8/layout/orgChart1"/>
    <dgm:cxn modelId="{622A69E8-CC40-40CE-B3D0-4C6F230728FB}" type="presParOf" srcId="{DBE77ED6-2C89-4EE3-AB5F-89D101968671}" destId="{E9006E28-FBAD-4591-A466-3125EE97B9E0}" srcOrd="1" destOrd="0" presId="urn:microsoft.com/office/officeart/2005/8/layout/orgChart1"/>
    <dgm:cxn modelId="{66025811-B70E-425D-AA55-18C5B96FCE00}" type="presParOf" srcId="{E9006E28-FBAD-4591-A466-3125EE97B9E0}" destId="{1059E6B0-45E6-4BB4-83D1-BBDB73654CFA}" srcOrd="0" destOrd="0" presId="urn:microsoft.com/office/officeart/2005/8/layout/orgChart1"/>
    <dgm:cxn modelId="{F2C06DE6-DF20-43BA-8B1E-231918431398}" type="presParOf" srcId="{E9006E28-FBAD-4591-A466-3125EE97B9E0}" destId="{E560307A-B6B1-41CF-BDD6-2CB669F376A6}" srcOrd="1" destOrd="0" presId="urn:microsoft.com/office/officeart/2005/8/layout/orgChart1"/>
    <dgm:cxn modelId="{CB9A5135-C3DE-41D9-BA1F-1E7B8F5473D3}" type="presParOf" srcId="{E560307A-B6B1-41CF-BDD6-2CB669F376A6}" destId="{78739996-6F4F-4B99-BAF6-17195E87326B}" srcOrd="0" destOrd="0" presId="urn:microsoft.com/office/officeart/2005/8/layout/orgChart1"/>
    <dgm:cxn modelId="{5AD65069-6778-4036-8655-6A255641A6C2}" type="presParOf" srcId="{78739996-6F4F-4B99-BAF6-17195E87326B}" destId="{F5DBDF06-4DA7-41EC-8843-BB60B7CB3E9C}" srcOrd="0" destOrd="0" presId="urn:microsoft.com/office/officeart/2005/8/layout/orgChart1"/>
    <dgm:cxn modelId="{829C9997-3329-4685-865E-3FA0E1778164}" type="presParOf" srcId="{78739996-6F4F-4B99-BAF6-17195E87326B}" destId="{46AEBC5E-0A6D-4561-BDDF-479C19812E78}" srcOrd="1" destOrd="0" presId="urn:microsoft.com/office/officeart/2005/8/layout/orgChart1"/>
    <dgm:cxn modelId="{2F58F3EB-E3C6-42A9-A8D1-1D80FB9F4954}" type="presParOf" srcId="{E560307A-B6B1-41CF-BDD6-2CB669F376A6}" destId="{F967E951-CD99-4E50-9AA2-ACE1242B6589}" srcOrd="1" destOrd="0" presId="urn:microsoft.com/office/officeart/2005/8/layout/orgChart1"/>
    <dgm:cxn modelId="{8D76C8BE-63C8-4EA9-B083-A94B8AAC5EF9}" type="presParOf" srcId="{F967E951-CD99-4E50-9AA2-ACE1242B6589}" destId="{3702B98D-7837-4F99-8C47-47DCE07F2745}" srcOrd="0" destOrd="0" presId="urn:microsoft.com/office/officeart/2005/8/layout/orgChart1"/>
    <dgm:cxn modelId="{A0A1AAB1-FD14-415D-A35C-4163AFC1DCB2}" type="presParOf" srcId="{F967E951-CD99-4E50-9AA2-ACE1242B6589}" destId="{953D6FBD-CB00-466D-B5A6-B22B518AA727}" srcOrd="1" destOrd="0" presId="urn:microsoft.com/office/officeart/2005/8/layout/orgChart1"/>
    <dgm:cxn modelId="{5E36B2C9-72C2-4168-88C6-BE4A9B4BD527}" type="presParOf" srcId="{953D6FBD-CB00-466D-B5A6-B22B518AA727}" destId="{CD685E5F-220F-484F-879B-1E54B2B01DB9}" srcOrd="0" destOrd="0" presId="urn:microsoft.com/office/officeart/2005/8/layout/orgChart1"/>
    <dgm:cxn modelId="{4911C7E6-4D3E-4CB9-A128-6FF8800A93CC}" type="presParOf" srcId="{CD685E5F-220F-484F-879B-1E54B2B01DB9}" destId="{74A536A1-D4FD-40AC-AAE3-80E45FB8D1EA}" srcOrd="0" destOrd="0" presId="urn:microsoft.com/office/officeart/2005/8/layout/orgChart1"/>
    <dgm:cxn modelId="{FF5D44B3-D351-4621-A11A-F6E0D47299AC}" type="presParOf" srcId="{CD685E5F-220F-484F-879B-1E54B2B01DB9}" destId="{69C81F16-0CEE-4AF9-8D88-C407D2091E4F}" srcOrd="1" destOrd="0" presId="urn:microsoft.com/office/officeart/2005/8/layout/orgChart1"/>
    <dgm:cxn modelId="{C35D0CFF-E905-4101-BE52-B979C078FF0F}" type="presParOf" srcId="{953D6FBD-CB00-466D-B5A6-B22B518AA727}" destId="{667F7A8A-CD39-48CF-B03F-41B972854E05}" srcOrd="1" destOrd="0" presId="urn:microsoft.com/office/officeart/2005/8/layout/orgChart1"/>
    <dgm:cxn modelId="{B975525E-14D6-43FE-ACD3-48F438AD3BB1}" type="presParOf" srcId="{953D6FBD-CB00-466D-B5A6-B22B518AA727}" destId="{1D5C0902-5FB3-41CE-B874-D73FA365F34B}" srcOrd="2" destOrd="0" presId="urn:microsoft.com/office/officeart/2005/8/layout/orgChart1"/>
    <dgm:cxn modelId="{9C8F0150-C23C-4631-B94B-422AC7600061}" type="presParOf" srcId="{E560307A-B6B1-41CF-BDD6-2CB669F376A6}" destId="{8261750A-1D34-4E41-8AF3-7881BA95F3DA}" srcOrd="2" destOrd="0" presId="urn:microsoft.com/office/officeart/2005/8/layout/orgChart1"/>
    <dgm:cxn modelId="{6917A85C-EF1B-4AFF-9313-EE4CEF9D0D0E}" type="presParOf" srcId="{DBE77ED6-2C89-4EE3-AB5F-89D101968671}" destId="{556DCDFC-22CF-4F92-B61F-05AEADC624B5}" srcOrd="2" destOrd="0" presId="urn:microsoft.com/office/officeart/2005/8/layout/orgChart1"/>
    <dgm:cxn modelId="{FA7A79D5-5BED-4BB3-9E40-0C1B2B8BE92E}" type="presParOf" srcId="{E53F5A07-A34F-421A-94A2-8FF7422FABBE}" destId="{5D6A3A63-547C-4E07-BCD2-8C31ABB4511A}" srcOrd="4" destOrd="0" presId="urn:microsoft.com/office/officeart/2005/8/layout/orgChart1"/>
    <dgm:cxn modelId="{C1129431-7BE6-447E-8728-285B132F4649}" type="presParOf" srcId="{E53F5A07-A34F-421A-94A2-8FF7422FABBE}" destId="{80028570-5BB0-4A35-9611-86189DA656D2}" srcOrd="5" destOrd="0" presId="urn:microsoft.com/office/officeart/2005/8/layout/orgChart1"/>
    <dgm:cxn modelId="{7EB7214B-CE9C-4265-A650-D08B49B98A2F}" type="presParOf" srcId="{80028570-5BB0-4A35-9611-86189DA656D2}" destId="{6AF700A3-B541-48B1-9BF7-E2E5BF2AD74C}" srcOrd="0" destOrd="0" presId="urn:microsoft.com/office/officeart/2005/8/layout/orgChart1"/>
    <dgm:cxn modelId="{F4D7E03A-B472-4417-9938-387141A94678}" type="presParOf" srcId="{6AF700A3-B541-48B1-9BF7-E2E5BF2AD74C}" destId="{3653ECB3-3E2D-41FB-BABB-E005073AB478}" srcOrd="0" destOrd="0" presId="urn:microsoft.com/office/officeart/2005/8/layout/orgChart1"/>
    <dgm:cxn modelId="{369D1596-EB93-4D21-A74B-1C0A0E128422}" type="presParOf" srcId="{6AF700A3-B541-48B1-9BF7-E2E5BF2AD74C}" destId="{A3FE3E51-87B2-4DDF-9F14-311FBA5C97D3}" srcOrd="1" destOrd="0" presId="urn:microsoft.com/office/officeart/2005/8/layout/orgChart1"/>
    <dgm:cxn modelId="{706ABF4D-DE6A-40AD-B13A-944AA27D66A0}" type="presParOf" srcId="{80028570-5BB0-4A35-9611-86189DA656D2}" destId="{7785A12D-83D4-4C1D-9BDC-0C34A0106609}" srcOrd="1" destOrd="0" presId="urn:microsoft.com/office/officeart/2005/8/layout/orgChart1"/>
    <dgm:cxn modelId="{E8C60347-58DF-407F-BA96-BD28B2C2D27D}" type="presParOf" srcId="{80028570-5BB0-4A35-9611-86189DA656D2}" destId="{AB754939-7128-426E-BAE7-77B7D6063FA4}" srcOrd="2" destOrd="0" presId="urn:microsoft.com/office/officeart/2005/8/layout/orgChart1"/>
    <dgm:cxn modelId="{81FD9A9E-C815-418D-9BFC-2D51DADD61E5}" type="presParOf" srcId="{2CD81A71-AD10-42F6-82A7-D35F7A636CD2}" destId="{7AFEEBD0-D38A-4253-8303-EA12EC72E748}" srcOrd="2" destOrd="0" presId="urn:microsoft.com/office/officeart/2005/8/layout/orgChart1"/>
    <dgm:cxn modelId="{D9A7F00C-CE74-4C56-BCF1-3EAFC9361CE6}" type="presParOf" srcId="{9C02F37E-7093-4F2D-AB4C-24176BDF6F01}" destId="{C8F986FF-5390-4BAD-B484-F8D65E3760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A3A63-547C-4E07-BCD2-8C31ABB4511A}">
      <dsp:nvSpPr>
        <dsp:cNvPr id="0" name=""/>
        <dsp:cNvSpPr/>
      </dsp:nvSpPr>
      <dsp:spPr>
        <a:xfrm>
          <a:off x="8576629" y="2485950"/>
          <a:ext cx="2480629" cy="430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61"/>
              </a:lnTo>
              <a:lnTo>
                <a:pt x="2480629" y="215261"/>
              </a:lnTo>
              <a:lnTo>
                <a:pt x="2480629" y="430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2B98D-7837-4F99-8C47-47DCE07F2745}">
      <dsp:nvSpPr>
        <dsp:cNvPr id="0" name=""/>
        <dsp:cNvSpPr/>
      </dsp:nvSpPr>
      <dsp:spPr>
        <a:xfrm>
          <a:off x="7756586" y="5397102"/>
          <a:ext cx="307516" cy="943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49"/>
              </a:lnTo>
              <a:lnTo>
                <a:pt x="307516" y="943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9E6B0-45E6-4BB4-83D1-BBDB73654CFA}">
      <dsp:nvSpPr>
        <dsp:cNvPr id="0" name=""/>
        <dsp:cNvSpPr/>
      </dsp:nvSpPr>
      <dsp:spPr>
        <a:xfrm>
          <a:off x="8530909" y="3941526"/>
          <a:ext cx="91440" cy="430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0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4CCB7-D0ED-4E72-A904-3559EAE8A1BA}">
      <dsp:nvSpPr>
        <dsp:cNvPr id="0" name=""/>
        <dsp:cNvSpPr/>
      </dsp:nvSpPr>
      <dsp:spPr>
        <a:xfrm>
          <a:off x="8530909" y="2485950"/>
          <a:ext cx="91440" cy="430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0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24ED7-9F88-4374-8E26-275A9E95F30C}">
      <dsp:nvSpPr>
        <dsp:cNvPr id="0" name=""/>
        <dsp:cNvSpPr/>
      </dsp:nvSpPr>
      <dsp:spPr>
        <a:xfrm>
          <a:off x="6095999" y="2485950"/>
          <a:ext cx="2480629" cy="430522"/>
        </a:xfrm>
        <a:custGeom>
          <a:avLst/>
          <a:gdLst/>
          <a:ahLst/>
          <a:cxnLst/>
          <a:rect l="0" t="0" r="0" b="0"/>
          <a:pathLst>
            <a:path>
              <a:moveTo>
                <a:pt x="2480629" y="0"/>
              </a:moveTo>
              <a:lnTo>
                <a:pt x="2480629" y="215261"/>
              </a:lnTo>
              <a:lnTo>
                <a:pt x="0" y="215261"/>
              </a:lnTo>
              <a:lnTo>
                <a:pt x="0" y="430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18F5F-63A1-4B9B-8485-93B36A4AE502}">
      <dsp:nvSpPr>
        <dsp:cNvPr id="0" name=""/>
        <dsp:cNvSpPr/>
      </dsp:nvSpPr>
      <dsp:spPr>
        <a:xfrm>
          <a:off x="5475842" y="1030374"/>
          <a:ext cx="3100787" cy="430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61"/>
              </a:lnTo>
              <a:lnTo>
                <a:pt x="3100787" y="215261"/>
              </a:lnTo>
              <a:lnTo>
                <a:pt x="3100787" y="430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36B42-FBE3-4C6F-8011-AD930C320A4F}">
      <dsp:nvSpPr>
        <dsp:cNvPr id="0" name=""/>
        <dsp:cNvSpPr/>
      </dsp:nvSpPr>
      <dsp:spPr>
        <a:xfrm>
          <a:off x="2795326" y="3941526"/>
          <a:ext cx="307516" cy="943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49"/>
              </a:lnTo>
              <a:lnTo>
                <a:pt x="307516" y="943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087A8-1B97-418B-8A99-436D6D310AD1}">
      <dsp:nvSpPr>
        <dsp:cNvPr id="0" name=""/>
        <dsp:cNvSpPr/>
      </dsp:nvSpPr>
      <dsp:spPr>
        <a:xfrm>
          <a:off x="2375054" y="2485950"/>
          <a:ext cx="1240314" cy="430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61"/>
              </a:lnTo>
              <a:lnTo>
                <a:pt x="1240314" y="215261"/>
              </a:lnTo>
              <a:lnTo>
                <a:pt x="1240314" y="430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64001-BDBC-4C95-8C88-5CD461577A8C}">
      <dsp:nvSpPr>
        <dsp:cNvPr id="0" name=""/>
        <dsp:cNvSpPr/>
      </dsp:nvSpPr>
      <dsp:spPr>
        <a:xfrm>
          <a:off x="1134739" y="2485950"/>
          <a:ext cx="1240314" cy="430522"/>
        </a:xfrm>
        <a:custGeom>
          <a:avLst/>
          <a:gdLst/>
          <a:ahLst/>
          <a:cxnLst/>
          <a:rect l="0" t="0" r="0" b="0"/>
          <a:pathLst>
            <a:path>
              <a:moveTo>
                <a:pt x="1240314" y="0"/>
              </a:moveTo>
              <a:lnTo>
                <a:pt x="1240314" y="215261"/>
              </a:lnTo>
              <a:lnTo>
                <a:pt x="0" y="215261"/>
              </a:lnTo>
              <a:lnTo>
                <a:pt x="0" y="430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349E9-FD7E-4859-8D08-172984371CFA}">
      <dsp:nvSpPr>
        <dsp:cNvPr id="0" name=""/>
        <dsp:cNvSpPr/>
      </dsp:nvSpPr>
      <dsp:spPr>
        <a:xfrm>
          <a:off x="2375054" y="1030374"/>
          <a:ext cx="3100787" cy="430522"/>
        </a:xfrm>
        <a:custGeom>
          <a:avLst/>
          <a:gdLst/>
          <a:ahLst/>
          <a:cxnLst/>
          <a:rect l="0" t="0" r="0" b="0"/>
          <a:pathLst>
            <a:path>
              <a:moveTo>
                <a:pt x="3100787" y="0"/>
              </a:moveTo>
              <a:lnTo>
                <a:pt x="3100787" y="215261"/>
              </a:lnTo>
              <a:lnTo>
                <a:pt x="0" y="215261"/>
              </a:lnTo>
              <a:lnTo>
                <a:pt x="0" y="430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86A84-45FE-4126-BBCB-8F0BFBC90921}">
      <dsp:nvSpPr>
        <dsp:cNvPr id="0" name=""/>
        <dsp:cNvSpPr/>
      </dsp:nvSpPr>
      <dsp:spPr>
        <a:xfrm>
          <a:off x="4450788" y="5320"/>
          <a:ext cx="2050107" cy="102505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Movie</a:t>
          </a:r>
          <a:r>
            <a:rPr lang="fr-FR" sz="1400" kern="1200" dirty="0" smtClean="0"/>
            <a:t>-APP</a:t>
          </a:r>
          <a:endParaRPr lang="fr-FR" sz="1400" kern="1200" dirty="0"/>
        </a:p>
      </dsp:txBody>
      <dsp:txXfrm>
        <a:off x="4450788" y="5320"/>
        <a:ext cx="2050107" cy="1025053"/>
      </dsp:txXfrm>
    </dsp:sp>
    <dsp:sp modelId="{D983AEB8-EB28-49F9-B542-31042EC07F74}">
      <dsp:nvSpPr>
        <dsp:cNvPr id="0" name=""/>
        <dsp:cNvSpPr/>
      </dsp:nvSpPr>
      <dsp:spPr>
        <a:xfrm>
          <a:off x="1350001" y="1460897"/>
          <a:ext cx="2050107" cy="10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/home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(home)</a:t>
          </a:r>
          <a:endParaRPr lang="fr-FR" sz="1400" kern="1200" dirty="0"/>
        </a:p>
      </dsp:txBody>
      <dsp:txXfrm>
        <a:off x="1350001" y="1460897"/>
        <a:ext cx="2050107" cy="1025053"/>
      </dsp:txXfrm>
    </dsp:sp>
    <dsp:sp modelId="{64841C52-DC42-43B7-878C-469A9B0571D9}">
      <dsp:nvSpPr>
        <dsp:cNvPr id="0" name=""/>
        <dsp:cNvSpPr/>
      </dsp:nvSpPr>
      <dsp:spPr>
        <a:xfrm>
          <a:off x="109686" y="2916473"/>
          <a:ext cx="2050107" cy="10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Accueil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/home/</a:t>
          </a:r>
          <a:r>
            <a:rPr lang="fr-FR" sz="1400" kern="1200" dirty="0" err="1" smtClean="0"/>
            <a:t>companies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(</a:t>
          </a:r>
          <a:r>
            <a:rPr lang="fr-FR" sz="1400" kern="1200" dirty="0" err="1" smtClean="0"/>
            <a:t>home.companies</a:t>
          </a:r>
          <a:r>
            <a:rPr lang="fr-FR" sz="1400" kern="1200" dirty="0" smtClean="0"/>
            <a:t>)</a:t>
          </a:r>
          <a:endParaRPr lang="fr-FR" sz="1400" kern="1200" dirty="0"/>
        </a:p>
      </dsp:txBody>
      <dsp:txXfrm>
        <a:off x="109686" y="2916473"/>
        <a:ext cx="2050107" cy="1025053"/>
      </dsp:txXfrm>
    </dsp:sp>
    <dsp:sp modelId="{C1EB1277-C985-4BF4-9A0D-7A78A0FFD6EC}">
      <dsp:nvSpPr>
        <dsp:cNvPr id="0" name=""/>
        <dsp:cNvSpPr/>
      </dsp:nvSpPr>
      <dsp:spPr>
        <a:xfrm>
          <a:off x="2590316" y="2916473"/>
          <a:ext cx="2050107" cy="10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Favoris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/home/favorites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(</a:t>
          </a:r>
          <a:r>
            <a:rPr lang="fr-FR" sz="1400" kern="1200" dirty="0" err="1" smtClean="0"/>
            <a:t>home.favorites</a:t>
          </a:r>
          <a:r>
            <a:rPr lang="fr-FR" sz="1400" kern="1200" dirty="0" smtClean="0"/>
            <a:t>)</a:t>
          </a:r>
        </a:p>
      </dsp:txBody>
      <dsp:txXfrm>
        <a:off x="2590316" y="2916473"/>
        <a:ext cx="2050107" cy="1025053"/>
      </dsp:txXfrm>
    </dsp:sp>
    <dsp:sp modelId="{BF25A3CD-1178-4037-B11E-3F88FEDCAD32}">
      <dsp:nvSpPr>
        <dsp:cNvPr id="0" name=""/>
        <dsp:cNvSpPr/>
      </dsp:nvSpPr>
      <dsp:spPr>
        <a:xfrm>
          <a:off x="3102842" y="4372049"/>
          <a:ext cx="2050107" cy="10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Détails du film</a:t>
          </a:r>
          <a:endParaRPr lang="fr-FR" sz="1400" kern="1200" dirty="0"/>
        </a:p>
      </dsp:txBody>
      <dsp:txXfrm>
        <a:off x="3102842" y="4372049"/>
        <a:ext cx="2050107" cy="1025053"/>
      </dsp:txXfrm>
    </dsp:sp>
    <dsp:sp modelId="{C5D45F8C-C3B0-4CA1-BCB1-E4474DA2CA53}">
      <dsp:nvSpPr>
        <dsp:cNvPr id="0" name=""/>
        <dsp:cNvSpPr/>
      </dsp:nvSpPr>
      <dsp:spPr>
        <a:xfrm>
          <a:off x="7551575" y="1460897"/>
          <a:ext cx="2050107" cy="1025053"/>
        </a:xfrm>
        <a:prstGeom prst="rect">
          <a:avLst/>
        </a:prstGeom>
        <a:solidFill>
          <a:srgbClr val="33CD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/</a:t>
          </a:r>
          <a:r>
            <a:rPr lang="fr-FR" sz="1400" kern="1200" dirty="0" err="1" smtClean="0"/>
            <a:t>app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(</a:t>
          </a:r>
          <a:r>
            <a:rPr lang="fr-FR" sz="1400" kern="1200" dirty="0" err="1" smtClean="0"/>
            <a:t>app</a:t>
          </a:r>
          <a:r>
            <a:rPr lang="fr-FR" sz="1400" kern="1200" dirty="0" smtClean="0"/>
            <a:t>)</a:t>
          </a:r>
          <a:endParaRPr lang="fr-FR" sz="1400" kern="1200" dirty="0"/>
        </a:p>
      </dsp:txBody>
      <dsp:txXfrm>
        <a:off x="7551575" y="1460897"/>
        <a:ext cx="2050107" cy="1025053"/>
      </dsp:txXfrm>
    </dsp:sp>
    <dsp:sp modelId="{036B9903-6253-49A0-88FA-8C49B81AA8E0}">
      <dsp:nvSpPr>
        <dsp:cNvPr id="0" name=""/>
        <dsp:cNvSpPr/>
      </dsp:nvSpPr>
      <dsp:spPr>
        <a:xfrm>
          <a:off x="5070945" y="2916473"/>
          <a:ext cx="2050107" cy="1025053"/>
        </a:xfrm>
        <a:prstGeom prst="rect">
          <a:avLst/>
        </a:prstGeom>
        <a:solidFill>
          <a:srgbClr val="33CD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Accueil</a:t>
          </a:r>
        </a:p>
      </dsp:txBody>
      <dsp:txXfrm>
        <a:off x="5070945" y="2916473"/>
        <a:ext cx="2050107" cy="1025053"/>
      </dsp:txXfrm>
    </dsp:sp>
    <dsp:sp modelId="{16BB2C17-4CCE-49D3-AA4E-216147C7664D}">
      <dsp:nvSpPr>
        <dsp:cNvPr id="0" name=""/>
        <dsp:cNvSpPr/>
      </dsp:nvSpPr>
      <dsp:spPr>
        <a:xfrm>
          <a:off x="7551575" y="2916473"/>
          <a:ext cx="2050107" cy="1025053"/>
        </a:xfrm>
        <a:prstGeom prst="rect">
          <a:avLst/>
        </a:prstGeom>
        <a:solidFill>
          <a:srgbClr val="33CD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Distributeur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/</a:t>
          </a:r>
          <a:r>
            <a:rPr lang="fr-FR" sz="1400" kern="1200" dirty="0" err="1" smtClean="0"/>
            <a:t>app</a:t>
          </a:r>
          <a:r>
            <a:rPr lang="fr-FR" sz="1400" kern="1200" dirty="0" smtClean="0"/>
            <a:t>/</a:t>
          </a:r>
          <a:r>
            <a:rPr lang="fr-FR" sz="1400" kern="1200" dirty="0" err="1" smtClean="0"/>
            <a:t>distributors</a:t>
          </a:r>
          <a:r>
            <a:rPr lang="fr-FR" sz="1400" kern="1200" dirty="0" smtClean="0"/>
            <a:t>/:</a:t>
          </a:r>
          <a:r>
            <a:rPr lang="fr-FR" sz="1400" kern="1200" dirty="0" err="1" smtClean="0"/>
            <a:t>company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(</a:t>
          </a:r>
          <a:r>
            <a:rPr lang="fr-FR" sz="1400" kern="1200" dirty="0" err="1" smtClean="0"/>
            <a:t>app</a:t>
          </a:r>
          <a:r>
            <a:rPr lang="fr-FR" sz="1400" kern="1200" dirty="0" smtClean="0"/>
            <a:t>. </a:t>
          </a:r>
          <a:r>
            <a:rPr lang="fr-FR" sz="1400" kern="1200" dirty="0" err="1" smtClean="0"/>
            <a:t>distributors</a:t>
          </a:r>
          <a:r>
            <a:rPr lang="fr-FR" sz="1400" kern="1200" dirty="0" smtClean="0"/>
            <a:t>)</a:t>
          </a:r>
          <a:endParaRPr lang="fr-FR" sz="1400" kern="1200" dirty="0"/>
        </a:p>
      </dsp:txBody>
      <dsp:txXfrm>
        <a:off x="7551575" y="2916473"/>
        <a:ext cx="2050107" cy="1025053"/>
      </dsp:txXfrm>
    </dsp:sp>
    <dsp:sp modelId="{F5DBDF06-4DA7-41EC-8843-BB60B7CB3E9C}">
      <dsp:nvSpPr>
        <dsp:cNvPr id="0" name=""/>
        <dsp:cNvSpPr/>
      </dsp:nvSpPr>
      <dsp:spPr>
        <a:xfrm>
          <a:off x="7551575" y="4372049"/>
          <a:ext cx="2050107" cy="1025053"/>
        </a:xfrm>
        <a:prstGeom prst="rect">
          <a:avLst/>
        </a:prstGeom>
        <a:solidFill>
          <a:srgbClr val="33CD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Liste de </a:t>
          </a:r>
          <a:r>
            <a:rPr lang="fr-FR" sz="1400" kern="1200" dirty="0" smtClean="0"/>
            <a:t>films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/</a:t>
          </a:r>
          <a:r>
            <a:rPr lang="fr-FR" sz="1400" kern="1200" dirty="0" err="1" smtClean="0"/>
            <a:t>app</a:t>
          </a:r>
          <a:r>
            <a:rPr lang="fr-FR" sz="1400" kern="1200" dirty="0" smtClean="0"/>
            <a:t>/</a:t>
          </a:r>
          <a:r>
            <a:rPr lang="fr-FR" sz="1400" kern="1200" dirty="0" err="1" smtClean="0"/>
            <a:t>movies-list</a:t>
          </a:r>
          <a:r>
            <a:rPr lang="fr-FR" sz="1400" kern="1200" dirty="0" smtClean="0"/>
            <a:t>/:</a:t>
          </a:r>
          <a:r>
            <a:rPr lang="fr-FR" sz="1400" kern="1200" dirty="0" err="1" smtClean="0"/>
            <a:t>distributor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(</a:t>
          </a:r>
          <a:r>
            <a:rPr lang="fr-FR" sz="1400" kern="1200" dirty="0" err="1" smtClean="0"/>
            <a:t>app.movies-list</a:t>
          </a:r>
          <a:r>
            <a:rPr lang="fr-FR" sz="1400" kern="1200" dirty="0" smtClean="0"/>
            <a:t>)</a:t>
          </a:r>
          <a:endParaRPr lang="fr-FR" sz="1400" kern="1200" dirty="0"/>
        </a:p>
      </dsp:txBody>
      <dsp:txXfrm>
        <a:off x="7551575" y="4372049"/>
        <a:ext cx="2050107" cy="1025053"/>
      </dsp:txXfrm>
    </dsp:sp>
    <dsp:sp modelId="{74A536A1-D4FD-40AC-AAE3-80E45FB8D1EA}">
      <dsp:nvSpPr>
        <dsp:cNvPr id="0" name=""/>
        <dsp:cNvSpPr/>
      </dsp:nvSpPr>
      <dsp:spPr>
        <a:xfrm>
          <a:off x="8064102" y="5827625"/>
          <a:ext cx="2050107" cy="1025053"/>
        </a:xfrm>
        <a:prstGeom prst="rect">
          <a:avLst/>
        </a:prstGeom>
        <a:solidFill>
          <a:srgbClr val="33CD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Détails du </a:t>
          </a:r>
          <a:r>
            <a:rPr lang="fr-FR" sz="1400" kern="1200" dirty="0" smtClean="0"/>
            <a:t>film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/</a:t>
          </a:r>
          <a:r>
            <a:rPr lang="fr-FR" sz="1400" kern="1200" dirty="0" err="1" smtClean="0"/>
            <a:t>app</a:t>
          </a:r>
          <a:r>
            <a:rPr lang="fr-FR" sz="1400" kern="1200" dirty="0" smtClean="0"/>
            <a:t>/</a:t>
          </a:r>
          <a:r>
            <a:rPr lang="fr-FR" sz="1400" kern="1200" dirty="0" err="1" smtClean="0"/>
            <a:t>movies-detail</a:t>
          </a:r>
          <a:r>
            <a:rPr lang="fr-FR" sz="1400" kern="1200" dirty="0" smtClean="0"/>
            <a:t>/:id/:</a:t>
          </a:r>
          <a:r>
            <a:rPr lang="fr-FR" sz="1400" kern="1200" dirty="0" err="1" smtClean="0"/>
            <a:t>title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(</a:t>
          </a:r>
          <a:r>
            <a:rPr lang="fr-FR" sz="1400" kern="1200" dirty="0" err="1" smtClean="0"/>
            <a:t>app.movie-detail</a:t>
          </a:r>
          <a:r>
            <a:rPr lang="fr-FR" sz="1400" kern="1200" dirty="0" smtClean="0"/>
            <a:t>)</a:t>
          </a:r>
          <a:endParaRPr lang="fr-FR" sz="1400" kern="1200" dirty="0"/>
        </a:p>
      </dsp:txBody>
      <dsp:txXfrm>
        <a:off x="8064102" y="5827625"/>
        <a:ext cx="2050107" cy="1025053"/>
      </dsp:txXfrm>
    </dsp:sp>
    <dsp:sp modelId="{3653ECB3-3E2D-41FB-BABB-E005073AB478}">
      <dsp:nvSpPr>
        <dsp:cNvPr id="0" name=""/>
        <dsp:cNvSpPr/>
      </dsp:nvSpPr>
      <dsp:spPr>
        <a:xfrm>
          <a:off x="10032205" y="2916473"/>
          <a:ext cx="2050107" cy="1025053"/>
        </a:xfrm>
        <a:prstGeom prst="rect">
          <a:avLst/>
        </a:prstGeom>
        <a:solidFill>
          <a:srgbClr val="33CD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Extra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/</a:t>
          </a:r>
          <a:r>
            <a:rPr lang="fr-FR" sz="1400" kern="1200" dirty="0" err="1" smtClean="0"/>
            <a:t>app</a:t>
          </a:r>
          <a:r>
            <a:rPr lang="fr-FR" sz="1400" kern="1200" dirty="0" smtClean="0"/>
            <a:t>/extra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(</a:t>
          </a:r>
          <a:r>
            <a:rPr lang="fr-FR" sz="1400" kern="1200" dirty="0" err="1" smtClean="0"/>
            <a:t>app.extra</a:t>
          </a:r>
          <a:r>
            <a:rPr lang="fr-FR" sz="1400" kern="1200" dirty="0" smtClean="0"/>
            <a:t>)</a:t>
          </a:r>
        </a:p>
      </dsp:txBody>
      <dsp:txXfrm>
        <a:off x="10032205" y="2916473"/>
        <a:ext cx="2050107" cy="1025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41D8-707B-47E0-A193-A1A03A13A8FD}" type="datetimeFigureOut">
              <a:rPr lang="fr-FR" smtClean="0"/>
              <a:t>jj/12/aa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B6DA-7DE9-4EFB-A4BB-4A4643D50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29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41D8-707B-47E0-A193-A1A03A13A8FD}" type="datetimeFigureOut">
              <a:rPr lang="fr-FR" smtClean="0"/>
              <a:t>jj/12/aa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B6DA-7DE9-4EFB-A4BB-4A4643D50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47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41D8-707B-47E0-A193-A1A03A13A8FD}" type="datetimeFigureOut">
              <a:rPr lang="fr-FR" smtClean="0"/>
              <a:t>jj/12/aa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B6DA-7DE9-4EFB-A4BB-4A4643D50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96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41D8-707B-47E0-A193-A1A03A13A8FD}" type="datetimeFigureOut">
              <a:rPr lang="fr-FR" smtClean="0"/>
              <a:t>jj/12/aa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B6DA-7DE9-4EFB-A4BB-4A4643D50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71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41D8-707B-47E0-A193-A1A03A13A8FD}" type="datetimeFigureOut">
              <a:rPr lang="fr-FR" smtClean="0"/>
              <a:t>jj/12/aa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B6DA-7DE9-4EFB-A4BB-4A4643D50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41D8-707B-47E0-A193-A1A03A13A8FD}" type="datetimeFigureOut">
              <a:rPr lang="fr-FR" smtClean="0"/>
              <a:t>jj/12/aa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B6DA-7DE9-4EFB-A4BB-4A4643D50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59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41D8-707B-47E0-A193-A1A03A13A8FD}" type="datetimeFigureOut">
              <a:rPr lang="fr-FR" smtClean="0"/>
              <a:t>jj/12/aa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B6DA-7DE9-4EFB-A4BB-4A4643D50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7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41D8-707B-47E0-A193-A1A03A13A8FD}" type="datetimeFigureOut">
              <a:rPr lang="fr-FR" smtClean="0"/>
              <a:t>jj/12/aa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B6DA-7DE9-4EFB-A4BB-4A4643D50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08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41D8-707B-47E0-A193-A1A03A13A8FD}" type="datetimeFigureOut">
              <a:rPr lang="fr-FR" smtClean="0"/>
              <a:t>jj/12/aa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B6DA-7DE9-4EFB-A4BB-4A4643D50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7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41D8-707B-47E0-A193-A1A03A13A8FD}" type="datetimeFigureOut">
              <a:rPr lang="fr-FR" smtClean="0"/>
              <a:t>jj/12/aa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B6DA-7DE9-4EFB-A4BB-4A4643D50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17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41D8-707B-47E0-A193-A1A03A13A8FD}" type="datetimeFigureOut">
              <a:rPr lang="fr-FR" smtClean="0"/>
              <a:t>jj/12/aa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B6DA-7DE9-4EFB-A4BB-4A4643D50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3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841D8-707B-47E0-A193-A1A03A13A8FD}" type="datetimeFigureOut">
              <a:rPr lang="fr-FR" smtClean="0"/>
              <a:t>jj/12/aa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B6DA-7DE9-4EFB-A4BB-4A4643D50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5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-ui/ui-rou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pi.myapifilms.com/tmdb.d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0078D7"/>
                </a:solidFill>
              </a:rPr>
              <a:t>Ionic</a:t>
            </a:r>
            <a:endParaRPr lang="fr-FR" dirty="0">
              <a:solidFill>
                <a:srgbClr val="0078D7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Présenté par Mohamed CHERB</a:t>
            </a:r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(vue globale)</a:t>
            </a:r>
            <a:endParaRPr lang="fr-FR" dirty="0"/>
          </a:p>
        </p:txBody>
      </p:sp>
      <p:pic>
        <p:nvPicPr>
          <p:cNvPr id="6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484129"/>
            <a:ext cx="2597331" cy="4881894"/>
          </a:xfrm>
          <a:prstGeom prst="rect">
            <a:avLst/>
          </a:prstGeom>
        </p:spPr>
      </p:pic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3775167" y="1484129"/>
            <a:ext cx="7942216" cy="2878865"/>
          </a:xfrm>
        </p:spPr>
        <p:txBody>
          <a:bodyPr/>
          <a:lstStyle/>
          <a:p>
            <a:r>
              <a:rPr lang="fr-FR" dirty="0" smtClean="0"/>
              <a:t>Cadre rouge – Fichiers de l’application</a:t>
            </a:r>
          </a:p>
          <a:p>
            <a:r>
              <a:rPr lang="fr-FR" dirty="0" err="1" smtClean="0"/>
              <a:t>bower</a:t>
            </a:r>
            <a:endParaRPr lang="fr-FR" dirty="0" smtClean="0"/>
          </a:p>
          <a:p>
            <a:pPr lvl="1"/>
            <a:r>
              <a:rPr lang="fr-FR" dirty="0" err="1"/>
              <a:t>b</a:t>
            </a:r>
            <a:r>
              <a:rPr lang="fr-FR" dirty="0" err="1" smtClean="0"/>
              <a:t>owerrrc</a:t>
            </a:r>
            <a:endParaRPr lang="fr-FR" dirty="0" smtClean="0"/>
          </a:p>
          <a:p>
            <a:pPr lvl="1"/>
            <a:r>
              <a:rPr lang="fr-FR" dirty="0" smtClean="0"/>
              <a:t>bower.js</a:t>
            </a:r>
          </a:p>
          <a:p>
            <a:r>
              <a:rPr lang="fr-FR" dirty="0" smtClean="0"/>
              <a:t>gulpfile.js (</a:t>
            </a:r>
            <a:r>
              <a:rPr lang="fr-FR" dirty="0" err="1" smtClean="0"/>
              <a:t>gulp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package.json</a:t>
            </a:r>
            <a:r>
              <a:rPr lang="fr-FR" dirty="0" smtClean="0"/>
              <a:t> (</a:t>
            </a:r>
            <a:r>
              <a:rPr lang="fr-FR" dirty="0" err="1" smtClean="0"/>
              <a:t>nodejs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38200" y="2521131"/>
            <a:ext cx="2597331" cy="1554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775167" y="4532811"/>
            <a:ext cx="7578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Lancer l’application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solidFill>
                  <a:srgbClr val="0078D7"/>
                </a:solidFill>
              </a:rPr>
              <a:t>ionic</a:t>
            </a:r>
            <a:r>
              <a:rPr lang="fr-FR" sz="2800" dirty="0" smtClean="0">
                <a:solidFill>
                  <a:srgbClr val="0078D7"/>
                </a:solidFill>
              </a:rPr>
              <a:t> serve</a:t>
            </a:r>
            <a:endParaRPr lang="fr-FR" sz="2800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AngularUI</a:t>
            </a:r>
            <a:r>
              <a:rPr lang="fr-FR" dirty="0" smtClean="0"/>
              <a:t>-Router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Framework de routage (</a:t>
            </a:r>
            <a:r>
              <a:rPr lang="fr-FR" dirty="0" err="1" smtClean="0"/>
              <a:t>routing</a:t>
            </a:r>
            <a:r>
              <a:rPr lang="fr-FR" dirty="0" smtClean="0"/>
              <a:t>) pour </a:t>
            </a:r>
            <a:r>
              <a:rPr lang="fr-FR" dirty="0" err="1" smtClean="0"/>
              <a:t>AngularJS</a:t>
            </a:r>
            <a:endParaRPr lang="fr-FR" dirty="0" smtClean="0"/>
          </a:p>
          <a:p>
            <a:r>
              <a:rPr lang="fr-FR" dirty="0" smtClean="0"/>
              <a:t>Basé sur les états au lieux des routes (service </a:t>
            </a:r>
            <a:r>
              <a:rPr lang="fr-FR" dirty="0" err="1" smtClean="0"/>
              <a:t>ngRoute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Organiser les routes en une </a:t>
            </a:r>
            <a:r>
              <a:rPr lang="fr-FR" dirty="0"/>
              <a:t>m</a:t>
            </a:r>
            <a:r>
              <a:rPr lang="fr-FR" dirty="0" smtClean="0"/>
              <a:t>achine à états finis</a:t>
            </a:r>
          </a:p>
          <a:p>
            <a:r>
              <a:rPr lang="fr-FR" dirty="0" smtClean="0">
                <a:hlinkClick r:id="rId2"/>
              </a:rPr>
              <a:t>https://github.com/angular-ui/ui-router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Directives</a:t>
            </a:r>
          </a:p>
          <a:p>
            <a:pPr lvl="1"/>
            <a:r>
              <a:rPr lang="fr-FR" dirty="0" err="1" smtClean="0"/>
              <a:t>ui-sref</a:t>
            </a:r>
            <a:r>
              <a:rPr lang="fr-FR" dirty="0" smtClean="0"/>
              <a:t> (nom de l’état)</a:t>
            </a:r>
          </a:p>
          <a:p>
            <a:pPr lvl="1"/>
            <a:r>
              <a:rPr lang="fr-FR" dirty="0" err="1" smtClean="0"/>
              <a:t>ui-view</a:t>
            </a:r>
            <a:r>
              <a:rPr lang="fr-FR" dirty="0" smtClean="0"/>
              <a:t> (correspond à l’insertion du </a:t>
            </a:r>
            <a:r>
              <a:rPr lang="fr-FR" dirty="0" err="1" smtClean="0"/>
              <a:t>template</a:t>
            </a:r>
            <a:r>
              <a:rPr lang="fr-FR" dirty="0" smtClean="0"/>
              <a:t>) [</a:t>
            </a:r>
            <a:r>
              <a:rPr lang="fr-FR" dirty="0" smtClean="0">
                <a:solidFill>
                  <a:srgbClr val="0078D7"/>
                </a:solidFill>
              </a:rPr>
              <a:t>ion-</a:t>
            </a:r>
            <a:r>
              <a:rPr lang="fr-FR" dirty="0" err="1" smtClean="0">
                <a:solidFill>
                  <a:srgbClr val="0078D7"/>
                </a:solidFill>
              </a:rPr>
              <a:t>nav</a:t>
            </a:r>
            <a:r>
              <a:rPr lang="fr-FR" dirty="0" smtClean="0">
                <a:solidFill>
                  <a:srgbClr val="0078D7"/>
                </a:solidFill>
              </a:rPr>
              <a:t>-</a:t>
            </a:r>
            <a:r>
              <a:rPr lang="fr-FR" dirty="0" err="1" smtClean="0">
                <a:solidFill>
                  <a:srgbClr val="0078D7"/>
                </a:solidFill>
              </a:rPr>
              <a:t>view</a:t>
            </a:r>
            <a:r>
              <a:rPr lang="fr-FR" dirty="0" smtClean="0"/>
              <a:t>]</a:t>
            </a:r>
          </a:p>
          <a:p>
            <a:r>
              <a:rPr lang="fr-FR" dirty="0" smtClean="0"/>
              <a:t>Services</a:t>
            </a:r>
          </a:p>
          <a:p>
            <a:pPr lvl="1"/>
            <a:r>
              <a:rPr lang="fr-FR" dirty="0" smtClean="0"/>
              <a:t>$state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stateParams</a:t>
            </a:r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0712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88816233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98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Installer </a:t>
            </a:r>
            <a:r>
              <a:rPr lang="fr-FR" dirty="0" err="1" smtClean="0"/>
              <a:t>bower</a:t>
            </a:r>
            <a:endParaRPr lang="fr-FR" dirty="0" smtClean="0"/>
          </a:p>
          <a:p>
            <a:pPr lvl="1"/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</a:t>
            </a:r>
            <a:r>
              <a:rPr lang="fr-FR" dirty="0" err="1"/>
              <a:t>bower</a:t>
            </a:r>
            <a:endParaRPr lang="fr-FR" dirty="0"/>
          </a:p>
          <a:p>
            <a:r>
              <a:rPr lang="fr-FR" dirty="0" smtClean="0"/>
              <a:t>Ajouter </a:t>
            </a:r>
            <a:r>
              <a:rPr lang="fr-FR" dirty="0" err="1" smtClean="0"/>
              <a:t>lodash</a:t>
            </a:r>
            <a:r>
              <a:rPr lang="fr-FR" dirty="0" smtClean="0"/>
              <a:t> (lib d’utilitaires </a:t>
            </a:r>
            <a:r>
              <a:rPr lang="fr-FR" dirty="0" err="1" smtClean="0"/>
              <a:t>js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bower</a:t>
            </a:r>
            <a:r>
              <a:rPr lang="fr-FR" dirty="0" smtClean="0"/>
              <a:t> </a:t>
            </a:r>
            <a:r>
              <a:rPr lang="fr-FR" dirty="0" err="1"/>
              <a:t>install</a:t>
            </a:r>
            <a:r>
              <a:rPr lang="fr-FR" dirty="0"/>
              <a:t> --</a:t>
            </a:r>
            <a:r>
              <a:rPr lang="fr-FR" dirty="0" err="1"/>
              <a:t>save</a:t>
            </a:r>
            <a:r>
              <a:rPr lang="fr-FR" dirty="0"/>
              <a:t> </a:t>
            </a:r>
            <a:r>
              <a:rPr lang="fr-FR" dirty="0" err="1" smtClean="0"/>
              <a:t>lodash</a:t>
            </a:r>
            <a:endParaRPr lang="fr-FR" dirty="0" smtClean="0"/>
          </a:p>
          <a:p>
            <a:r>
              <a:rPr lang="fr-FR" dirty="0" smtClean="0"/>
              <a:t>Ajouter </a:t>
            </a:r>
            <a:r>
              <a:rPr lang="fr-FR" dirty="0" err="1" smtClean="0"/>
              <a:t>ngCordova</a:t>
            </a:r>
            <a:endParaRPr lang="fr-FR" dirty="0" smtClean="0"/>
          </a:p>
          <a:p>
            <a:pPr lvl="1"/>
            <a:r>
              <a:rPr lang="fr-FR" dirty="0" err="1"/>
              <a:t>bower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--</a:t>
            </a:r>
            <a:r>
              <a:rPr lang="fr-FR" dirty="0" err="1"/>
              <a:t>save</a:t>
            </a:r>
            <a:r>
              <a:rPr lang="fr-FR" dirty="0"/>
              <a:t> </a:t>
            </a:r>
            <a:r>
              <a:rPr lang="fr-FR" dirty="0" err="1" smtClean="0"/>
              <a:t>ngCordova</a:t>
            </a:r>
            <a:endParaRPr lang="fr-FR" dirty="0" smtClean="0"/>
          </a:p>
          <a:p>
            <a:pPr lvl="1"/>
            <a:r>
              <a:rPr lang="fr-FR" dirty="0" smtClean="0"/>
              <a:t>Ajouter </a:t>
            </a:r>
            <a:r>
              <a:rPr lang="fr-FR" dirty="0"/>
              <a:t>&lt;script </a:t>
            </a:r>
            <a:r>
              <a:rPr lang="fr-FR" dirty="0" err="1"/>
              <a:t>src</a:t>
            </a:r>
            <a:r>
              <a:rPr lang="fr-FR" dirty="0"/>
              <a:t>="lib/</a:t>
            </a:r>
            <a:r>
              <a:rPr lang="fr-FR" dirty="0" err="1"/>
              <a:t>ngCordova</a:t>
            </a:r>
            <a:r>
              <a:rPr lang="fr-FR" dirty="0"/>
              <a:t>/</a:t>
            </a:r>
            <a:r>
              <a:rPr lang="fr-FR" dirty="0" err="1"/>
              <a:t>dist</a:t>
            </a:r>
            <a:r>
              <a:rPr lang="fr-FR" dirty="0"/>
              <a:t>/ng-cordova.js"&gt;&lt;/script&gt; avant </a:t>
            </a:r>
            <a:r>
              <a:rPr lang="fr-FR" dirty="0" smtClean="0"/>
              <a:t>cordova.js</a:t>
            </a:r>
          </a:p>
          <a:p>
            <a:pPr lvl="1"/>
            <a:r>
              <a:rPr lang="fr-FR" dirty="0" err="1"/>
              <a:t>cordova</a:t>
            </a:r>
            <a:r>
              <a:rPr lang="fr-FR" dirty="0"/>
              <a:t> plugin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 smtClean="0"/>
              <a:t>org.apache.cordova.vibration</a:t>
            </a:r>
            <a:endParaRPr lang="fr-FR" dirty="0" smtClean="0"/>
          </a:p>
          <a:p>
            <a:pPr lvl="1"/>
            <a:r>
              <a:rPr lang="fr-FR" dirty="0" err="1"/>
              <a:t>cordova</a:t>
            </a:r>
            <a:r>
              <a:rPr lang="fr-FR" dirty="0"/>
              <a:t> plugin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 smtClean="0"/>
              <a:t>cordova</a:t>
            </a:r>
            <a:r>
              <a:rPr lang="fr-FR" dirty="0" smtClean="0"/>
              <a:t>-plugin-</a:t>
            </a:r>
            <a:r>
              <a:rPr lang="fr-FR" dirty="0" err="1" smtClean="0"/>
              <a:t>dialogs</a:t>
            </a:r>
            <a:endParaRPr lang="fr-FR" dirty="0" smtClean="0"/>
          </a:p>
          <a:p>
            <a:r>
              <a:rPr lang="fr-FR" dirty="0" err="1">
                <a:solidFill>
                  <a:srgbClr val="0078D7"/>
                </a:solidFill>
              </a:rPr>
              <a:t>ionic</a:t>
            </a:r>
            <a:r>
              <a:rPr lang="fr-FR" dirty="0">
                <a:solidFill>
                  <a:srgbClr val="0078D7"/>
                </a:solidFill>
              </a:rPr>
              <a:t> </a:t>
            </a:r>
            <a:r>
              <a:rPr lang="fr-FR" dirty="0" err="1">
                <a:solidFill>
                  <a:srgbClr val="0078D7"/>
                </a:solidFill>
              </a:rPr>
              <a:t>platform</a:t>
            </a:r>
            <a:r>
              <a:rPr lang="fr-FR" dirty="0">
                <a:solidFill>
                  <a:srgbClr val="0078D7"/>
                </a:solidFill>
              </a:rPr>
              <a:t> </a:t>
            </a:r>
            <a:r>
              <a:rPr lang="fr-FR" dirty="0" err="1">
                <a:solidFill>
                  <a:srgbClr val="0078D7"/>
                </a:solidFill>
              </a:rPr>
              <a:t>add</a:t>
            </a:r>
            <a:r>
              <a:rPr lang="fr-FR" dirty="0">
                <a:solidFill>
                  <a:srgbClr val="0078D7"/>
                </a:solidFill>
              </a:rPr>
              <a:t> </a:t>
            </a:r>
            <a:r>
              <a:rPr lang="fr-FR" dirty="0" err="1" smtClean="0">
                <a:solidFill>
                  <a:srgbClr val="0078D7"/>
                </a:solidFill>
              </a:rPr>
              <a:t>android</a:t>
            </a:r>
            <a:endParaRPr lang="fr-FR" dirty="0" smtClean="0">
              <a:solidFill>
                <a:srgbClr val="0078D7"/>
              </a:solidFill>
            </a:endParaRPr>
          </a:p>
          <a:p>
            <a:r>
              <a:rPr lang="fr-FR" dirty="0" err="1">
                <a:solidFill>
                  <a:srgbClr val="0078D7"/>
                </a:solidFill>
              </a:rPr>
              <a:t>i</a:t>
            </a:r>
            <a:r>
              <a:rPr lang="fr-FR" dirty="0" err="1" smtClean="0">
                <a:solidFill>
                  <a:srgbClr val="0078D7"/>
                </a:solidFill>
              </a:rPr>
              <a:t>onic</a:t>
            </a:r>
            <a:r>
              <a:rPr lang="fr-FR" dirty="0" smtClean="0">
                <a:solidFill>
                  <a:srgbClr val="0078D7"/>
                </a:solidFill>
              </a:rPr>
              <a:t> </a:t>
            </a:r>
            <a:r>
              <a:rPr lang="fr-FR" dirty="0" err="1" smtClean="0">
                <a:solidFill>
                  <a:srgbClr val="0078D7"/>
                </a:solidFill>
              </a:rPr>
              <a:t>run</a:t>
            </a:r>
            <a:r>
              <a:rPr lang="fr-FR" dirty="0" smtClean="0">
                <a:solidFill>
                  <a:srgbClr val="0078D7"/>
                </a:solidFill>
              </a:rPr>
              <a:t> </a:t>
            </a:r>
            <a:r>
              <a:rPr lang="fr-FR" dirty="0" err="1" smtClean="0">
                <a:solidFill>
                  <a:srgbClr val="0078D7"/>
                </a:solidFill>
              </a:rPr>
              <a:t>androit</a:t>
            </a:r>
            <a:endParaRPr lang="fr-FR" dirty="0" smtClean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4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Corriger les </a:t>
            </a:r>
            <a:r>
              <a:rPr lang="fr-FR" dirty="0" err="1" smtClean="0"/>
              <a:t>tabs</a:t>
            </a:r>
            <a:r>
              <a:rPr lang="fr-FR" dirty="0" smtClean="0"/>
              <a:t> sur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la config de l’application ajouter les deux lignes suivantes :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/>
              <a:t>ionicConfigProvider.tabs.position</a:t>
            </a:r>
            <a:r>
              <a:rPr lang="fr-FR" dirty="0"/>
              <a:t>('</a:t>
            </a:r>
            <a:r>
              <a:rPr lang="fr-FR" dirty="0" err="1"/>
              <a:t>bottom</a:t>
            </a:r>
            <a:r>
              <a:rPr lang="fr-FR" dirty="0" smtClean="0"/>
              <a:t>');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/>
              <a:t>ionicConfigProvider.tabs.style</a:t>
            </a:r>
            <a:r>
              <a:rPr lang="fr-FR" dirty="0"/>
              <a:t>("standard");</a:t>
            </a:r>
          </a:p>
        </p:txBody>
      </p:sp>
    </p:spTree>
    <p:extLst>
      <p:ext uri="{BB962C8B-B14F-4D97-AF65-F5344CB8AC3E}">
        <p14:creationId xmlns:p14="http://schemas.microsoft.com/office/powerpoint/2010/main" val="20345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0078D7"/>
                </a:solidFill>
              </a:rPr>
              <a:t>Ionic</a:t>
            </a:r>
            <a:r>
              <a:rPr lang="fr-FR" dirty="0" smtClean="0">
                <a:solidFill>
                  <a:srgbClr val="0078D7"/>
                </a:solidFill>
              </a:rPr>
              <a:t> </a:t>
            </a:r>
            <a:r>
              <a:rPr lang="fr-FR" dirty="0" smtClean="0"/>
              <a:t>!! C’est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Ensemble de </a:t>
            </a:r>
            <a:r>
              <a:rPr lang="fr-FR" u="sng" dirty="0" smtClean="0"/>
              <a:t>composants web </a:t>
            </a:r>
            <a:r>
              <a:rPr lang="fr-FR" dirty="0" smtClean="0"/>
              <a:t>(</a:t>
            </a:r>
            <a:r>
              <a:rPr lang="fr-FR" dirty="0" err="1" smtClean="0"/>
              <a:t>Javascript</a:t>
            </a:r>
            <a:r>
              <a:rPr lang="fr-FR" dirty="0" smtClean="0"/>
              <a:t>, CSS, HTML) pour créer des applications mobiles hybrides</a:t>
            </a:r>
          </a:p>
          <a:p>
            <a:pPr lvl="1"/>
            <a:r>
              <a:rPr lang="fr-FR" dirty="0" smtClean="0"/>
              <a:t>Hybride: Application web que l’on installe à partir de </a:t>
            </a:r>
            <a:r>
              <a:rPr lang="fr-FR" dirty="0" err="1" smtClean="0"/>
              <a:t>l’app</a:t>
            </a:r>
            <a:r>
              <a:rPr lang="fr-FR" dirty="0" smtClean="0"/>
              <a:t> store native.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Un </a:t>
            </a:r>
            <a:r>
              <a:rPr lang="fr-FR" u="sng" dirty="0" smtClean="0"/>
              <a:t>SDK open-source</a:t>
            </a:r>
            <a:r>
              <a:rPr lang="fr-FR" dirty="0" smtClean="0"/>
              <a:t>: Ensemble d’outils et de services qui facilitent le développement et le déploiement</a:t>
            </a:r>
          </a:p>
          <a:p>
            <a:pPr lvl="1"/>
            <a:r>
              <a:rPr lang="fr-FR" dirty="0" smtClean="0"/>
              <a:t>SDK: </a:t>
            </a:r>
            <a:r>
              <a:rPr lang="fr-FR" b="1" u="sng" dirty="0" err="1" smtClean="0"/>
              <a:t>S</a:t>
            </a:r>
            <a:r>
              <a:rPr lang="fr-FR" dirty="0" err="1" smtClean="0"/>
              <a:t>orftware</a:t>
            </a:r>
            <a:r>
              <a:rPr lang="fr-FR" dirty="0" smtClean="0"/>
              <a:t> </a:t>
            </a:r>
            <a:r>
              <a:rPr lang="fr-FR" b="1" u="sng" dirty="0" err="1" smtClean="0"/>
              <a:t>D</a:t>
            </a:r>
            <a:r>
              <a:rPr lang="fr-FR" dirty="0" err="1" smtClean="0"/>
              <a:t>evelopement</a:t>
            </a:r>
            <a:r>
              <a:rPr lang="fr-FR" dirty="0" smtClean="0"/>
              <a:t> </a:t>
            </a:r>
            <a:r>
              <a:rPr lang="fr-FR" b="1" u="sng" dirty="0" smtClean="0"/>
              <a:t>K</a:t>
            </a:r>
            <a:r>
              <a:rPr lang="fr-FR" dirty="0" smtClean="0"/>
              <a:t>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87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0078D7"/>
                </a:solidFill>
              </a:rPr>
              <a:t>Ionic</a:t>
            </a:r>
            <a:r>
              <a:rPr lang="fr-FR" dirty="0" smtClean="0">
                <a:solidFill>
                  <a:srgbClr val="0078D7"/>
                </a:solidFill>
              </a:rPr>
              <a:t> </a:t>
            </a:r>
            <a:r>
              <a:rPr lang="fr-FR" dirty="0" smtClean="0"/>
              <a:t>!!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:</a:t>
            </a:r>
          </a:p>
          <a:p>
            <a:pPr lvl="1"/>
            <a:r>
              <a:rPr lang="fr-FR" u="sng" dirty="0" err="1" smtClean="0"/>
              <a:t>AngularJS</a:t>
            </a:r>
            <a:r>
              <a:rPr lang="fr-FR" dirty="0" smtClean="0"/>
              <a:t>: Front-End MVC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u="sng" dirty="0" smtClean="0"/>
              <a:t>Apache </a:t>
            </a:r>
            <a:r>
              <a:rPr lang="fr-FR" u="sng" dirty="0" err="1" smtClean="0"/>
              <a:t>Cordova</a:t>
            </a:r>
            <a:r>
              <a:rPr lang="fr-FR" dirty="0" smtClean="0"/>
              <a:t>: Framework open-source de la Fondation Apache qui permet d’accéder aux fonctionnalités OS/Hardware du mobile en utilisant JS.</a:t>
            </a:r>
          </a:p>
          <a:p>
            <a:pPr lvl="2"/>
            <a:r>
              <a:rPr lang="fr-FR" dirty="0" err="1" smtClean="0"/>
              <a:t>PhoneGap</a:t>
            </a:r>
            <a:r>
              <a:rPr lang="fr-FR" dirty="0" smtClean="0"/>
              <a:t> </a:t>
            </a:r>
          </a:p>
          <a:p>
            <a:pPr lvl="3"/>
            <a:r>
              <a:rPr lang="fr-FR" dirty="0" err="1" smtClean="0"/>
              <a:t>Nitobi</a:t>
            </a:r>
            <a:r>
              <a:rPr lang="fr-FR" dirty="0" smtClean="0"/>
              <a:t> Software</a:t>
            </a:r>
          </a:p>
          <a:p>
            <a:pPr lvl="3"/>
            <a:r>
              <a:rPr lang="fr-FR" dirty="0" smtClean="0"/>
              <a:t>Adobe </a:t>
            </a:r>
            <a:r>
              <a:rPr lang="fr-FR" dirty="0" err="1" smtClean="0"/>
              <a:t>Systems</a:t>
            </a:r>
            <a:endParaRPr lang="fr-FR" dirty="0"/>
          </a:p>
          <a:p>
            <a:pPr lvl="2"/>
            <a:r>
              <a:rPr lang="fr-FR" dirty="0" smtClean="0"/>
              <a:t>Apache Callback -&gt; Apache </a:t>
            </a:r>
            <a:r>
              <a:rPr lang="fr-FR" dirty="0" err="1" smtClean="0"/>
              <a:t>Cordova</a:t>
            </a:r>
            <a:endParaRPr lang="fr-FR" dirty="0" smtClean="0"/>
          </a:p>
          <a:p>
            <a:pPr lvl="3"/>
            <a:r>
              <a:rPr lang="fr-FR" dirty="0" smtClean="0"/>
              <a:t>Fondation Apache</a:t>
            </a:r>
          </a:p>
          <a:p>
            <a:pPr lvl="1"/>
            <a:r>
              <a:rPr lang="fr-FR" dirty="0" err="1" smtClean="0"/>
              <a:t>Ionic</a:t>
            </a:r>
            <a:r>
              <a:rPr lang="fr-FR" dirty="0" smtClean="0"/>
              <a:t> propose des enveloppes (</a:t>
            </a:r>
            <a:r>
              <a:rPr lang="fr-FR" dirty="0" err="1" smtClean="0"/>
              <a:t>wrappers</a:t>
            </a:r>
            <a:r>
              <a:rPr lang="fr-FR" dirty="0" smtClean="0"/>
              <a:t>) </a:t>
            </a:r>
            <a:r>
              <a:rPr lang="fr-FR" dirty="0" err="1" smtClean="0"/>
              <a:t>AngularJS</a:t>
            </a:r>
            <a:r>
              <a:rPr lang="fr-FR" dirty="0" smtClean="0"/>
              <a:t> pour la plupart des plugins </a:t>
            </a:r>
            <a:r>
              <a:rPr lang="fr-FR" dirty="0" err="1" smtClean="0"/>
              <a:t>Cordova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96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Sur Windows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299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Installer </a:t>
            </a:r>
            <a:r>
              <a:rPr lang="fr-FR" dirty="0" err="1" smtClean="0"/>
              <a:t>nodejs</a:t>
            </a:r>
            <a:r>
              <a:rPr lang="fr-FR" dirty="0" smtClean="0"/>
              <a:t> et git</a:t>
            </a:r>
          </a:p>
          <a:p>
            <a:pPr lvl="1"/>
            <a:r>
              <a:rPr lang="fr-FR" dirty="0" smtClean="0">
                <a:hlinkClick r:id="rId2"/>
              </a:rPr>
              <a:t>https://nodejs.org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https://git-scm.com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Installer Apache </a:t>
            </a:r>
            <a:r>
              <a:rPr lang="fr-FR" dirty="0" err="1" smtClean="0"/>
              <a:t>Cordova</a:t>
            </a:r>
            <a:endParaRPr lang="fr-FR" dirty="0" smtClean="0"/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–g </a:t>
            </a:r>
            <a:r>
              <a:rPr lang="fr-FR" dirty="0" err="1" smtClean="0"/>
              <a:t>cordova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Installer </a:t>
            </a:r>
            <a:r>
              <a:rPr lang="fr-FR" dirty="0" err="1" smtClean="0"/>
              <a:t>Ionic</a:t>
            </a:r>
            <a:endParaRPr lang="fr-FR" dirty="0" smtClean="0"/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–g </a:t>
            </a:r>
            <a:r>
              <a:rPr lang="fr-FR" dirty="0" err="1" smtClean="0"/>
              <a:t>ionic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41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Installer java</a:t>
            </a:r>
          </a:p>
          <a:p>
            <a:endParaRPr lang="fr-FR" dirty="0" smtClean="0"/>
          </a:p>
          <a:p>
            <a:r>
              <a:rPr lang="fr-FR" dirty="0" smtClean="0"/>
              <a:t>Installer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err="1" smtClean="0"/>
              <a:t>Ant</a:t>
            </a:r>
            <a:r>
              <a:rPr lang="fr-FR" dirty="0" smtClean="0"/>
              <a:t> (et l’ajouter dans le PATH)</a:t>
            </a:r>
          </a:p>
          <a:p>
            <a:pPr lvl="1"/>
            <a:r>
              <a:rPr lang="fr-FR" dirty="0" smtClean="0"/>
              <a:t>S’assurer que %ANDROID_HOME%\</a:t>
            </a:r>
            <a:r>
              <a:rPr lang="fr-FR" dirty="0" err="1" smtClean="0"/>
              <a:t>tools</a:t>
            </a:r>
            <a:r>
              <a:rPr lang="fr-FR" dirty="0" smtClean="0"/>
              <a:t> et %ANDROID_HOME%\</a:t>
            </a:r>
            <a:r>
              <a:rPr lang="fr-FR" dirty="0" err="1" smtClean="0"/>
              <a:t>platform-tools</a:t>
            </a:r>
            <a:r>
              <a:rPr lang="fr-FR" dirty="0" smtClean="0"/>
              <a:t> sont dans le PATH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6184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err="1" smtClean="0"/>
              <a:t>Movie</a:t>
            </a:r>
            <a:r>
              <a:rPr lang="fr-FR" dirty="0" smtClean="0"/>
              <a:t>-App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035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 Service: (</a:t>
            </a:r>
            <a:r>
              <a:rPr lang="fr-FR" dirty="0" err="1" smtClean="0"/>
              <a:t>MyApiFilms</a:t>
            </a:r>
            <a:r>
              <a:rPr lang="fr-FR" dirty="0" smtClean="0"/>
              <a:t>) </a:t>
            </a:r>
            <a:r>
              <a:rPr lang="fr-FR" dirty="0" smtClean="0">
                <a:hlinkClick r:id="rId2"/>
              </a:rPr>
              <a:t>http://api.myapifilms.com/tmdb.do </a:t>
            </a:r>
            <a:endParaRPr lang="fr-FR" dirty="0" smtClean="0"/>
          </a:p>
          <a:p>
            <a:pPr lvl="1"/>
            <a:r>
              <a:rPr lang="fr-FR" dirty="0" smtClean="0"/>
              <a:t>Les images sont </a:t>
            </a:r>
            <a:r>
              <a:rPr lang="fr-FR" dirty="0" err="1" smtClean="0"/>
              <a:t>payentes</a:t>
            </a:r>
            <a:endParaRPr lang="fr-FR" dirty="0" smtClean="0"/>
          </a:p>
          <a:p>
            <a:endParaRPr lang="fr-FR" dirty="0">
              <a:hlinkClick r:id="rId2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636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application vide</a:t>
            </a:r>
          </a:p>
          <a:p>
            <a:pPr lvl="1"/>
            <a:r>
              <a:rPr lang="fr-FR" dirty="0" err="1" smtClean="0">
                <a:solidFill>
                  <a:srgbClr val="0078D7"/>
                </a:solidFill>
              </a:rPr>
              <a:t>ionic</a:t>
            </a:r>
            <a:r>
              <a:rPr lang="fr-FR" dirty="0" smtClean="0">
                <a:solidFill>
                  <a:srgbClr val="0078D7"/>
                </a:solidFill>
              </a:rPr>
              <a:t> </a:t>
            </a:r>
            <a:r>
              <a:rPr lang="fr-FR" dirty="0" err="1" smtClean="0">
                <a:solidFill>
                  <a:srgbClr val="0078D7"/>
                </a:solidFill>
              </a:rPr>
              <a:t>start</a:t>
            </a:r>
            <a:r>
              <a:rPr lang="fr-FR" dirty="0" smtClean="0">
                <a:solidFill>
                  <a:srgbClr val="0078D7"/>
                </a:solidFill>
              </a:rPr>
              <a:t> </a:t>
            </a:r>
            <a:r>
              <a:rPr lang="fr-FR" dirty="0" err="1" smtClean="0">
                <a:solidFill>
                  <a:srgbClr val="0078D7"/>
                </a:solidFill>
              </a:rPr>
              <a:t>movie-app</a:t>
            </a:r>
            <a:r>
              <a:rPr lang="fr-FR" dirty="0" smtClean="0">
                <a:solidFill>
                  <a:srgbClr val="0078D7"/>
                </a:solidFill>
              </a:rPr>
              <a:t> [</a:t>
            </a:r>
            <a:r>
              <a:rPr lang="fr-FR" dirty="0" err="1" smtClean="0">
                <a:solidFill>
                  <a:srgbClr val="0078D7"/>
                </a:solidFill>
              </a:rPr>
              <a:t>blank</a:t>
            </a:r>
            <a:r>
              <a:rPr lang="fr-FR" dirty="0" smtClean="0">
                <a:solidFill>
                  <a:srgbClr val="0078D7"/>
                </a:solidFill>
              </a:rPr>
              <a:t>]</a:t>
            </a:r>
          </a:p>
          <a:p>
            <a:pPr lvl="1"/>
            <a:r>
              <a:rPr lang="fr-FR" dirty="0" smtClean="0"/>
              <a:t>Plusieurs </a:t>
            </a:r>
            <a:r>
              <a:rPr lang="fr-FR" dirty="0" err="1" smtClean="0"/>
              <a:t>templates</a:t>
            </a:r>
            <a:r>
              <a:rPr lang="fr-FR" dirty="0" smtClean="0"/>
              <a:t> </a:t>
            </a:r>
            <a:r>
              <a:rPr lang="fr-FR" dirty="0" smtClean="0"/>
              <a:t>possibles</a:t>
            </a:r>
          </a:p>
          <a:p>
            <a:pPr lvl="2"/>
            <a:r>
              <a:rPr lang="fr-FR" dirty="0" err="1" smtClean="0"/>
              <a:t>tabs</a:t>
            </a:r>
            <a:r>
              <a:rPr lang="fr-FR" dirty="0" smtClean="0"/>
              <a:t> (par défaut)</a:t>
            </a:r>
          </a:p>
          <a:p>
            <a:pPr lvl="2"/>
            <a:r>
              <a:rPr lang="fr-FR" dirty="0" err="1" smtClean="0"/>
              <a:t>sidemenu</a:t>
            </a:r>
            <a:endParaRPr lang="fr-FR" dirty="0" smtClean="0"/>
          </a:p>
          <a:p>
            <a:pPr lvl="2"/>
            <a:r>
              <a:rPr lang="fr-FR" dirty="0" err="1" smtClean="0"/>
              <a:t>blank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429509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440</Words>
  <Application>Microsoft Office PowerPoint</Application>
  <PresentationFormat>Grand écran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Ionic</vt:lpstr>
      <vt:lpstr>Ionic !! C’est quoi ?</vt:lpstr>
      <vt:lpstr>Ionic !!</vt:lpstr>
      <vt:lpstr>Installation</vt:lpstr>
      <vt:lpstr>Installation</vt:lpstr>
      <vt:lpstr>Installation</vt:lpstr>
      <vt:lpstr>Application</vt:lpstr>
      <vt:lpstr>Application</vt:lpstr>
      <vt:lpstr>Application</vt:lpstr>
      <vt:lpstr>Application (vue globale)</vt:lpstr>
      <vt:lpstr>AngularUI-Router</vt:lpstr>
      <vt:lpstr>Présentation PowerPoint</vt:lpstr>
      <vt:lpstr>Démo</vt:lpstr>
      <vt:lpstr>Corriger les tabs sur android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dc:creator>Mohamed Cherb</dc:creator>
  <cp:lastModifiedBy>Mohamed Cherb</cp:lastModifiedBy>
  <cp:revision>60</cp:revision>
  <dcterms:created xsi:type="dcterms:W3CDTF">2015-12-05T11:13:27Z</dcterms:created>
  <dcterms:modified xsi:type="dcterms:W3CDTF">2015-12-13T17:56:48Z</dcterms:modified>
</cp:coreProperties>
</file>