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f326cd3d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f326cd3d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326cd3d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326cd3d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f326cd3d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f326cd3d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f326cd3d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f326cd3d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f326cd3d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f326cd3d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f326cd3d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f326cd3d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f326cd3d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f326cd3d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f326cd3d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f326cd3d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326cd3d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326cd3d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326cd3d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326cd3d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Travel Agency System</a:t>
            </a:r>
            <a:endParaRPr/>
          </a:p>
        </p:txBody>
      </p:sp>
      <p:sp>
        <p:nvSpPr>
          <p:cNvPr id="55" name="Google Shape;55;p13"/>
          <p:cNvSpPr txBox="1"/>
          <p:nvPr>
            <p:ph idx="1" type="subTitle"/>
          </p:nvPr>
        </p:nvSpPr>
        <p:spPr>
          <a:xfrm>
            <a:off x="311700" y="2834125"/>
            <a:ext cx="8520600" cy="13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2000"/>
              <a:t>Junyao Li, 001050043</a:t>
            </a:r>
            <a:br>
              <a:rPr lang="zh-TW" sz="2000"/>
            </a:br>
            <a:r>
              <a:rPr lang="zh-TW" sz="2000"/>
              <a:t>Yining Chen, 001586646</a:t>
            </a:r>
            <a:endParaRPr sz="2000"/>
          </a:p>
          <a:p>
            <a:pPr indent="0" lvl="0" marL="0" rtl="0" algn="ctr">
              <a:spcBef>
                <a:spcPts val="0"/>
              </a:spcBef>
              <a:spcAft>
                <a:spcPts val="0"/>
              </a:spcAft>
              <a:buNone/>
            </a:pPr>
            <a:r>
              <a:rPr lang="zh-TW" sz="2000"/>
              <a:t>Hung-Chih Huang, 001005756</a:t>
            </a:r>
            <a:endParaRPr sz="2000"/>
          </a:p>
          <a:p>
            <a:pPr indent="0" lvl="0" marL="0" rtl="0" algn="ctr">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Sequence Diagram</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2"/>
          <p:cNvPicPr preferRelativeResize="0"/>
          <p:nvPr/>
        </p:nvPicPr>
        <p:blipFill>
          <a:blip r:embed="rId3">
            <a:alphaModFix/>
          </a:blip>
          <a:stretch>
            <a:fillRect/>
          </a:stretch>
        </p:blipFill>
        <p:spPr>
          <a:xfrm>
            <a:off x="2299725" y="1152475"/>
            <a:ext cx="4544548"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Model Diagram</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3"/>
          <p:cNvPicPr preferRelativeResize="0"/>
          <p:nvPr/>
        </p:nvPicPr>
        <p:blipFill>
          <a:blip r:embed="rId3">
            <a:alphaModFix/>
          </a:blip>
          <a:stretch>
            <a:fillRect/>
          </a:stretch>
        </p:blipFill>
        <p:spPr>
          <a:xfrm>
            <a:off x="1928350" y="953550"/>
            <a:ext cx="5287293" cy="40856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Business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A management system designed for travel agencies so they can automate the booking and traveling for the Customers. Agents can create and manage flight schedule, car booking, hotel booking. With better GUI, this will provide ease of management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Target Audience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Travel Agents</a:t>
            </a:r>
            <a:endParaRPr/>
          </a:p>
          <a:p>
            <a:pPr indent="-342900" lvl="0" marL="457200" rtl="0" algn="l">
              <a:spcBef>
                <a:spcPts val="0"/>
              </a:spcBef>
              <a:spcAft>
                <a:spcPts val="0"/>
              </a:spcAft>
              <a:buSzPts val="1800"/>
              <a:buAutoNum type="arabicPeriod"/>
            </a:pPr>
            <a:r>
              <a:rPr lang="zh-TW"/>
              <a:t>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Customer Directory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Customer Directory stores multiple informations of customer, includings personal informations, flight tickets.</a:t>
            </a:r>
            <a:br>
              <a:rPr lang="zh-TW"/>
            </a:br>
            <a:br>
              <a:rPr lang="zh-TW"/>
            </a:br>
            <a:endParaRPr/>
          </a:p>
          <a:p>
            <a:pPr indent="-342900" lvl="0" marL="457200" rtl="0" algn="l">
              <a:spcBef>
                <a:spcPts val="0"/>
              </a:spcBef>
              <a:spcAft>
                <a:spcPts val="0"/>
              </a:spcAft>
              <a:buSzPts val="1800"/>
              <a:buChar char="●"/>
            </a:pPr>
            <a:r>
              <a:rPr lang="zh-TW"/>
              <a:t>Customer have one to many relationship with car, hotel, and flight booking Id</a:t>
            </a:r>
            <a:br>
              <a:rPr lang="zh-TW"/>
            </a:br>
            <a:br>
              <a:rPr lang="zh-TW"/>
            </a:br>
            <a:endParaRPr/>
          </a:p>
          <a:p>
            <a:pPr indent="-342900" lvl="0" marL="457200" rtl="0" algn="l">
              <a:spcBef>
                <a:spcPts val="0"/>
              </a:spcBef>
              <a:spcAft>
                <a:spcPts val="0"/>
              </a:spcAft>
              <a:buSzPts val="1800"/>
              <a:buChar char="●"/>
            </a:pPr>
            <a:r>
              <a:rPr lang="zh-TW"/>
              <a:t>Travel agencies can add new Customer to directory and obtain the Customer Directory</a:t>
            </a:r>
            <a:br>
              <a:rPr lang="zh-TW"/>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Ticket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Ticket has the Customer’s name, fight and seat entitis.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Airliner Directory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Airliner Directory is the array of Airliner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Flight Schedule Multiple Stop</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Flight Schedule Multiple Stop  has array of FlightSchedule with details of Flight, Stop, destination, Stop</a:t>
            </a:r>
            <a:br>
              <a:rPr lang="zh-TW"/>
            </a:br>
            <a:endParaRPr/>
          </a:p>
          <a:p>
            <a:pPr indent="-342900" lvl="0" marL="457200" rtl="0" algn="l">
              <a:spcBef>
                <a:spcPts val="0"/>
              </a:spcBef>
              <a:spcAft>
                <a:spcPts val="0"/>
              </a:spcAft>
              <a:buSzPts val="1800"/>
              <a:buChar char="●"/>
            </a:pPr>
            <a:r>
              <a:rPr lang="zh-TW"/>
              <a:t>More than one FlighSchedule in the array meanings that it’s multiple stop.Vice versa meaning that it’s only one stop.</a:t>
            </a:r>
            <a:br>
              <a:rPr lang="zh-TW"/>
            </a:br>
            <a:endParaRPr/>
          </a:p>
          <a:p>
            <a:pPr indent="-342900" lvl="0" marL="457200" rtl="0" algn="l">
              <a:spcBef>
                <a:spcPts val="0"/>
              </a:spcBef>
              <a:spcAft>
                <a:spcPts val="0"/>
              </a:spcAft>
              <a:buSzPts val="1800"/>
              <a:buChar char="●"/>
            </a:pPr>
            <a:r>
              <a:rPr lang="zh-TW"/>
              <a:t>Each FlightSchedule has one Flight Entity. If the Flight Entity has no Customer meaning that not being occupied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Car Directory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Car Directory is array of car with all the details of Cars such as Serial Number, Model Number, Renting price, Destination, Source, and Customer.</a:t>
            </a:r>
            <a:br>
              <a:rPr lang="zh-TW"/>
            </a:br>
            <a:br>
              <a:rPr lang="zh-TW"/>
            </a:br>
            <a:endParaRPr/>
          </a:p>
          <a:p>
            <a:pPr indent="-342900" lvl="0" marL="457200" rtl="0" algn="l">
              <a:spcBef>
                <a:spcPts val="0"/>
              </a:spcBef>
              <a:spcAft>
                <a:spcPts val="0"/>
              </a:spcAft>
              <a:buSzPts val="1800"/>
              <a:buChar char="●"/>
            </a:pPr>
            <a:r>
              <a:rPr lang="zh-TW"/>
              <a:t>Car directory has one to one relationship with Customer and many to one relationship with travel agencies. Travel Agency can search for Car informations through car bookingID.</a:t>
            </a:r>
            <a:br>
              <a:rPr lang="zh-TW"/>
            </a:br>
            <a:endParaRPr/>
          </a:p>
          <a:p>
            <a:pPr indent="-342900" lvl="0" marL="457200" rtl="0" algn="l">
              <a:spcBef>
                <a:spcPts val="0"/>
              </a:spcBef>
              <a:spcAft>
                <a:spcPts val="0"/>
              </a:spcAft>
              <a:buSzPts val="1800"/>
              <a:buChar char="●"/>
            </a:pPr>
            <a:r>
              <a:rPr lang="zh-TW"/>
              <a:t>If the Car informations have no Customer, meaning that the car is not being occupied.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Hotel Directory</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Hotel</a:t>
            </a:r>
            <a:r>
              <a:rPr lang="zh-TW"/>
              <a:t> Directory is array of hotel with all the details of Hotel such as Hotel name, Location, Room Number, facilities.</a:t>
            </a:r>
            <a:br>
              <a:rPr lang="zh-TW"/>
            </a:br>
            <a:br>
              <a:rPr lang="zh-TW"/>
            </a:br>
            <a:endParaRPr/>
          </a:p>
          <a:p>
            <a:pPr indent="-342900" lvl="0" marL="457200" rtl="0" algn="l">
              <a:spcBef>
                <a:spcPts val="0"/>
              </a:spcBef>
              <a:spcAft>
                <a:spcPts val="0"/>
              </a:spcAft>
              <a:buSzPts val="1800"/>
              <a:buChar char="●"/>
            </a:pPr>
            <a:r>
              <a:rPr lang="zh-TW"/>
              <a:t>Hotel directory has one to one relationship with Customer and many to one relationship with travel agencies. Travel Agency can search for Hotel informations through hotel bookingID.</a:t>
            </a:r>
            <a:br>
              <a:rPr lang="zh-TW"/>
            </a:br>
            <a:endParaRPr/>
          </a:p>
          <a:p>
            <a:pPr indent="-342900" lvl="0" marL="457200" rtl="0" algn="l">
              <a:spcBef>
                <a:spcPts val="0"/>
              </a:spcBef>
              <a:spcAft>
                <a:spcPts val="0"/>
              </a:spcAft>
              <a:buSzPts val="1800"/>
              <a:buChar char="●"/>
            </a:pPr>
            <a:r>
              <a:rPr lang="zh-TW"/>
              <a:t>Hotel informations show the room being occupied or not.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