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4bedf3a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4bedf3a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74bedf3a6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74bedf3a6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74bedf3a6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74bedf3a6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4bedf3a6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4bedf3a6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4bedf3a6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4bedf3a6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74bedf3a6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74bedf3a6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4bedf3a6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74bedf3a6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4bedf3a6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74bedf3a6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DevOps</a:t>
            </a:r>
            <a:br>
              <a:rPr lang="th"/>
            </a:br>
            <a:r>
              <a:rPr lang="th"/>
              <a:t>CICD with Jenkins to EKS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by Songyot Mali-Ngam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