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0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7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2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7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7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6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6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2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14FEF-AF4B-4C97-9259-00793CB1036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03B23C-1125-420E-BE16-AABE31FD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830-5473-4644-B63E-17D23DF4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726" y="1871131"/>
            <a:ext cx="7403977" cy="1515533"/>
          </a:xfrm>
        </p:spPr>
        <p:txBody>
          <a:bodyPr/>
          <a:lstStyle/>
          <a:p>
            <a:r>
              <a:rPr lang="en-US" dirty="0"/>
              <a:t>THE MOVIE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4DCE-7EBD-49A7-9208-EFD0EF576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DATASTORY MIDTERM PROJECT</a:t>
            </a:r>
          </a:p>
          <a:p>
            <a:endParaRPr lang="en-US" dirty="0"/>
          </a:p>
          <a:p>
            <a:pPr algn="r"/>
            <a:r>
              <a:rPr lang="en-US" sz="1600" dirty="0"/>
              <a:t>By Oluwasegun Alabi</a:t>
            </a:r>
          </a:p>
        </p:txBody>
      </p:sp>
    </p:spTree>
    <p:extLst>
      <p:ext uri="{BB962C8B-B14F-4D97-AF65-F5344CB8AC3E}">
        <p14:creationId xmlns:p14="http://schemas.microsoft.com/office/powerpoint/2010/main" val="190681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38A8-9F84-433F-8CC4-8BB6D4AF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5D71-37FC-4FA6-9505-254DD887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269331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7205-D9B2-434A-A384-75257BAB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02B7-1365-476B-BE0C-09291CD1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a clean data, we identify sources for missing budget and revenue values.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would be created after cleansing and the insights would drive recommendations for the business.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C1BD-6688-4D65-9DC9-E3FCEA7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4667-95F9-44CA-9B81-E6B86728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features that are commonly found in the top 5% of highly-rated movies?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2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83BD-D688-4201-82F8-422EE02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CA1B-6880-4551-9825-01646E27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genre by profit.</a:t>
            </a:r>
          </a:p>
          <a:p>
            <a:r>
              <a:rPr lang="en-US" dirty="0"/>
              <a:t>Movie genre by revenue.</a:t>
            </a:r>
          </a:p>
          <a:p>
            <a:r>
              <a:rPr lang="en-US" dirty="0"/>
              <a:t>Movie genre by popularity.</a:t>
            </a:r>
          </a:p>
        </p:txBody>
      </p:sp>
    </p:spTree>
    <p:extLst>
      <p:ext uri="{BB962C8B-B14F-4D97-AF65-F5344CB8AC3E}">
        <p14:creationId xmlns:p14="http://schemas.microsoft.com/office/powerpoint/2010/main" val="34586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AE5-4D35-439D-84AF-F99F951B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0493-6428-42BE-B13A-3BF448DD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be examined based on several factors that contributed to the high rating of top 5% of movies, including the movie's runtime, genre, and budget.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success of future movies can be improved based on the top 5% of movie genres that have the highest popularity, profitability, and revenue.</a:t>
            </a:r>
          </a:p>
        </p:txBody>
      </p:sp>
    </p:spTree>
    <p:extLst>
      <p:ext uri="{BB962C8B-B14F-4D97-AF65-F5344CB8AC3E}">
        <p14:creationId xmlns:p14="http://schemas.microsoft.com/office/powerpoint/2010/main" val="381361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EE27-EC63-41B0-95E1-6D3501B5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E6C1-2E2C-417D-9200-3553EA88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are the top 5% of highly rate movies?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6B7A15-95BA-475E-8AFB-B60F98AD0525}"/>
              </a:ext>
            </a:extLst>
          </p:cNvPr>
          <p:cNvCxnSpPr>
            <a:cxnSpLocks/>
          </p:cNvCxnSpPr>
          <p:nvPr/>
        </p:nvCxnSpPr>
        <p:spPr>
          <a:xfrm flipH="1">
            <a:off x="3435658" y="2982897"/>
            <a:ext cx="2397710" cy="73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6352A-D16C-4886-B0E6-F10415F8029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33367" y="2982897"/>
            <a:ext cx="3395708" cy="73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4541D-A28A-4D73-BAB2-C345A0544D2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842983" y="2982897"/>
            <a:ext cx="239329" cy="81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6393C-9A26-41AC-BB3A-7CAF0B6A7B31}"/>
              </a:ext>
            </a:extLst>
          </p:cNvPr>
          <p:cNvSpPr/>
          <p:nvPr/>
        </p:nvSpPr>
        <p:spPr>
          <a:xfrm>
            <a:off x="1602789" y="3719745"/>
            <a:ext cx="2397710" cy="61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movie generated the most revenue?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2A3908-D7DD-4ED0-886A-311B8B0D6209}"/>
              </a:ext>
            </a:extLst>
          </p:cNvPr>
          <p:cNvSpPr/>
          <p:nvPr/>
        </p:nvSpPr>
        <p:spPr>
          <a:xfrm>
            <a:off x="5256689" y="3799971"/>
            <a:ext cx="1651246" cy="519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runtime?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436824-B8F5-4927-B1CE-650834AF6A55}"/>
              </a:ext>
            </a:extLst>
          </p:cNvPr>
          <p:cNvSpPr/>
          <p:nvPr/>
        </p:nvSpPr>
        <p:spPr>
          <a:xfrm>
            <a:off x="7972885" y="3719744"/>
            <a:ext cx="2512380" cy="59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genre has the highest popularity?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859D28-0162-42CC-A6F6-8792DD2033E4}"/>
              </a:ext>
            </a:extLst>
          </p:cNvPr>
          <p:cNvCxnSpPr>
            <a:stCxn id="12" idx="2"/>
          </p:cNvCxnSpPr>
          <p:nvPr/>
        </p:nvCxnSpPr>
        <p:spPr>
          <a:xfrm>
            <a:off x="2801644" y="4332303"/>
            <a:ext cx="0" cy="71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3BCEB7-8619-4D26-B6A8-98CDFF849F83}"/>
              </a:ext>
            </a:extLst>
          </p:cNvPr>
          <p:cNvSpPr/>
          <p:nvPr/>
        </p:nvSpPr>
        <p:spPr>
          <a:xfrm>
            <a:off x="1814189" y="5051394"/>
            <a:ext cx="1974909" cy="32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Movies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DA5FBA-1EF5-491F-9B33-A3CCE49D8B0D}"/>
              </a:ext>
            </a:extLst>
          </p:cNvPr>
          <p:cNvCxnSpPr>
            <a:stCxn id="13" idx="2"/>
          </p:cNvCxnSpPr>
          <p:nvPr/>
        </p:nvCxnSpPr>
        <p:spPr>
          <a:xfrm>
            <a:off x="6082312" y="4318987"/>
            <a:ext cx="13687" cy="62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0CDA80-79E3-4CA4-B886-3DDCDDCA5C3F}"/>
              </a:ext>
            </a:extLst>
          </p:cNvPr>
          <p:cNvSpPr/>
          <p:nvPr/>
        </p:nvSpPr>
        <p:spPr>
          <a:xfrm>
            <a:off x="5256689" y="4975853"/>
            <a:ext cx="1651244" cy="4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Yes, longer runtime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1579FE-4069-4564-B687-26F19E70AABE}"/>
              </a:ext>
            </a:extLst>
          </p:cNvPr>
          <p:cNvCxnSpPr>
            <a:stCxn id="14" idx="2"/>
          </p:cNvCxnSpPr>
          <p:nvPr/>
        </p:nvCxnSpPr>
        <p:spPr>
          <a:xfrm>
            <a:off x="9229075" y="4318819"/>
            <a:ext cx="0" cy="62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E29E6E-3D5C-4466-8FB4-19C945B25323}"/>
              </a:ext>
            </a:extLst>
          </p:cNvPr>
          <p:cNvSpPr/>
          <p:nvPr/>
        </p:nvSpPr>
        <p:spPr>
          <a:xfrm>
            <a:off x="8620217" y="4944862"/>
            <a:ext cx="2024108" cy="2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Budget</a:t>
            </a:r>
          </a:p>
        </p:txBody>
      </p:sp>
    </p:spTree>
    <p:extLst>
      <p:ext uri="{BB962C8B-B14F-4D97-AF65-F5344CB8AC3E}">
        <p14:creationId xmlns:p14="http://schemas.microsoft.com/office/powerpoint/2010/main" val="360734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22B4-B035-446A-A716-23B0A84F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By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D0F6-5B56-4F72-9DCD-2B3FB634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profits will be determined by deducting the budget from the revenue.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 chart plot of the movie genre against the profits.</a:t>
            </a:r>
          </a:p>
        </p:txBody>
      </p:sp>
    </p:spTree>
    <p:extLst>
      <p:ext uri="{BB962C8B-B14F-4D97-AF65-F5344CB8AC3E}">
        <p14:creationId xmlns:p14="http://schemas.microsoft.com/office/powerpoint/2010/main" val="60887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C56-2542-4615-AE81-A7404F3F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By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4AA9-DDED-474C-A645-41A13A56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histogram plot will be used to display the movie genre plotted against revenue.</a:t>
            </a:r>
          </a:p>
          <a:p>
            <a:r>
              <a:rPr lang="en-US" sz="3600" dirty="0"/>
              <a:t>This would reflects the highest revenue generated and what movie genre.</a:t>
            </a:r>
          </a:p>
        </p:txBody>
      </p:sp>
    </p:spTree>
    <p:extLst>
      <p:ext uri="{BB962C8B-B14F-4D97-AF65-F5344CB8AC3E}">
        <p14:creationId xmlns:p14="http://schemas.microsoft.com/office/powerpoint/2010/main" val="171142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846D-8405-4B06-B929-E6AF8330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By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310F-5E68-42B7-BD7D-88CCBD4E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We would take a look at the most popular distribution against the movie titles and genre.</a:t>
            </a:r>
          </a:p>
          <a:p>
            <a:r>
              <a:rPr lang="en-US" sz="3600" dirty="0"/>
              <a:t>The movie genre will be plotted against the movie popularity.</a:t>
            </a:r>
          </a:p>
          <a:p>
            <a:r>
              <a:rPr lang="en-US" sz="3600" dirty="0"/>
              <a:t>An horizontal bar chart will be use to display the results.</a:t>
            </a:r>
          </a:p>
        </p:txBody>
      </p:sp>
    </p:spTree>
    <p:extLst>
      <p:ext uri="{BB962C8B-B14F-4D97-AF65-F5344CB8AC3E}">
        <p14:creationId xmlns:p14="http://schemas.microsoft.com/office/powerpoint/2010/main" val="283758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B8DE-6BAA-4744-A5A0-37B7C999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66DE-4C78-4ED9-B461-5FC47E37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chart or a tree map will be use to show the highest movie runtime.</a:t>
            </a:r>
          </a:p>
          <a:p>
            <a:r>
              <a:rPr lang="en-US" sz="3600" dirty="0"/>
              <a:t>This will allows us to detect highly rated movie drawn from a conclusion of movie runtime.</a:t>
            </a:r>
          </a:p>
        </p:txBody>
      </p:sp>
    </p:spTree>
    <p:extLst>
      <p:ext uri="{BB962C8B-B14F-4D97-AF65-F5344CB8AC3E}">
        <p14:creationId xmlns:p14="http://schemas.microsoft.com/office/powerpoint/2010/main" val="3142405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331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THE MOVIE DATASET</vt:lpstr>
      <vt:lpstr>Problem Statement</vt:lpstr>
      <vt:lpstr>Analysis Overview</vt:lpstr>
      <vt:lpstr>Executive summary </vt:lpstr>
      <vt:lpstr>Issue Tree</vt:lpstr>
      <vt:lpstr>Genre By Profits</vt:lpstr>
      <vt:lpstr>Genre By Revenue</vt:lpstr>
      <vt:lpstr>Genre By Popularity</vt:lpstr>
      <vt:lpstr>Movie Runtime</vt:lpstr>
      <vt:lpstr>Limitations</vt:lpstr>
      <vt:lpstr>Conclusion/Next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Kings</dc:creator>
  <cp:lastModifiedBy>Michael Kings</cp:lastModifiedBy>
  <cp:revision>12</cp:revision>
  <dcterms:created xsi:type="dcterms:W3CDTF">2023-04-14T09:35:48Z</dcterms:created>
  <dcterms:modified xsi:type="dcterms:W3CDTF">2023-04-14T23:13:38Z</dcterms:modified>
</cp:coreProperties>
</file>