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0"/>
    <p:restoredTop sz="94650"/>
  </p:normalViewPr>
  <p:slideViewPr>
    <p:cSldViewPr snapToGrid="0" snapToObjects="1">
      <p:cViewPr>
        <p:scale>
          <a:sx n="89" d="100"/>
          <a:sy n="89" d="100"/>
        </p:scale>
        <p:origin x="9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Joel, John, Nick, Diego, Chris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919" y="938306"/>
            <a:ext cx="48161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smtClean="0"/>
              <a:t>Team 4!!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774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Coverage in Eclipse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212354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Travis-Ci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08" y="2160588"/>
            <a:ext cx="4557222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" y="1930400"/>
            <a:ext cx="119096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23866" cy="1320800"/>
          </a:xfrm>
        </p:spPr>
        <p:txBody>
          <a:bodyPr/>
          <a:lstStyle/>
          <a:p>
            <a:r>
              <a:rPr lang="en-US"/>
              <a:t>Added Classes With Separate Test Classes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3" b="46443"/>
          <a:stretch/>
        </p:blipFill>
        <p:spPr>
          <a:xfrm>
            <a:off x="677334" y="1930400"/>
            <a:ext cx="5078698" cy="4833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54" y="1930400"/>
            <a:ext cx="502919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5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35589" cy="1320800"/>
          </a:xfrm>
        </p:spPr>
        <p:txBody>
          <a:bodyPr/>
          <a:lstStyle/>
          <a:p>
            <a:r>
              <a:rPr lang="en-US"/>
              <a:t>Added Classes With Separate Test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08" y="1592317"/>
            <a:ext cx="5028530" cy="526100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2318"/>
            <a:ext cx="4973189" cy="52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30081" cy="1320800"/>
          </a:xfrm>
        </p:spPr>
        <p:txBody>
          <a:bodyPr/>
          <a:lstStyle/>
          <a:p>
            <a:r>
              <a:rPr lang="en-US" dirty="0" smtClean="0"/>
              <a:t>Added Classes With Separate Test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2121874"/>
            <a:ext cx="4762176" cy="4736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6" y="2121877"/>
            <a:ext cx="4924305" cy="47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Spring Boot App.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0092"/>
            <a:ext cx="6991259" cy="4825825"/>
          </a:xfrm>
        </p:spPr>
      </p:pic>
    </p:spTree>
    <p:extLst>
      <p:ext uri="{BB962C8B-B14F-4D97-AF65-F5344CB8AC3E}">
        <p14:creationId xmlns:p14="http://schemas.microsoft.com/office/powerpoint/2010/main" val="115881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well:</a:t>
            </a:r>
          </a:p>
          <a:p>
            <a:pPr lvl="1"/>
            <a:r>
              <a:rPr lang="en-US" dirty="0" smtClean="0"/>
              <a:t>Some group members did majority of the workload just to get tasks finished for this sprint.</a:t>
            </a:r>
          </a:p>
          <a:p>
            <a:r>
              <a:rPr lang="en-US" dirty="0" smtClean="0"/>
              <a:t>What did not go well:</a:t>
            </a:r>
          </a:p>
          <a:p>
            <a:pPr lvl="1"/>
            <a:r>
              <a:rPr lang="en-US" dirty="0" smtClean="0"/>
              <a:t>Contribution throughout the group was lopsided and unfair to other group members</a:t>
            </a:r>
          </a:p>
          <a:p>
            <a:r>
              <a:rPr lang="en-US" dirty="0" smtClean="0"/>
              <a:t>What needs to change:</a:t>
            </a:r>
          </a:p>
          <a:p>
            <a:pPr lvl="1"/>
            <a:r>
              <a:rPr lang="en-US" dirty="0" smtClean="0"/>
              <a:t>Timing and completions of tasks by group members that did not contribute.</a:t>
            </a:r>
          </a:p>
        </p:txBody>
      </p:sp>
    </p:spTree>
    <p:extLst>
      <p:ext uri="{BB962C8B-B14F-4D97-AF65-F5344CB8AC3E}">
        <p14:creationId xmlns:p14="http://schemas.microsoft.com/office/powerpoint/2010/main" val="1500404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101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Wingdings 3</vt:lpstr>
      <vt:lpstr>Arial</vt:lpstr>
      <vt:lpstr>Facet</vt:lpstr>
      <vt:lpstr>Sprint 3</vt:lpstr>
      <vt:lpstr>Junit Test Coverage in Eclipse</vt:lpstr>
      <vt:lpstr>Travis-Ci</vt:lpstr>
      <vt:lpstr>Added Classes With Separate Test Classes</vt:lpstr>
      <vt:lpstr>Added Classes With Separate Test Classes</vt:lpstr>
      <vt:lpstr>Added Classes With Separate Test Classes</vt:lpstr>
      <vt:lpstr>Run Spring Boot App.</vt:lpstr>
      <vt:lpstr>Retrospective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Martinez, Joel</dc:creator>
  <cp:lastModifiedBy>Martinez, Joel</cp:lastModifiedBy>
  <cp:revision>6</cp:revision>
  <dcterms:created xsi:type="dcterms:W3CDTF">2017-10-02T23:59:03Z</dcterms:created>
  <dcterms:modified xsi:type="dcterms:W3CDTF">2017-10-03T04:05:58Z</dcterms:modified>
</cp:coreProperties>
</file>