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4" r:id="rId6"/>
    <p:sldId id="260" r:id="rId7"/>
    <p:sldId id="265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4B4F0-EE30-094B-8017-9612FF0B1368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424-5B25-1D43-BEF7-581F57AA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424-5B25-1D43-BEF7-581F57AAC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B49C-5221-2541-9EE8-2924ADA6EF19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BCEE91-C625-BD46-A7D8-23D89D50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037" y="0"/>
            <a:ext cx="6268598" cy="1109643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smtClean="0"/>
              <a:t>Four Sprint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1455" y="4990642"/>
            <a:ext cx="2225407" cy="1090670"/>
          </a:xfrm>
        </p:spPr>
        <p:txBody>
          <a:bodyPr>
            <a:normAutofit/>
          </a:bodyPr>
          <a:lstStyle/>
          <a:p>
            <a:r>
              <a:rPr lang="en-US" dirty="0" smtClean="0"/>
              <a:t>Joel, Diego, John, Nick, Chris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" y="1026113"/>
            <a:ext cx="8637224" cy="58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51" y="2160588"/>
            <a:ext cx="6652536" cy="3881437"/>
          </a:xfrm>
        </p:spPr>
      </p:pic>
    </p:spTree>
    <p:extLst>
      <p:ext uri="{BB962C8B-B14F-4D97-AF65-F5344CB8AC3E}">
        <p14:creationId xmlns:p14="http://schemas.microsoft.com/office/powerpoint/2010/main" val="2725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2277" cy="4922971"/>
          </a:xfrm>
        </p:spPr>
        <p:txBody>
          <a:bodyPr/>
          <a:lstStyle/>
          <a:p>
            <a:r>
              <a:rPr lang="en-US" dirty="0" smtClean="0"/>
              <a:t>Spring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800" dirty="0" err="1" smtClean="0"/>
              <a:t>pom.xml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77" y="0"/>
            <a:ext cx="74253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license	        Spring Main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1690688"/>
            <a:ext cx="4806362" cy="4489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70" y="2461869"/>
            <a:ext cx="6869936" cy="2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Index.html</a:t>
            </a:r>
            <a:r>
              <a:rPr lang="en-US" dirty="0" smtClean="0"/>
              <a:t>: Mustache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02316"/>
            <a:ext cx="8596312" cy="3597980"/>
          </a:xfrm>
        </p:spPr>
      </p:pic>
    </p:spTree>
    <p:extLst>
      <p:ext uri="{BB962C8B-B14F-4D97-AF65-F5344CB8AC3E}">
        <p14:creationId xmlns:p14="http://schemas.microsoft.com/office/powerpoint/2010/main" val="19762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Spring Boot App.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2" y="1792574"/>
            <a:ext cx="5796118" cy="43513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88" y="1792574"/>
            <a:ext cx="5999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23497" cy="4351338"/>
          </a:xfrm>
        </p:spPr>
      </p:pic>
    </p:spTree>
    <p:extLst>
      <p:ext uri="{BB962C8B-B14F-4D97-AF65-F5344CB8AC3E}">
        <p14:creationId xmlns:p14="http://schemas.microsoft.com/office/powerpoint/2010/main" val="20262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" y="2160588"/>
            <a:ext cx="8033897" cy="3881437"/>
          </a:xfrm>
        </p:spPr>
      </p:pic>
    </p:spTree>
    <p:extLst>
      <p:ext uri="{BB962C8B-B14F-4D97-AF65-F5344CB8AC3E}">
        <p14:creationId xmlns:p14="http://schemas.microsoft.com/office/powerpoint/2010/main" val="185489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30</Words>
  <Application>Microsoft Macintosh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Team Four Sprint 2</vt:lpstr>
      <vt:lpstr>Github</vt:lpstr>
      <vt:lpstr>Spring Dependencies (pom.xml)</vt:lpstr>
      <vt:lpstr>Maven license         Spring Main Application</vt:lpstr>
      <vt:lpstr>Index.html: Mustache added</vt:lpstr>
      <vt:lpstr>Running Spring Boot App.</vt:lpstr>
      <vt:lpstr>Controller Class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Four Sprint</dc:title>
  <dc:creator>Martinez, Joel</dc:creator>
  <cp:lastModifiedBy>Martinez, Joel</cp:lastModifiedBy>
  <cp:revision>9</cp:revision>
  <dcterms:created xsi:type="dcterms:W3CDTF">2017-09-15T17:19:28Z</dcterms:created>
  <dcterms:modified xsi:type="dcterms:W3CDTF">2017-09-16T01:17:42Z</dcterms:modified>
</cp:coreProperties>
</file>