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5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F9BA84-B5E0-4503-806C-34DAFA88877C}" v="472" dt="2025-09-28T21:29:22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15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97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65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5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87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8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40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55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81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51" r:id="rId8"/>
    <p:sldLayoutId id="2147483752" r:id="rId9"/>
    <p:sldLayoutId id="2147483753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Motif d'aquarelle bleu abstrait sur arrière-plan blanc">
            <a:extLst>
              <a:ext uri="{FF2B5EF4-FFF2-40B4-BE49-F238E27FC236}">
                <a16:creationId xmlns:a16="http://schemas.microsoft.com/office/drawing/2014/main" id="{4AD4ACE3-35E9-0810-39FF-F1858E0FBF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605" r="-2" b="-2"/>
          <a:stretch>
            <a:fillRect/>
          </a:stretch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7746" y="2271449"/>
            <a:ext cx="11943036" cy="2824648"/>
          </a:xfrm>
        </p:spPr>
        <p:txBody>
          <a:bodyPr anchor="b">
            <a:normAutofit/>
          </a:bodyPr>
          <a:lstStyle/>
          <a:p>
            <a:pPr algn="ctr"/>
            <a:r>
              <a:rPr lang="fr-FR" sz="7200" dirty="0">
                <a:solidFill>
                  <a:srgbClr val="FFFFFF"/>
                </a:solidFill>
              </a:rPr>
              <a:t>Projet 3 </a:t>
            </a:r>
            <a:br>
              <a:rPr lang="fr-FR" sz="7200" dirty="0">
                <a:solidFill>
                  <a:srgbClr val="FFFFFF"/>
                </a:solidFill>
              </a:rPr>
            </a:br>
            <a:r>
              <a:rPr lang="fr-FR" sz="7200" dirty="0">
                <a:solidFill>
                  <a:srgbClr val="FFFFFF"/>
                </a:solidFill>
              </a:rPr>
              <a:t> </a:t>
            </a:r>
            <a:r>
              <a:rPr lang="fr-FR" sz="7200" dirty="0" err="1">
                <a:solidFill>
                  <a:srgbClr val="FFFFFF"/>
                </a:solidFill>
              </a:rPr>
              <a:t>churn</a:t>
            </a:r>
            <a:r>
              <a:rPr lang="fr-FR" sz="7200" dirty="0">
                <a:solidFill>
                  <a:srgbClr val="FFFFFF"/>
                </a:solidFill>
              </a:rPr>
              <a:t> client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422" y="-11628"/>
            <a:ext cx="9679449" cy="75025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Ecole Multimédia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44511A8-5405-511F-3682-C4B45C65EC2D}"/>
              </a:ext>
            </a:extLst>
          </p:cNvPr>
          <p:cNvSpPr txBox="1"/>
          <p:nvPr/>
        </p:nvSpPr>
        <p:spPr>
          <a:xfrm>
            <a:off x="10102494" y="6388194"/>
            <a:ext cx="2042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Mickaël LONCLE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0EE9B4-7826-C67A-914F-95FD77A4D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3A9BEB0-DC6E-AD16-AA19-D2B3F0112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65168704-2B76-F308-9B2B-8DEF9FCE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Motif d'aquarelle bleu abstrait sur arrière-plan blanc">
            <a:extLst>
              <a:ext uri="{FF2B5EF4-FFF2-40B4-BE49-F238E27FC236}">
                <a16:creationId xmlns:a16="http://schemas.microsoft.com/office/drawing/2014/main" id="{86CAF0C6-0004-BE18-A306-E240F13FC7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605" r="-2" b="-2"/>
          <a:stretch>
            <a:fillRect/>
          </a:stretch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6B967B7-8D34-0643-4710-C6FDBCD2D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46" y="2271449"/>
            <a:ext cx="11943036" cy="2824648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endParaRPr lang="fr-FR" sz="3600" b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endParaRPr lang="fr-FR" sz="3600" b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endParaRPr lang="fr-FR" sz="3200" b="0" dirty="0">
              <a:solidFill>
                <a:srgbClr val="00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B1C450-F316-3BB6-A86D-9D31F11E7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2" y="-11628"/>
            <a:ext cx="9679449" cy="75025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DONNEES – Analyse Exploratoire – EDA – RANDOM FOREST</a:t>
            </a:r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55B23D-A51E-08DD-5954-2D9E7C0A7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D68F08BB-6A92-282E-5762-AAF3F22D6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8B4167B1-5FE9-7506-4568-966F5F37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61A1E7B8-2370-7571-5207-FC9DC253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558E99-43F3-C0B0-F373-1A3DCA5EB9B8}"/>
              </a:ext>
            </a:extLst>
          </p:cNvPr>
          <p:cNvSpPr txBox="1"/>
          <p:nvPr/>
        </p:nvSpPr>
        <p:spPr>
          <a:xfrm>
            <a:off x="10102494" y="6388194"/>
            <a:ext cx="2042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Mickaël LONCLE</a:t>
            </a:r>
          </a:p>
        </p:txBody>
      </p:sp>
      <p:pic>
        <p:nvPicPr>
          <p:cNvPr id="4" name="Image 3" descr="Une image contenant texte, capture d’écran, Caractère coloré, carré&#10;&#10;Le contenu généré par l’IA peut être incorrect.">
            <a:extLst>
              <a:ext uri="{FF2B5EF4-FFF2-40B4-BE49-F238E27FC236}">
                <a16:creationId xmlns:a16="http://schemas.microsoft.com/office/drawing/2014/main" id="{DD1EF1BD-A064-E132-7DF2-0BED2C84A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834197"/>
            <a:ext cx="65722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4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9923F7-CAC5-3CE5-24FB-79B8FE492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B63E21D-713E-722D-1EC9-F953B2464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EB80C9AC-DAC9-289E-E948-D9EFB7AB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Motif d'aquarelle bleu abstrait sur arrière-plan blanc">
            <a:extLst>
              <a:ext uri="{FF2B5EF4-FFF2-40B4-BE49-F238E27FC236}">
                <a16:creationId xmlns:a16="http://schemas.microsoft.com/office/drawing/2014/main" id="{B0989900-3D7C-152C-B3EE-F237E9C5BC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605" r="-2" b="-2"/>
          <a:stretch>
            <a:fillRect/>
          </a:stretch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1AD7001-D2A0-CE6F-6E29-2AE696D74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46" y="2271449"/>
            <a:ext cx="11943036" cy="2824648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endParaRPr lang="fr-FR" sz="3600" b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endParaRPr lang="fr-FR" sz="3600" b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endParaRPr lang="fr-FR" sz="3200" b="0" dirty="0">
              <a:solidFill>
                <a:srgbClr val="00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1DF213-6944-6EA5-C410-F4BEFA9C4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2" y="-11628"/>
            <a:ext cx="9679449" cy="75025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API</a:t>
            </a:r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E046B9-CD66-2676-C090-2E4572B78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ACC34E04-5DC9-16DE-0329-9935FB198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4AEF9B0D-49C9-3406-034B-D14ABB854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8E1B457A-A858-334E-D05F-1A1173927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CEAE5B-0EE4-64AC-A18E-267FDCCFBD85}"/>
              </a:ext>
            </a:extLst>
          </p:cNvPr>
          <p:cNvSpPr txBox="1"/>
          <p:nvPr/>
        </p:nvSpPr>
        <p:spPr>
          <a:xfrm>
            <a:off x="10102494" y="6388194"/>
            <a:ext cx="2042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Mickaël LONCLE</a:t>
            </a:r>
          </a:p>
        </p:txBody>
      </p:sp>
      <p:pic>
        <p:nvPicPr>
          <p:cNvPr id="7" name="Image 6" descr="Une image contenant texte, capture d’écran, ligne, nombre&#10;&#10;Le contenu généré par l’IA peut être incorrect.">
            <a:extLst>
              <a:ext uri="{FF2B5EF4-FFF2-40B4-BE49-F238E27FC236}">
                <a16:creationId xmlns:a16="http://schemas.microsoft.com/office/drawing/2014/main" id="{ED20BCA5-2E33-1310-BCAB-97A387028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654"/>
            <a:ext cx="12192000" cy="350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4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700550-B40F-2B4E-42EA-C17F5574E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B90A43-CBA3-B583-6044-E10E1F359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30B23FA2-9E01-57C6-EDD1-45006CD15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Motif d'aquarelle bleu abstrait sur arrière-plan blanc">
            <a:extLst>
              <a:ext uri="{FF2B5EF4-FFF2-40B4-BE49-F238E27FC236}">
                <a16:creationId xmlns:a16="http://schemas.microsoft.com/office/drawing/2014/main" id="{F80CB4CC-7452-A107-DA94-92D3BA81533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605" r="-2" b="-2"/>
          <a:stretch>
            <a:fillRect/>
          </a:stretch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525BB43-AA8E-0F96-751E-8D39395D0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46" y="2271449"/>
            <a:ext cx="11943036" cy="2824648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endParaRPr lang="fr-FR" sz="3600" b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endParaRPr lang="fr-FR" sz="3600" b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endParaRPr lang="fr-FR" sz="3200" b="0" dirty="0">
              <a:solidFill>
                <a:srgbClr val="00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94F0CB-F44A-1AD5-38AC-775FF10D6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2" y="-11628"/>
            <a:ext cx="9679449" cy="75025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API</a:t>
            </a:r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EBD497-49E1-02D7-69A9-4DD7440D4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259CE96B-195F-1B72-E43D-4C6B10BA8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CF606719-355D-FE8B-2B81-15F2F3C1E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6C459349-311A-308F-6B3F-CF6E2F83E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9935E2F-2107-354D-A3EE-89D6E9932EF1}"/>
              </a:ext>
            </a:extLst>
          </p:cNvPr>
          <p:cNvSpPr txBox="1"/>
          <p:nvPr/>
        </p:nvSpPr>
        <p:spPr>
          <a:xfrm>
            <a:off x="10102494" y="6388194"/>
            <a:ext cx="2042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Mickaël LONCLE</a:t>
            </a:r>
          </a:p>
        </p:txBody>
      </p:sp>
      <p:pic>
        <p:nvPicPr>
          <p:cNvPr id="6" name="Image 5" descr="Une image contenant texte, capture d’écran, logiciel&#10;&#10;Le contenu généré par l’IA peut être incorrect.">
            <a:extLst>
              <a:ext uri="{FF2B5EF4-FFF2-40B4-BE49-F238E27FC236}">
                <a16:creationId xmlns:a16="http://schemas.microsoft.com/office/drawing/2014/main" id="{EF60F95D-AC9D-7C2A-55F4-8C5D6EF67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5932"/>
            <a:ext cx="12192000" cy="206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77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245BDE-29DA-C630-D941-2586687CE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6F65E9-9A33-D357-6978-0B8D426F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A1DA010C-4012-A8BA-FBEE-38984C6DF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Motif d'aquarelle bleu abstrait sur arrière-plan blanc">
            <a:extLst>
              <a:ext uri="{FF2B5EF4-FFF2-40B4-BE49-F238E27FC236}">
                <a16:creationId xmlns:a16="http://schemas.microsoft.com/office/drawing/2014/main" id="{8F23E74C-0980-9EF5-945C-7185F7FDC8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605" r="-2" b="-2"/>
          <a:stretch>
            <a:fillRect/>
          </a:stretch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C087CE0-3380-AA6C-74E3-31F4D1155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46" y="2271449"/>
            <a:ext cx="11943036" cy="2824648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endParaRPr lang="fr-FR" sz="3600" b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endParaRPr lang="fr-FR" sz="3600" b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endParaRPr lang="fr-FR" sz="3200" b="0" dirty="0">
              <a:solidFill>
                <a:srgbClr val="00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AFE5EB-44C5-C0F6-657C-E94CD6309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2" y="-11628"/>
            <a:ext cx="9679449" cy="75025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API</a:t>
            </a:r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BEDC7D-AD50-09AC-5ECF-E06DEF960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EC9BF307-ABF6-3BBB-D0A4-6FD9497D8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6D59D72-DDEE-463C-14FA-AC26F0C2D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806956B2-7616-A714-C3B4-36DDC096F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7BC84E-CD01-EA94-6C23-16A708987903}"/>
              </a:ext>
            </a:extLst>
          </p:cNvPr>
          <p:cNvSpPr txBox="1"/>
          <p:nvPr/>
        </p:nvSpPr>
        <p:spPr>
          <a:xfrm>
            <a:off x="10102494" y="6388194"/>
            <a:ext cx="2042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Mickaël LONCLE</a:t>
            </a:r>
          </a:p>
        </p:txBody>
      </p:sp>
      <p:pic>
        <p:nvPicPr>
          <p:cNvPr id="4" name="Image 3" descr="Une image contenant texte, Appareils électroniques, capture d’écran, affichage&#10;&#10;Le contenu généré par l’IA peut être incorrect.">
            <a:extLst>
              <a:ext uri="{FF2B5EF4-FFF2-40B4-BE49-F238E27FC236}">
                <a16:creationId xmlns:a16="http://schemas.microsoft.com/office/drawing/2014/main" id="{06AA4FB1-3E3C-8A4E-C203-B39633EEA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64" y="1323285"/>
            <a:ext cx="90201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5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173DA1-E6E7-7C35-A290-2E0F14FB2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A2A786-33AC-63A8-ECDC-5F55B0C24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DBE078A2-24E0-0B4C-D0C0-EF5ADB4A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Motif d'aquarelle bleu abstrait sur arrière-plan blanc">
            <a:extLst>
              <a:ext uri="{FF2B5EF4-FFF2-40B4-BE49-F238E27FC236}">
                <a16:creationId xmlns:a16="http://schemas.microsoft.com/office/drawing/2014/main" id="{79C3057B-565C-0286-4281-83739B1EE6B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605" r="-2" b="-2"/>
          <a:stretch>
            <a:fillRect/>
          </a:stretch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6BCC590-7D84-0698-32CB-0F39115C1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46" y="2271449"/>
            <a:ext cx="11943036" cy="2824648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endParaRPr lang="fr-FR" sz="3600" b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endParaRPr lang="fr-FR" sz="3600" b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endParaRPr lang="fr-FR" sz="3200" b="0" dirty="0">
              <a:solidFill>
                <a:srgbClr val="00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721B9E-64DA-C6E7-FF41-6785063B9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2" y="-11628"/>
            <a:ext cx="9679449" cy="750259"/>
          </a:xfrm>
        </p:spPr>
        <p:txBody>
          <a:bodyPr anchor="ctr"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F2EABF-BE94-B475-93A0-F7F1016AD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845B452D-92AA-08B4-0166-2595B4BC2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29E00548-3EFC-31A0-D108-E8BB8A65D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48C2F15E-DE43-04A7-003A-6C9980E04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8C3AB-46D1-363C-8D61-46168D7527E1}"/>
              </a:ext>
            </a:extLst>
          </p:cNvPr>
          <p:cNvSpPr txBox="1"/>
          <p:nvPr/>
        </p:nvSpPr>
        <p:spPr>
          <a:xfrm>
            <a:off x="10102494" y="6388194"/>
            <a:ext cx="2042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Mickaël LONCLE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0E46CE-97DA-B8F2-7E2D-254DCCB6D8CF}"/>
              </a:ext>
            </a:extLst>
          </p:cNvPr>
          <p:cNvSpPr txBox="1"/>
          <p:nvPr/>
        </p:nvSpPr>
        <p:spPr>
          <a:xfrm>
            <a:off x="5076617" y="2724456"/>
            <a:ext cx="676259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60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405744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44ACF-0356-3243-1255-D494F3E2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455EB4-3281-985B-74A4-53252117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02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0EC6A6-FEF6-06DC-B786-AC3C7C9E7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D62B6AB-5189-58D8-8459-4E2AB9BD7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77AB3138-B1E5-A795-336B-8935FF969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Motif d'aquarelle bleu abstrait sur arrière-plan blanc">
            <a:extLst>
              <a:ext uri="{FF2B5EF4-FFF2-40B4-BE49-F238E27FC236}">
                <a16:creationId xmlns:a16="http://schemas.microsoft.com/office/drawing/2014/main" id="{2DEE9190-7BFB-487F-ED5A-0B26E82BE09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605" r="-2" b="-2"/>
          <a:stretch>
            <a:fillRect/>
          </a:stretch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C3EC462-6582-841E-97DC-BF15D384F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67" y="2216232"/>
            <a:ext cx="11943036" cy="2824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fr-FR" sz="3200" b="0" dirty="0"/>
              <a:t>1.INTRODUCTION</a:t>
            </a:r>
            <a:br>
              <a:rPr lang="fr-FR" sz="3200" b="0" dirty="0"/>
            </a:br>
            <a:r>
              <a:rPr lang="fr-FR" sz="3200" b="0" dirty="0"/>
              <a:t>2. DONNEES</a:t>
            </a:r>
            <a:br>
              <a:rPr lang="fr-FR" sz="3200" b="0" dirty="0"/>
            </a:br>
            <a:r>
              <a:rPr lang="fr-FR" sz="3200" b="0" dirty="0"/>
              <a:t>3. API</a:t>
            </a:r>
            <a:br>
              <a:rPr lang="fr-FR" sz="3200" b="0" dirty="0"/>
            </a:br>
            <a:r>
              <a:rPr lang="fr-FR" sz="3200" b="0" dirty="0"/>
              <a:t>4. CONCLUSION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A39862-0338-070A-3D85-B59EE6B11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2" y="-11628"/>
            <a:ext cx="9679449" cy="75025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SOMMAIRE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FF28E-D36F-9C96-0A5E-C58EC664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0173224E-6132-12C5-8618-6A925ACA6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C76F6C5F-A4A5-7C1A-F8C5-CD8132C3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306101E2-89D1-404A-80BE-C397581EA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74B4EF-01A0-BF5C-B499-C01D5096E1EC}"/>
              </a:ext>
            </a:extLst>
          </p:cNvPr>
          <p:cNvSpPr txBox="1"/>
          <p:nvPr/>
        </p:nvSpPr>
        <p:spPr>
          <a:xfrm>
            <a:off x="10102494" y="6388194"/>
            <a:ext cx="2042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Mickaël LONCLE</a:t>
            </a:r>
          </a:p>
        </p:txBody>
      </p:sp>
    </p:spTree>
    <p:extLst>
      <p:ext uri="{BB962C8B-B14F-4D97-AF65-F5344CB8AC3E}">
        <p14:creationId xmlns:p14="http://schemas.microsoft.com/office/powerpoint/2010/main" val="266312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5716ED-2405-BCED-D290-522B28F00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BFE3B1E-36F3-584C-8669-16F7000D8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6C38F2F7-A651-EAC2-26A8-339C30E9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Motif d'aquarelle bleu abstrait sur arrière-plan blanc">
            <a:extLst>
              <a:ext uri="{FF2B5EF4-FFF2-40B4-BE49-F238E27FC236}">
                <a16:creationId xmlns:a16="http://schemas.microsoft.com/office/drawing/2014/main" id="{39B474DF-A4BF-1194-F1E9-87C4BB6416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605" r="-2" b="-2"/>
          <a:stretch>
            <a:fillRect/>
          </a:stretch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309892F-4930-40FA-5E10-F3478F517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46" y="2271449"/>
            <a:ext cx="11943036" cy="2824648"/>
          </a:xfrm>
        </p:spPr>
        <p:txBody>
          <a:bodyPr anchor="b">
            <a:normAutofit/>
          </a:bodyPr>
          <a:lstStyle/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r>
              <a:rPr lang="fr-FR" sz="3600" b="0" dirty="0" err="1">
                <a:solidFill>
                  <a:srgbClr val="000000"/>
                </a:solidFill>
              </a:rPr>
              <a:t>Descritpion</a:t>
            </a:r>
            <a:r>
              <a:rPr lang="fr-FR" sz="3600" b="0" dirty="0">
                <a:solidFill>
                  <a:srgbClr val="000000"/>
                </a:solidFill>
              </a:rPr>
              <a:t> du sujet</a:t>
            </a: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r>
              <a:rPr lang="fr-FR" sz="3600" b="0" dirty="0">
                <a:solidFill>
                  <a:srgbClr val="000000"/>
                </a:solidFill>
              </a:rPr>
              <a:t>Qu'attendons-nous de ce projet ? </a:t>
            </a:r>
            <a:endParaRPr lang="en-US" sz="3600" b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endParaRPr lang="fr-FR" sz="3600" b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endParaRPr lang="fr-FR" sz="3200" b="0" dirty="0">
              <a:solidFill>
                <a:srgbClr val="00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2AF84F-B033-FA31-2488-C665D2DB4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2" y="-11628"/>
            <a:ext cx="9679449" cy="75025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67ED0F-9299-1390-BCA2-3D5826354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2BD508CA-6384-5BBF-472D-CE462B14E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40B1E608-89D3-AB7C-3B36-52CD3B3F8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941D82F7-0C01-3881-5E60-9B4AABEE8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97738D-7E66-0B2E-78C7-B284CD75EB7D}"/>
              </a:ext>
            </a:extLst>
          </p:cNvPr>
          <p:cNvSpPr txBox="1"/>
          <p:nvPr/>
        </p:nvSpPr>
        <p:spPr>
          <a:xfrm>
            <a:off x="10102494" y="6388194"/>
            <a:ext cx="2042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Mickaël LONCLE</a:t>
            </a:r>
          </a:p>
        </p:txBody>
      </p:sp>
      <p:pic>
        <p:nvPicPr>
          <p:cNvPr id="6" name="Image 5" descr="Customer Churn Prediction with Python — End-to-End Machine Learning Project  | by Adiaturb | Medium">
            <a:extLst>
              <a:ext uri="{FF2B5EF4-FFF2-40B4-BE49-F238E27FC236}">
                <a16:creationId xmlns:a16="http://schemas.microsoft.com/office/drawing/2014/main" id="{699AF6E4-1EC1-75E0-E862-B63BC84C8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5" y="4643341"/>
            <a:ext cx="3325490" cy="2115386"/>
          </a:xfrm>
          <a:prstGeom prst="rect">
            <a:avLst/>
          </a:prstGeom>
        </p:spPr>
      </p:pic>
      <p:pic>
        <p:nvPicPr>
          <p:cNvPr id="8" name="Image 7" descr="2+ Hundred Churn Rate Icon Royalty-Free Images, Stock Photos &amp; Pictures |  Shutterstock">
            <a:extLst>
              <a:ext uri="{FF2B5EF4-FFF2-40B4-BE49-F238E27FC236}">
                <a16:creationId xmlns:a16="http://schemas.microsoft.com/office/drawing/2014/main" id="{69A6B0BB-5478-EA25-C331-240F5208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418" y="4644250"/>
            <a:ext cx="291633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6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46D0C0-D236-7812-02C4-ECF7622B1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E38928-0395-1A09-0749-71789CBCB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C925E8BE-5CF8-6A61-473F-00DDDC600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Motif d'aquarelle bleu abstrait sur arrière-plan blanc">
            <a:extLst>
              <a:ext uri="{FF2B5EF4-FFF2-40B4-BE49-F238E27FC236}">
                <a16:creationId xmlns:a16="http://schemas.microsoft.com/office/drawing/2014/main" id="{6A3C6109-2EEA-912E-30F7-2A01F6AEDD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605" r="-2" b="-2"/>
          <a:stretch>
            <a:fillRect/>
          </a:stretch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10A0EC4-9247-A702-EE83-F3D40791D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46" y="2271449"/>
            <a:ext cx="11943036" cy="2824648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endParaRPr lang="fr-FR" sz="3600" b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endParaRPr lang="fr-FR" sz="3600" b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endParaRPr lang="fr-FR" sz="3200" b="0" dirty="0">
              <a:solidFill>
                <a:srgbClr val="00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56D787-0F2D-581E-B26E-2F327B622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2" y="-11628"/>
            <a:ext cx="9679449" cy="750259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DONNEES – Tri des données</a:t>
            </a:r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4FED01-5841-E28E-A042-9BB4FD862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E10B486C-A494-443D-B3C3-28CBE98A4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C7336332-CB78-FDBA-F28A-028FBA0C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C4A349C7-1500-19F2-7A16-D44CDDCF6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35703A-A91C-78B2-DCF9-6FECEE7FAFE5}"/>
              </a:ext>
            </a:extLst>
          </p:cNvPr>
          <p:cNvSpPr txBox="1"/>
          <p:nvPr/>
        </p:nvSpPr>
        <p:spPr>
          <a:xfrm>
            <a:off x="10102494" y="6388194"/>
            <a:ext cx="2042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Mickaël LONCLE</a:t>
            </a:r>
          </a:p>
        </p:txBody>
      </p:sp>
      <p:pic>
        <p:nvPicPr>
          <p:cNvPr id="4" name="Image 3" descr="Une image contenant texte, menu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3A22AB76-F5AC-BE2F-5038-2F535B82C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513" y="1594540"/>
            <a:ext cx="2590800" cy="4972050"/>
          </a:xfrm>
          <a:prstGeom prst="rect">
            <a:avLst/>
          </a:prstGeom>
        </p:spPr>
      </p:pic>
      <p:pic>
        <p:nvPicPr>
          <p:cNvPr id="6" name="Image 5" descr="Une image contenant texte, menu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F3F999FD-5B14-72DD-9C57-F89ADA0E6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628" y="1597679"/>
            <a:ext cx="2368363" cy="49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3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62A30E-E761-851E-4B7A-17CB51AEF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145B45-B7DC-56F9-6929-A19787F96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3BDD932E-16D3-5532-4545-6B6B84BBF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Motif d'aquarelle bleu abstrait sur arrière-plan blanc">
            <a:extLst>
              <a:ext uri="{FF2B5EF4-FFF2-40B4-BE49-F238E27FC236}">
                <a16:creationId xmlns:a16="http://schemas.microsoft.com/office/drawing/2014/main" id="{60111F37-D073-8C67-48D3-0CD26DAE4F2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605" r="-2" b="-2"/>
          <a:stretch>
            <a:fillRect/>
          </a:stretch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5161F76-ACEC-CF32-171B-EC4DBCB08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46" y="2271449"/>
            <a:ext cx="11943036" cy="2824648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endParaRPr lang="fr-FR" sz="3600" b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endParaRPr lang="fr-FR" sz="3600" b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endParaRPr lang="fr-FR" sz="3200" b="0" dirty="0">
              <a:solidFill>
                <a:srgbClr val="00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B5CC4C-CBD8-4771-6E63-343FC4073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2" y="-11628"/>
            <a:ext cx="9679449" cy="75025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DONNEES – Analyse Exploratoire - EDA</a:t>
            </a:r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F7EC06-34FA-22DF-AB52-7595DB8FC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B99C9856-9A8C-CFDA-6DD0-A80377BD2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E9F103DC-78D8-E5AD-29C1-D93DD5AEA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F13BCBBE-5AA6-2375-FF25-A8AE61E32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1E2B4D0-2D40-7456-DE4D-875940030E2F}"/>
              </a:ext>
            </a:extLst>
          </p:cNvPr>
          <p:cNvSpPr txBox="1"/>
          <p:nvPr/>
        </p:nvSpPr>
        <p:spPr>
          <a:xfrm>
            <a:off x="10102494" y="6388194"/>
            <a:ext cx="2042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Mickaël LONCLE</a:t>
            </a:r>
          </a:p>
        </p:txBody>
      </p:sp>
      <p:pic>
        <p:nvPicPr>
          <p:cNvPr id="7" name="Image 6" descr="Une image contenant texte, capture d’écran, affichage, diagramme&#10;&#10;Le contenu généré par l’IA peut être incorrect.">
            <a:extLst>
              <a:ext uri="{FF2B5EF4-FFF2-40B4-BE49-F238E27FC236}">
                <a16:creationId xmlns:a16="http://schemas.microsoft.com/office/drawing/2014/main" id="{DF31DBAE-B61D-A1F9-7CD3-739306EC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666" y="1066240"/>
            <a:ext cx="66865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9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EFACE4-E4FD-C2C0-5D9D-D2C039E17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3BBBB37-22F6-DC47-A171-279861463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C29925AF-5EBF-44B5-CA34-7B2F08754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Motif d'aquarelle bleu abstrait sur arrière-plan blanc">
            <a:extLst>
              <a:ext uri="{FF2B5EF4-FFF2-40B4-BE49-F238E27FC236}">
                <a16:creationId xmlns:a16="http://schemas.microsoft.com/office/drawing/2014/main" id="{F50808B3-D370-1C3F-EA56-F781F8F1530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605" r="-2" b="-2"/>
          <a:stretch>
            <a:fillRect/>
          </a:stretch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DFCCA5-EF83-E144-0966-6E80B7A64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46" y="2271449"/>
            <a:ext cx="11943036" cy="2824648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endParaRPr lang="fr-FR" sz="3600" b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endParaRPr lang="fr-FR" sz="3600" b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endParaRPr lang="fr-FR" sz="3200" b="0" dirty="0">
              <a:solidFill>
                <a:srgbClr val="00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D804EF-35F3-26DE-ED39-551C9F322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2" y="-11628"/>
            <a:ext cx="9679449" cy="75025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DONNEES – Analyse Exploratoire – EDA – FRAIS (1)</a:t>
            </a:r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DAA266-1858-899B-708D-2BFF5F4F2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4A93283D-768F-1A23-D452-E2B09CB2B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3EA31804-92FF-E56E-3041-2F7F934BD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17170A26-E495-43F1-66E0-56CA15D0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1589A24-A76B-3C5C-B110-15FABF3ECA69}"/>
              </a:ext>
            </a:extLst>
          </p:cNvPr>
          <p:cNvSpPr txBox="1"/>
          <p:nvPr/>
        </p:nvSpPr>
        <p:spPr>
          <a:xfrm>
            <a:off x="10102494" y="6388194"/>
            <a:ext cx="2042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Mickaël LONCLE</a:t>
            </a:r>
          </a:p>
        </p:txBody>
      </p:sp>
      <p:pic>
        <p:nvPicPr>
          <p:cNvPr id="4" name="Image 3" descr="Une image contenant texte, capture d’écran, diagramme, Tracé&#10;&#10;Le contenu généré par l’IA peut être incorrect.">
            <a:extLst>
              <a:ext uri="{FF2B5EF4-FFF2-40B4-BE49-F238E27FC236}">
                <a16:creationId xmlns:a16="http://schemas.microsoft.com/office/drawing/2014/main" id="{D43D7716-30E9-9BAB-F054-C3B99CF21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94" y="1564622"/>
            <a:ext cx="5116045" cy="4042522"/>
          </a:xfrm>
          <a:prstGeom prst="rect">
            <a:avLst/>
          </a:prstGeom>
        </p:spPr>
      </p:pic>
      <p:sp>
        <p:nvSpPr>
          <p:cNvPr id="6" name="Signe de multiplication 5">
            <a:extLst>
              <a:ext uri="{FF2B5EF4-FFF2-40B4-BE49-F238E27FC236}">
                <a16:creationId xmlns:a16="http://schemas.microsoft.com/office/drawing/2014/main" id="{1A619275-1671-3D1D-C02A-3B0E786C03EF}"/>
              </a:ext>
            </a:extLst>
          </p:cNvPr>
          <p:cNvSpPr/>
          <p:nvPr/>
        </p:nvSpPr>
        <p:spPr>
          <a:xfrm>
            <a:off x="5362538" y="3202492"/>
            <a:ext cx="914400" cy="914400"/>
          </a:xfrm>
          <a:prstGeom prst="mathMultipl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texte, capture d’écran, Tracé, diagramme&#10;&#10;Le contenu généré par l’IA peut être incorrect.">
            <a:extLst>
              <a:ext uri="{FF2B5EF4-FFF2-40B4-BE49-F238E27FC236}">
                <a16:creationId xmlns:a16="http://schemas.microsoft.com/office/drawing/2014/main" id="{FC5B7597-3A94-F04A-D81A-069EB6226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243" y="1565741"/>
            <a:ext cx="5563160" cy="397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8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89923C-8C07-196E-35F7-D86FD4B46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354CFB-CE12-A157-5FEC-DC34E665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F2530B3F-B789-3CB6-64FE-74939E8D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Motif d'aquarelle bleu abstrait sur arrière-plan blanc">
            <a:extLst>
              <a:ext uri="{FF2B5EF4-FFF2-40B4-BE49-F238E27FC236}">
                <a16:creationId xmlns:a16="http://schemas.microsoft.com/office/drawing/2014/main" id="{DFF77F8D-601F-4403-3D4C-2108AFB08C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605" r="-2" b="-2"/>
          <a:stretch>
            <a:fillRect/>
          </a:stretch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AC2D3FB-68CD-1B82-4A66-572E9A7D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46" y="2271449"/>
            <a:ext cx="11943036" cy="2824648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endParaRPr lang="fr-FR" sz="3600" b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endParaRPr lang="fr-FR" sz="3600" b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endParaRPr lang="fr-FR" sz="3200" b="0" dirty="0">
              <a:solidFill>
                <a:srgbClr val="00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1A16CA-7E90-03DF-BF4C-348EBDB73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2" y="-11628"/>
            <a:ext cx="9679449" cy="75025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DONNEES – Analyse Exploratoire – EDA – FRAIS(2)</a:t>
            </a:r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F4FC15-B5CB-60C5-483C-31D1F90E6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3FA9C2B8-3FE1-DAF3-03D2-6DC31E2E6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C28B7173-922F-FB38-A4D1-A0E2AA556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32676AF7-1898-5734-9B5A-A3502C3C2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16B2AD4-ACC8-0F3C-828E-553B4B732845}"/>
              </a:ext>
            </a:extLst>
          </p:cNvPr>
          <p:cNvSpPr txBox="1"/>
          <p:nvPr/>
        </p:nvSpPr>
        <p:spPr>
          <a:xfrm>
            <a:off x="10102494" y="6388194"/>
            <a:ext cx="2042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Mickaël LONCLE</a:t>
            </a:r>
          </a:p>
        </p:txBody>
      </p:sp>
      <p:sp>
        <p:nvSpPr>
          <p:cNvPr id="7" name="Est égal à 6">
            <a:extLst>
              <a:ext uri="{FF2B5EF4-FFF2-40B4-BE49-F238E27FC236}">
                <a16:creationId xmlns:a16="http://schemas.microsoft.com/office/drawing/2014/main" id="{38A7FCFC-F0E5-3B07-2BBB-6EC3D37AC58B}"/>
              </a:ext>
            </a:extLst>
          </p:cNvPr>
          <p:cNvSpPr/>
          <p:nvPr/>
        </p:nvSpPr>
        <p:spPr>
          <a:xfrm>
            <a:off x="3991085" y="667798"/>
            <a:ext cx="3178312" cy="1400312"/>
          </a:xfrm>
          <a:prstGeom prst="mathEqual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9" name="Image 8" descr="Une image contenant texte, capture d’écran, Tracé, diagramme&#10;&#10;Le contenu généré par l’IA peut être incorrect.">
            <a:extLst>
              <a:ext uri="{FF2B5EF4-FFF2-40B4-BE49-F238E27FC236}">
                <a16:creationId xmlns:a16="http://schemas.microsoft.com/office/drawing/2014/main" id="{E19B3F19-8E65-025B-B73C-96A3141B2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170" y="1954489"/>
            <a:ext cx="5960442" cy="461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7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B2AC40-140C-0EBB-F3EB-2BB3C1B0A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B2BECC-B617-4F1E-ABF8-EED2A891C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5C86698D-AC69-547F-83EB-E2510B83E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Motif d'aquarelle bleu abstrait sur arrière-plan blanc">
            <a:extLst>
              <a:ext uri="{FF2B5EF4-FFF2-40B4-BE49-F238E27FC236}">
                <a16:creationId xmlns:a16="http://schemas.microsoft.com/office/drawing/2014/main" id="{0C0CFA86-3819-567F-90EA-8DD3E56F33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605" r="-2" b="-2"/>
          <a:stretch>
            <a:fillRect/>
          </a:stretch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38562A0-DB45-9C00-D116-E847911D9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46" y="2271449"/>
            <a:ext cx="11943036" cy="2824648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endParaRPr lang="fr-FR" sz="3600" b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endParaRPr lang="fr-FR" sz="3600" b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endParaRPr lang="fr-FR" sz="3200" b="0" dirty="0">
              <a:solidFill>
                <a:srgbClr val="00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70DAE2-6021-8BA3-D34B-3657DF2C1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2" y="-11628"/>
            <a:ext cx="9679449" cy="75025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DONNEES – Analyse Exploratoire – EDA – SEXE </a:t>
            </a:r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451F37-3674-B79E-44A3-64BCB14F7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BCE3587-8501-FC0B-13BF-54107CA16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9466066E-711E-83BF-363C-420067286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45411C56-C6F7-6D5A-32AD-83266A9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30D250-064C-DCF2-B21E-2FDE091E91C2}"/>
              </a:ext>
            </a:extLst>
          </p:cNvPr>
          <p:cNvSpPr txBox="1"/>
          <p:nvPr/>
        </p:nvSpPr>
        <p:spPr>
          <a:xfrm>
            <a:off x="10102494" y="6388194"/>
            <a:ext cx="2042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Mickaël LONCLE</a:t>
            </a:r>
          </a:p>
        </p:txBody>
      </p:sp>
      <p:pic>
        <p:nvPicPr>
          <p:cNvPr id="4" name="Image 3" descr="Une image contenant texte, capture d’écran, diagramme, Rectangle&#10;&#10;Le contenu généré par l’IA peut être incorrect.">
            <a:extLst>
              <a:ext uri="{FF2B5EF4-FFF2-40B4-BE49-F238E27FC236}">
                <a16:creationId xmlns:a16="http://schemas.microsoft.com/office/drawing/2014/main" id="{53AB3323-EB36-1A5F-22CA-3E35B9C3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333" y="964095"/>
            <a:ext cx="68103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3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D33CF1-5D31-E123-C110-14FEECB71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D94D343-245C-B4EC-8B5C-F8924E2E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88C95479-6CE4-14E7-2DEF-4E54DC806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Motif d'aquarelle bleu abstrait sur arrière-plan blanc">
            <a:extLst>
              <a:ext uri="{FF2B5EF4-FFF2-40B4-BE49-F238E27FC236}">
                <a16:creationId xmlns:a16="http://schemas.microsoft.com/office/drawing/2014/main" id="{C274D1E2-1DAA-00CF-F001-74D9263595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605" r="-2" b="-2"/>
          <a:stretch>
            <a:fillRect/>
          </a:stretch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872C750-79AC-E035-F8AA-3D21AC018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46" y="2271449"/>
            <a:ext cx="11943036" cy="2824648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endParaRPr lang="fr-FR" sz="3600" b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endParaRPr lang="fr-FR" sz="3600" b="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buFont typeface="Calibri,Sans-Serif"/>
              <a:buChar char="-"/>
            </a:pPr>
            <a:endParaRPr lang="fr-FR" sz="3200" b="0" dirty="0">
              <a:solidFill>
                <a:srgbClr val="00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32678B-82AC-6B42-5D4C-CDDC767FA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2" y="-11628"/>
            <a:ext cx="9679449" cy="750259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DONNEES – Analyse Exploratoire – EDA – TEMPS</a:t>
            </a:r>
            <a:endParaRPr lang="fr-F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FAE004-45F0-D92E-4666-A28C3B411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0EBD2FBF-70B4-DE78-F22F-D4D9AFD4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09139376-E7E9-E8E9-7D47-36908A37A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65DD837-2B94-8B1A-DE15-412FDF9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FF7C9FA-E429-C495-BCC4-E469DE5DCBE0}"/>
              </a:ext>
            </a:extLst>
          </p:cNvPr>
          <p:cNvSpPr txBox="1"/>
          <p:nvPr/>
        </p:nvSpPr>
        <p:spPr>
          <a:xfrm>
            <a:off x="10102494" y="6388194"/>
            <a:ext cx="2042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Mickaël LONCLE</a:t>
            </a:r>
          </a:p>
        </p:txBody>
      </p:sp>
      <p:pic>
        <p:nvPicPr>
          <p:cNvPr id="7" name="Image 6" descr="Une image contenant texte, capture d’écran, diagramme, Tracé&#10;&#10;Le contenu généré par l’IA peut être incorrect.">
            <a:extLst>
              <a:ext uri="{FF2B5EF4-FFF2-40B4-BE49-F238E27FC236}">
                <a16:creationId xmlns:a16="http://schemas.microsoft.com/office/drawing/2014/main" id="{36026F83-D134-E318-C9E7-8E405778A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8" y="851590"/>
            <a:ext cx="6791325" cy="599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7722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DashVTI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GradientVTI</vt:lpstr>
      <vt:lpstr>Projet 3   churn client</vt:lpstr>
      <vt:lpstr>1.INTRODUCTION 2. DONNEES 3. API 4. CONCLUSION</vt:lpstr>
      <vt:lpstr>Descritpion du sujet Qu'attendons-nous de ce projet ? 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193</cp:revision>
  <dcterms:created xsi:type="dcterms:W3CDTF">2025-09-26T21:38:58Z</dcterms:created>
  <dcterms:modified xsi:type="dcterms:W3CDTF">2025-09-28T21:29:45Z</dcterms:modified>
</cp:coreProperties>
</file>