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21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68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267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880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7234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186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04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0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65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9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99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53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19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30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29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31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A0734-6088-4A11-8A2B-97B609E3D28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06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Alex </a:t>
            </a:r>
            <a:r>
              <a:rPr lang="en-GB" dirty="0" err="1"/>
              <a:t>Polley</a:t>
            </a:r>
            <a:r>
              <a:rPr lang="en-GB" dirty="0"/>
              <a:t>, Ryan </a:t>
            </a:r>
            <a:r>
              <a:rPr lang="en-GB" dirty="0" err="1"/>
              <a:t>Manthorp</a:t>
            </a:r>
            <a:r>
              <a:rPr lang="en-GB" dirty="0"/>
              <a:t>, Daniel </a:t>
            </a:r>
            <a:r>
              <a:rPr lang="en-GB" dirty="0" err="1"/>
              <a:t>Pokladek</a:t>
            </a:r>
            <a:r>
              <a:rPr lang="en-GB" dirty="0"/>
              <a:t>, Tom </a:t>
            </a:r>
            <a:r>
              <a:rPr lang="en-GB" dirty="0" err="1"/>
              <a:t>Mclaren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9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librarian, a bookshop in space, alien bookworms trying to destroy history, Kill worms to save earth</a:t>
            </a:r>
          </a:p>
        </p:txBody>
      </p:sp>
    </p:spTree>
    <p:extLst>
      <p:ext uri="{BB962C8B-B14F-4D97-AF65-F5344CB8AC3E}">
        <p14:creationId xmlns:p14="http://schemas.microsoft.com/office/powerpoint/2010/main" val="192563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Emotions/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Monachopsis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Achieved by having subtle hints that this bookshop is out of place</a:t>
            </a:r>
          </a:p>
          <a:p>
            <a:r>
              <a:rPr lang="en-GB" dirty="0" err="1"/>
              <a:t>Vellichor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Achieved by showing vintage décor and artwork of bookshop</a:t>
            </a:r>
          </a:p>
        </p:txBody>
      </p:sp>
    </p:spTree>
    <p:extLst>
      <p:ext uri="{BB962C8B-B14F-4D97-AF65-F5344CB8AC3E}">
        <p14:creationId xmlns:p14="http://schemas.microsoft.com/office/powerpoint/2010/main" val="252545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player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player will be moving books with the mouse</a:t>
            </a:r>
          </a:p>
          <a:p>
            <a:r>
              <a:rPr lang="en-GB" dirty="0"/>
              <a:t>Player will sort books in chronological order and size</a:t>
            </a:r>
          </a:p>
          <a:p>
            <a:r>
              <a:rPr lang="en-GB" dirty="0"/>
              <a:t>The player will also shoot enemies/ worms with lasers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143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Moodboards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17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8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art style is still yet to be decided</a:t>
            </a:r>
          </a:p>
          <a:p>
            <a:r>
              <a:rPr lang="en-GB" dirty="0"/>
              <a:t>The style will however be consistent in various assets throughout the game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6837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119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Group 14</vt:lpstr>
      <vt:lpstr>Logline</vt:lpstr>
      <vt:lpstr>Emotions/ Introduction</vt:lpstr>
      <vt:lpstr>What does the player do?</vt:lpstr>
      <vt:lpstr>Moodboards</vt:lpstr>
      <vt:lpstr>Mechanics</vt:lpstr>
      <vt:lpstr>Art Style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14</dc:title>
  <dc:creator>Games</dc:creator>
  <cp:lastModifiedBy>Alex Polley</cp:lastModifiedBy>
  <cp:revision>6</cp:revision>
  <dcterms:created xsi:type="dcterms:W3CDTF">2016-10-12T09:25:10Z</dcterms:created>
  <dcterms:modified xsi:type="dcterms:W3CDTF">2016-10-12T15:49:18Z</dcterms:modified>
</cp:coreProperties>
</file>