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</a:t>
            </a:r>
            <a:r>
              <a:rPr lang="en-GB" dirty="0" err="1" smtClean="0"/>
              <a:t>Polley</a:t>
            </a:r>
            <a:r>
              <a:rPr lang="en-GB" dirty="0" smtClean="0"/>
              <a:t>, Ryan </a:t>
            </a:r>
            <a:r>
              <a:rPr lang="en-GB" dirty="0" err="1" smtClean="0"/>
              <a:t>Manthorp</a:t>
            </a:r>
            <a:r>
              <a:rPr lang="en-GB" dirty="0" smtClean="0"/>
              <a:t>, Daniel </a:t>
            </a:r>
            <a:r>
              <a:rPr lang="en-GB" dirty="0" err="1" smtClean="0"/>
              <a:t>Pokladek</a:t>
            </a:r>
            <a:r>
              <a:rPr lang="en-GB" dirty="0" smtClean="0"/>
              <a:t>, Tom </a:t>
            </a:r>
            <a:r>
              <a:rPr lang="en-GB" dirty="0" err="1" smtClean="0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librarian, a bookshop in space, alien bookworms trying to destroy history, Kill worms to save earth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Emotions/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Monachopsis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Achieved by having subtle hints that this bookshop is out of place</a:t>
            </a:r>
          </a:p>
          <a:p>
            <a:r>
              <a:rPr lang="en-GB" dirty="0" err="1" smtClean="0"/>
              <a:t>Vellichor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Achieved by showing vintage décor and artwork </a:t>
            </a:r>
            <a:r>
              <a:rPr lang="en-GB" smtClean="0"/>
              <a:t>of bookshop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will be moving books with the mouse</a:t>
            </a:r>
          </a:p>
          <a:p>
            <a:r>
              <a:rPr lang="en-GB" dirty="0" smtClean="0"/>
              <a:t>Player will sort books in chronological order and size</a:t>
            </a:r>
          </a:p>
          <a:p>
            <a:r>
              <a:rPr lang="en-GB" dirty="0" smtClean="0"/>
              <a:t>The player will also shoot enemies/ worms with lasers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Moodboards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98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Group 14</vt:lpstr>
      <vt:lpstr>Logline</vt:lpstr>
      <vt:lpstr>Emotions/ Introduction</vt:lpstr>
      <vt:lpstr>What does the player do?</vt:lpstr>
      <vt:lpstr>Moodboards</vt:lpstr>
      <vt:lpstr>Mechanics</vt:lpstr>
      <vt:lpstr>Art 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5</cp:revision>
  <dcterms:created xsi:type="dcterms:W3CDTF">2016-10-12T09:25:10Z</dcterms:created>
  <dcterms:modified xsi:type="dcterms:W3CDTF">2016-10-12T10:45:40Z</dcterms:modified>
</cp:coreProperties>
</file>