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3D5C-3592-4731-88E4-4FC87A4D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BCBFD-5744-4653-8E35-9750E1606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6BD4-0141-43F4-984B-E1C5737C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6931-6162-4ED7-A8B4-B57BA11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4765-8B48-4C74-A10E-76FFB046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280-40E2-42E9-B7D4-68294E50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AE66C-2791-42F8-8AC3-4E284C3D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8BC8-79D3-4E53-AF3F-4D362CF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BB63-3449-4103-8BD7-555A9D8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D903-F896-4A49-BF36-B2C11053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CFFE-E64D-4A8B-87CD-1B93C9A19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3BF3-F288-4084-BD68-0AC69137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EB0C-A830-444E-B8B0-85C109BE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7ACA-7184-4133-9C2E-720F8B78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BCF2-F59F-4BDD-B36C-E3D7F687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5608-522F-4A6C-BEAE-93847979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77BD-F1E2-483B-A293-72D92DAC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CB16-07F8-4539-8A6D-48865141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37E2-39FF-4610-9219-CF475743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8544-9C78-4A41-A258-1214B57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2F-18E1-4DAF-8AB9-18BB8FE3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4018-B08F-4080-AC3F-A0441DA2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D89B-EFDD-4DAE-8722-66E7022A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81F0-589C-4D7B-BD1A-6032E87C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AA64-B11F-4325-BE68-0B693668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D48B-5A9E-4B60-B001-C6EE18C6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27B3-3AC0-42AC-8F94-7626B68F1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D7882-451D-4C54-83DF-ED606B5F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072A-22CB-440A-8DFC-7C6A89F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6317-A141-4F3D-8548-106C1709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D90-FF1E-4AF8-98E1-293F26BB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ED86-A99B-42D1-9121-A6C51EE9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EB76-1F13-4AC3-943A-3B8427B9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FAF-BA7C-4AF2-B7DD-C82EA4E1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1570D-72D4-44C5-ACA6-DF24E6FF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868B0-C3D2-4314-856C-32E4C5F43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6DE39-F2DF-4CC8-9F4E-9BC2BC57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9377-92C8-4D25-8D74-6FE6D75E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2FAD5-12FD-4D5C-9C25-37F5CDC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60BF-B97D-4F55-BC0F-3C706A5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6057F-C50D-4879-811E-6A4C961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D29A-E3F9-4462-B483-949F3E33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56BE-CC94-40E9-B9F9-B3AF840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7838D-1275-4512-9F39-F2366AFC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F41C-BBD2-46CC-8EDE-3B8BA6D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A608-180F-4606-8E03-9DED2262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6AB-B47A-4663-A41E-BAA564E0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786C-0A3C-4FA5-A472-8E391B40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10B5-52A2-44F5-91BC-0F1D45566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F21D-7090-4F5E-A308-BC5A2B50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433C-DEBA-428B-861F-4523C3E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6B49-082F-478A-B25D-11F4DE8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C60-B5C0-43F8-9935-1BE36D64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505F5-0912-46E9-BCB1-DE3CADC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7695-2701-4809-9208-400E01DC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7800-1987-4A58-BA65-24FAC4B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DB057-89FA-4031-ADEA-ADEC96A0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DC79-2417-4C9B-8998-0BBD494E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9C8C4-3FEC-4CD1-8D16-89DD8537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0067-EAFB-46B5-A10C-DCC274DB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50AA-6520-437A-8D74-FCD262784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229A-FC4E-403D-9FBF-39E265628CEA}" type="datetimeFigureOut">
              <a:rPr lang="en-US" smtClean="0"/>
              <a:t>03/03/2021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9CAA-290B-42EA-8321-BD95ECCF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CA4A7-429B-4003-932A-065015EB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F04F-BBCD-4FE3-B560-ACFD54B5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61BBBC-B068-4F1D-BCC4-6B1FDBCB0ADB}"/>
              </a:ext>
            </a:extLst>
          </p:cNvPr>
          <p:cNvSpPr/>
          <p:nvPr/>
        </p:nvSpPr>
        <p:spPr>
          <a:xfrm>
            <a:off x="5478643" y="1009650"/>
            <a:ext cx="3648077" cy="5521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E5400-B0B0-4A44-A0FB-43FCFCDAC9C5}"/>
              </a:ext>
            </a:extLst>
          </p:cNvPr>
          <p:cNvSpPr/>
          <p:nvPr/>
        </p:nvSpPr>
        <p:spPr>
          <a:xfrm>
            <a:off x="504824" y="953458"/>
            <a:ext cx="3938905" cy="5521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F805D-6AF1-4484-9894-C4060DED5ED5}"/>
              </a:ext>
            </a:extLst>
          </p:cNvPr>
          <p:cNvSpPr/>
          <p:nvPr/>
        </p:nvSpPr>
        <p:spPr>
          <a:xfrm>
            <a:off x="1241015" y="1492564"/>
            <a:ext cx="2204720" cy="125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561A8-C443-458F-BE04-7A31989663DA}"/>
              </a:ext>
            </a:extLst>
          </p:cNvPr>
          <p:cNvSpPr/>
          <p:nvPr/>
        </p:nvSpPr>
        <p:spPr>
          <a:xfrm>
            <a:off x="5996623" y="1491612"/>
            <a:ext cx="2204720" cy="125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4171E-1E1C-45FB-AD78-DB1FD5190663}"/>
              </a:ext>
            </a:extLst>
          </p:cNvPr>
          <p:cNvSpPr txBox="1"/>
          <p:nvPr/>
        </p:nvSpPr>
        <p:spPr>
          <a:xfrm>
            <a:off x="1264181" y="100965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จุดเสี่ยงย้อนหลัง </a:t>
            </a:r>
            <a:r>
              <a:rPr lang="en-US" dirty="0"/>
              <a:t>7 </a:t>
            </a:r>
            <a:r>
              <a:rPr lang="th-TH" dirty="0"/>
              <a:t>วัน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F469-1941-49B8-986C-9F4BB44E00F3}"/>
              </a:ext>
            </a:extLst>
          </p:cNvPr>
          <p:cNvSpPr txBox="1"/>
          <p:nvPr/>
        </p:nvSpPr>
        <p:spPr>
          <a:xfrm>
            <a:off x="666033" y="3583544"/>
            <a:ext cx="2753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Condition</a:t>
            </a:r>
            <a:br>
              <a:rPr lang="en-US" b="1" dirty="0">
                <a:effectLst/>
                <a:latin typeface="Consolas" panose="020B0609020204030204" pitchFamily="49" charset="0"/>
              </a:rPr>
            </a:br>
            <a:r>
              <a:rPr lang="en-US" b="1" dirty="0">
                <a:effectLst/>
                <a:latin typeface="Consolas" panose="020B0609020204030204" pitchFamily="49" charset="0"/>
              </a:rPr>
              <a:t>1.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daterisk_end</a:t>
            </a:r>
            <a:r>
              <a:rPr lang="th-TH" b="1" dirty="0"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</a:rPr>
              <a:t>[</a:t>
            </a:r>
            <a:r>
              <a:rPr lang="th-TH" b="1" dirty="0">
                <a:effectLst/>
                <a:latin typeface="Consolas" panose="020B0609020204030204" pitchFamily="49" charset="0"/>
              </a:rPr>
              <a:t>ภายใน </a:t>
            </a:r>
            <a:r>
              <a:rPr lang="en-US" b="1" dirty="0">
                <a:effectLst/>
                <a:latin typeface="Consolas" panose="020B0609020204030204" pitchFamily="49" charset="0"/>
              </a:rPr>
              <a:t>7 </a:t>
            </a:r>
            <a:r>
              <a:rPr lang="th-TH" b="1" dirty="0">
                <a:effectLst/>
                <a:latin typeface="Consolas" panose="020B0609020204030204" pitchFamily="49" charset="0"/>
              </a:rPr>
              <a:t>วัน</a:t>
            </a:r>
            <a:r>
              <a:rPr lang="en-US" b="1" dirty="0">
                <a:effectLst/>
                <a:latin typeface="Consolas" panose="020B0609020204030204" pitchFamily="49" charset="0"/>
              </a:rPr>
              <a:t>]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r>
              <a:rPr lang="en-US" dirty="0">
                <a:effectLst/>
                <a:latin typeface="Consolas" panose="020B0609020204030204" pitchFamily="49" charset="0"/>
              </a:rPr>
              <a:t>between 25-02-2021 and 03-03-2021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65C43-BEEF-4531-8E09-65272719672B}"/>
              </a:ext>
            </a:extLst>
          </p:cNvPr>
          <p:cNvSpPr txBox="1"/>
          <p:nvPr/>
        </p:nvSpPr>
        <p:spPr>
          <a:xfrm>
            <a:off x="682543" y="2981325"/>
            <a:ext cx="377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 Output</a:t>
            </a:r>
            <a:r>
              <a:rPr lang="en-US" dirty="0"/>
              <a:t>: </a:t>
            </a:r>
            <a:r>
              <a:rPr lang="en-US" dirty="0" err="1"/>
              <a:t>Location_name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, long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6AC2E-703A-4ED0-8F5F-97E476D8511E}"/>
              </a:ext>
            </a:extLst>
          </p:cNvPr>
          <p:cNvSpPr txBox="1"/>
          <p:nvPr/>
        </p:nvSpPr>
        <p:spPr>
          <a:xfrm>
            <a:off x="5599280" y="3105150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Data Input</a:t>
            </a:r>
            <a:r>
              <a:rPr lang="en-US" dirty="0"/>
              <a:t>: Lat, 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70C4F-BB10-4A07-B705-6E353FDFE6B2}"/>
              </a:ext>
            </a:extLst>
          </p:cNvPr>
          <p:cNvSpPr txBox="1"/>
          <p:nvPr/>
        </p:nvSpPr>
        <p:spPr>
          <a:xfrm>
            <a:off x="5599280" y="5025634"/>
            <a:ext cx="3321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Condition</a:t>
            </a:r>
            <a:r>
              <a:rPr lang="en-US" dirty="0"/>
              <a:t>: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Distance 100m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0.00085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Check-In Date: 02-03-2021</a:t>
            </a:r>
          </a:p>
          <a:p>
            <a:pPr marL="342900" indent="-342900">
              <a:buAutoNum type="arabicPeriod"/>
            </a:pPr>
            <a:r>
              <a:rPr lang="en-US" dirty="0"/>
              <a:t>3 Source data (</a:t>
            </a:r>
            <a:r>
              <a:rPr lang="en-US" dirty="0" err="1"/>
              <a:t>Emp_CheckIn</a:t>
            </a:r>
            <a:r>
              <a:rPr lang="en-US" dirty="0"/>
              <a:t>, </a:t>
            </a:r>
            <a:r>
              <a:rPr lang="en-US" dirty="0" err="1"/>
              <a:t>PG_CheckIn,Beverest</a:t>
            </a:r>
            <a:r>
              <a:rPr lang="en-US" dirty="0"/>
              <a:t> log)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7741-FDBE-4BC3-A4EC-E72109304A7E}"/>
              </a:ext>
            </a:extLst>
          </p:cNvPr>
          <p:cNvSpPr txBox="1"/>
          <p:nvPr/>
        </p:nvSpPr>
        <p:spPr>
          <a:xfrm>
            <a:off x="349653" y="320281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 = 03-03-2021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C6835-6CA4-4CF7-AA94-78B7E7874040}"/>
              </a:ext>
            </a:extLst>
          </p:cNvPr>
          <p:cNvSpPr txBox="1"/>
          <p:nvPr/>
        </p:nvSpPr>
        <p:spPr>
          <a:xfrm>
            <a:off x="5599280" y="3638555"/>
            <a:ext cx="3030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  <a:r>
              <a:rPr lang="en-US" dirty="0"/>
              <a:t>: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[</a:t>
            </a:r>
            <a:r>
              <a:rPr lang="en-US" dirty="0" err="1"/>
              <a:t>TB_QR_TimeStamp</a:t>
            </a:r>
            <a:r>
              <a:rPr lang="en-US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[</a:t>
            </a:r>
            <a:r>
              <a:rPr lang="en-US" dirty="0" err="1"/>
              <a:t>TB_Checkin_PG</a:t>
            </a:r>
            <a:r>
              <a:rPr lang="en-US" dirty="0"/>
              <a:t>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[</a:t>
            </a:r>
            <a:r>
              <a:rPr lang="en-US" dirty="0" err="1"/>
              <a:t>TB_SR_Covid_location</a:t>
            </a:r>
            <a:r>
              <a:rPr lang="en-US" dirty="0"/>
              <a:t>]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870B11-1573-4F5E-99CB-B0336682DEAD}"/>
              </a:ext>
            </a:extLst>
          </p:cNvPr>
          <p:cNvSpPr/>
          <p:nvPr/>
        </p:nvSpPr>
        <p:spPr>
          <a:xfrm>
            <a:off x="4576443" y="1884041"/>
            <a:ext cx="64325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E3E3A-3C07-4134-B7A4-A8D6764A29CE}"/>
              </a:ext>
            </a:extLst>
          </p:cNvPr>
          <p:cNvSpPr txBox="1"/>
          <p:nvPr/>
        </p:nvSpPr>
        <p:spPr>
          <a:xfrm>
            <a:off x="9720580" y="3260378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output</a:t>
            </a:r>
            <a:br>
              <a:rPr lang="en-US" dirty="0"/>
            </a:br>
            <a:r>
              <a:rPr lang="th-TH" dirty="0"/>
              <a:t>หนึ่งคน หนึ่งจุด หนึ่งครึ่ง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6DB68-1A48-4058-90C3-CA81DC0EDD78}"/>
              </a:ext>
            </a:extLst>
          </p:cNvPr>
          <p:cNvSpPr/>
          <p:nvPr/>
        </p:nvSpPr>
        <p:spPr>
          <a:xfrm>
            <a:off x="9620252" y="1491612"/>
            <a:ext cx="2204720" cy="125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C04B65-3EE1-4582-8541-5C8CB88F62CB}"/>
              </a:ext>
            </a:extLst>
          </p:cNvPr>
          <p:cNvSpPr/>
          <p:nvPr/>
        </p:nvSpPr>
        <p:spPr>
          <a:xfrm>
            <a:off x="8920300" y="1941194"/>
            <a:ext cx="64325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8380-4CAB-4E32-AA33-3C585032BACF}"/>
              </a:ext>
            </a:extLst>
          </p:cNvPr>
          <p:cNvSpPr txBox="1"/>
          <p:nvPr/>
        </p:nvSpPr>
        <p:spPr>
          <a:xfrm>
            <a:off x="457200" y="518160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Step1:</a:t>
            </a:r>
            <a:r>
              <a:rPr lang="th-TH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 จุดเสี่ยงย้อนหลัง </a:t>
            </a:r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7 </a:t>
            </a:r>
            <a:r>
              <a:rPr lang="th-TH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วัน</a:t>
            </a:r>
            <a:endParaRPr lang="en-US" sz="2400" b="1" dirty="0">
              <a:latin typeface="FederbrauSans" panose="02000506000000020004" pitchFamily="50" charset="-34"/>
              <a:cs typeface="FederbrauSans" panose="02000506000000020004" pitchFamily="50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6A714-828C-4357-92F0-FE0C99C73247}"/>
              </a:ext>
            </a:extLst>
          </p:cNvPr>
          <p:cNvSpPr txBox="1"/>
          <p:nvPr/>
        </p:nvSpPr>
        <p:spPr>
          <a:xfrm>
            <a:off x="919162" y="1271617"/>
            <a:ext cx="1035367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@date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()-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 place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daterisk_end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p_name_t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a_name_t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t_name_t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[SR_APP]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TB_SR_Covid_Risk_Location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@date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daterisk_end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1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8380-4CAB-4E32-AA33-3C585032BACF}"/>
              </a:ext>
            </a:extLst>
          </p:cNvPr>
          <p:cNvSpPr txBox="1"/>
          <p:nvPr/>
        </p:nvSpPr>
        <p:spPr>
          <a:xfrm>
            <a:off x="457200" y="318135"/>
            <a:ext cx="270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Step2:</a:t>
            </a:r>
            <a:r>
              <a:rPr lang="th-TH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  </a:t>
            </a:r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Traceability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6A714-828C-4357-92F0-FE0C99C73247}"/>
              </a:ext>
            </a:extLst>
          </p:cNvPr>
          <p:cNvSpPr txBox="1"/>
          <p:nvPr/>
        </p:nvSpPr>
        <p:spPr>
          <a:xfrm>
            <a:off x="354805" y="2223820"/>
            <a:ext cx="5386387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 Declare Tracking Date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Preriod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--------------INPUT FILED---------------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@Location_Name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'TBQ'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 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ชื่อจุดเสี่ยงจาก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Step1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@dateFrom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()-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 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คนเช็คอินเมื่อวาน</a:t>
            </a:r>
            <a:endParaRPr lang="th-TH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@dateTo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()-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 คนเช็คอินเมื่อวาน</a:t>
            </a:r>
            <a:endParaRPr lang="th-TH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13.722714945425698     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 Lat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จาก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Step1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100.55962087617469     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 long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จาก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Step1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@daterisk_end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'2021-03-01'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h-TH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วันที่วันสุดท้ายจาก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Step1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@ID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'11001’</a:t>
            </a:r>
            <a:r>
              <a:rPr lang="th-TH" sz="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---&lt;&lt; ID </a:t>
            </a:r>
            <a:r>
              <a:rPr lang="th-TH" sz="800" dirty="0">
                <a:solidFill>
                  <a:srgbClr val="008000"/>
                </a:solidFill>
                <a:latin typeface="Consolas" panose="020B0609020204030204" pitchFamily="49" charset="0"/>
              </a:rPr>
              <a:t>จุดเสี่ยงจาก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Step1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--------------AUTO CALCUCATE-------------------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@LatIn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0.00085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@Lat1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@LatIn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0.00085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@LongIn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0.00085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@long1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@LongIn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0.00085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----------------------------------------------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 List All Check-In Transaction in Risk Area */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@Location_Name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Location_Name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smalldatetime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Trace_datetime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@Lat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Location_Lat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@long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Location_Long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TO_EMP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latitude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TO_LAT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longitude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TO_LONG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TO_LOCATIONDATETIME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daterisk_end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daterisk_end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@ID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REF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700" b="0" dirty="0">
              <a:effectLst/>
              <a:latin typeface="FederbrauSans" panose="02000506000000020004" pitchFamily="50" charset="-34"/>
              <a:cs typeface="FederbrauSans" panose="02000506000000020004" pitchFamily="50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6711A-A32E-433C-936B-8F80B6A7407A}"/>
              </a:ext>
            </a:extLst>
          </p:cNvPr>
          <p:cNvSpPr txBox="1"/>
          <p:nvPr/>
        </p:nvSpPr>
        <p:spPr>
          <a:xfrm>
            <a:off x="457200" y="844317"/>
            <a:ext cx="518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Condition</a:t>
            </a:r>
          </a:p>
          <a:p>
            <a:pPr marL="342900" indent="-342900">
              <a:buAutoNum type="arabicPeriod"/>
            </a:pP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หากรันวันนี้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03-03-201 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จะต้องใช้ข้อมูลคนเช็คอินวันที่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02-03-2021 (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เมื่อวาน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)</a:t>
            </a:r>
            <a:endParaRPr lang="th-TH" sz="1600" dirty="0">
              <a:latin typeface="FederbrauSans" panose="02000506000000020004" pitchFamily="50" charset="-34"/>
              <a:cs typeface="FederbrauSans" panose="02000506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รัศมีการค้นหา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100m</a:t>
            </a:r>
            <a:endParaRPr lang="th-TH" sz="1600" dirty="0">
              <a:latin typeface="FederbrauSans" panose="02000506000000020004" pitchFamily="50" charset="-34"/>
              <a:cs typeface="FederbrauSans" panose="02000506000000020004" pitchFamily="50" charset="-34"/>
            </a:endParaRPr>
          </a:p>
          <a:p>
            <a:pPr marL="342900" indent="-342900">
              <a:buAutoNum type="arabicPeriod"/>
            </a:pP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การรันเป็นรูป แบบ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For loop 1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 จุดเสี่ยงต่อ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1 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การ รัน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 Trace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0B42D-F767-416A-B130-C62C690F608F}"/>
              </a:ext>
            </a:extLst>
          </p:cNvPr>
          <p:cNvSpPr txBox="1"/>
          <p:nvPr/>
        </p:nvSpPr>
        <p:spPr>
          <a:xfrm>
            <a:off x="5986255" y="841593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 QR check in*/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TS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LocationNameTH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[latitude]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[longitude]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[SR_APP]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TB_QR_TimeStamp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TS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[SR_APP]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TB_QR_Location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Loc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@dateFrom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@dateTo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@lat1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@long1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 PG check in*/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[latitude]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[longitude]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[SR_APP]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TB_Checkin_PG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A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@dateFrom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@dateTo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@lat1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UserLong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@long1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 Bev App Log */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CheckinDatetime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ShopName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[latitude]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[latitude]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[longitude]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[longitude]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[SR_APP]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TB_SR_Covid_location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@dateFrom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@dateTo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[latitude]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@lat1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[longitude]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@long1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MN</a:t>
            </a:r>
            <a:endParaRPr lang="en-US" sz="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011DF-9989-4FF7-9F95-7689383AF03B}"/>
              </a:ext>
            </a:extLst>
          </p:cNvPr>
          <p:cNvCxnSpPr/>
          <p:nvPr/>
        </p:nvCxnSpPr>
        <p:spPr>
          <a:xfrm>
            <a:off x="5715000" y="371475"/>
            <a:ext cx="0" cy="59683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4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8380-4CAB-4E32-AA33-3C585032BACF}"/>
              </a:ext>
            </a:extLst>
          </p:cNvPr>
          <p:cNvSpPr txBox="1"/>
          <p:nvPr/>
        </p:nvSpPr>
        <p:spPr>
          <a:xfrm>
            <a:off x="457200" y="318135"/>
            <a:ext cx="270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Step2:</a:t>
            </a:r>
            <a:r>
              <a:rPr lang="th-TH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  </a:t>
            </a:r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Traceability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836F2-058F-4412-B5DE-B20724CA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5" y="1266438"/>
            <a:ext cx="10800021" cy="5368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C1BE4E-1057-4093-81AE-766BE5B25A72}"/>
              </a:ext>
            </a:extLst>
          </p:cNvPr>
          <p:cNvSpPr txBox="1"/>
          <p:nvPr/>
        </p:nvSpPr>
        <p:spPr>
          <a:xfrm>
            <a:off x="457199" y="844317"/>
            <a:ext cx="1161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นำ ผลขอการ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Run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traceability</a:t>
            </a:r>
            <a:r>
              <a:rPr lang="th-TH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 เก็บไว้ที่ </a:t>
            </a:r>
            <a:r>
              <a:rPr lang="en-US" sz="1600" dirty="0">
                <a:latin typeface="FederbrauSans" panose="02000506000000020004" pitchFamily="50" charset="-34"/>
                <a:cs typeface="FederbrauSans" panose="02000506000000020004" pitchFamily="50" charset="-34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11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68380-4CAB-4E32-AA33-3C585032BACF}"/>
              </a:ext>
            </a:extLst>
          </p:cNvPr>
          <p:cNvSpPr txBox="1"/>
          <p:nvPr/>
        </p:nvSpPr>
        <p:spPr>
          <a:xfrm>
            <a:off x="457200" y="318135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Step3:</a:t>
            </a:r>
            <a:r>
              <a:rPr lang="th-TH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  </a:t>
            </a:r>
            <a:r>
              <a:rPr lang="en-US" sz="2400" b="1" dirty="0">
                <a:latin typeface="FederbrauSans" panose="02000506000000020004" pitchFamily="50" charset="-34"/>
                <a:cs typeface="FederbrauSans" panose="02000506000000020004" pitchFamily="50" charset="-34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0C37A-0E86-4942-BA28-73E3054E1A8E}"/>
              </a:ext>
            </a:extLst>
          </p:cNvPr>
          <p:cNvSpPr txBox="1"/>
          <p:nvPr/>
        </p:nvSpPr>
        <p:spPr>
          <a:xfrm>
            <a:off x="457200" y="1328738"/>
            <a:ext cx="1116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@date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[EMPID]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Location_Name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TB_SR_Employee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COVID_ALERT_Transaction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A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TB_SR_Employee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COVID_ALERT_Transaction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EMPID_CheckIn_Date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REF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EMPID_CheckIn_Date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@date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[EMPID]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06D64-659E-44B8-8A04-41438A1A7642}"/>
              </a:ext>
            </a:extLst>
          </p:cNvPr>
          <p:cNvSpPr txBox="1"/>
          <p:nvPr/>
        </p:nvSpPr>
        <p:spPr>
          <a:xfrm>
            <a:off x="457200" y="869603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</a:t>
            </a:r>
            <a:r>
              <a:rPr lang="en-US" dirty="0"/>
              <a:t> </a:t>
            </a:r>
            <a:r>
              <a:rPr lang="th-TH" dirty="0"/>
              <a:t>หนึ่งคน หนึ่งจุด หนึ่งครึ่ง โดยดึงข้อมูลจาก </a:t>
            </a:r>
            <a:r>
              <a:rPr lang="en-US" dirty="0"/>
              <a:t>Step2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50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2F0C8-73FB-4A66-84A4-934FF4243C02}"/>
              </a:ext>
            </a:extLst>
          </p:cNvPr>
          <p:cNvSpPr txBox="1"/>
          <p:nvPr/>
        </p:nvSpPr>
        <p:spPr>
          <a:xfrm>
            <a:off x="723900" y="504468"/>
            <a:ext cx="10325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u="sng" dirty="0">
                <a:latin typeface="Arial" panose="020B0604020202020204" pitchFamily="34" charset="0"/>
              </a:rPr>
              <a:t>ตัวอย่างการคำนวณจุดเสี่ยง ระยะ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100m (</a:t>
            </a:r>
            <a:r>
              <a:rPr lang="th-TH" b="1" u="sng" dirty="0">
                <a:latin typeface="Arial" panose="020B0604020202020204" pitchFamily="34" charset="0"/>
              </a:rPr>
              <a:t>ใช้ค่าคงที่ 0.00085 ในการคำนวน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h-TH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th-TH" dirty="0">
                <a:latin typeface="Arial" panose="020B0604020202020204" pitchFamily="34" charset="0"/>
              </a:rPr>
              <a:t>จุดเสี่ยง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TBQ :  Lat = 13.722659, Long  = 100.559606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th-TH" dirty="0">
                <a:latin typeface="Arial" panose="020B0604020202020204" pitchFamily="34" charset="0"/>
              </a:rPr>
              <a:t>สร้าง ช่วง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Lat,long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Lat1 = 13.722659 –</a:t>
            </a:r>
            <a:r>
              <a:rPr lang="th-TH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0.00085 = 13.721809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Lat2 = 13.722659 +</a:t>
            </a:r>
            <a:r>
              <a:rPr lang="th-TH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0.00085 = 13.723509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Long1 = 100.559606 – 0.00085 = 100.558756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Long2 = 100.559606 + 0.00085 =  100.560456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th-TH" dirty="0">
                <a:latin typeface="Arial" panose="020B0604020202020204" pitchFamily="34" charset="0"/>
              </a:rPr>
              <a:t>นำมาหาพนักงานใกล้เคียงจุดเสี่ยง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endParaRPr lang="th-TH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 </a:t>
            </a:r>
            <a:r>
              <a:rPr lang="th-TH" dirty="0">
                <a:latin typeface="Arial" panose="020B0604020202020204" pitchFamily="34" charset="0"/>
              </a:rPr>
              <a:t>ของพนักงาน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lat1 and lat2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th-TH" dirty="0">
                <a:latin typeface="Arial" panose="020B0604020202020204" pitchFamily="34" charset="0"/>
              </a:rPr>
              <a:t> ของพนักงาน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long1 and long2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5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1231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FederbrauSans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พุฒิเศก เจริญรุ่งเรือง</dc:creator>
  <cp:lastModifiedBy>พุฒิเศก เจริญรุ่งเรือง</cp:lastModifiedBy>
  <cp:revision>6</cp:revision>
  <dcterms:created xsi:type="dcterms:W3CDTF">2021-03-03T01:28:15Z</dcterms:created>
  <dcterms:modified xsi:type="dcterms:W3CDTF">2021-03-03T03:20:32Z</dcterms:modified>
</cp:coreProperties>
</file>